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3914" y="3729562"/>
            <a:ext cx="8239600" cy="10000"/>
          </a:xfrm>
          <a:custGeom>
            <a:avLst/>
            <a:gdLst/>
            <a:ahLst/>
            <a:cxnLst/>
            <a:rect l="l" t="t" r="r" b="b"/>
            <a:pathLst>
              <a:path w="8239600" h="10000">
                <a:moveTo>
                  <a:pt x="5000" y="5000"/>
                </a:moveTo>
                <a:lnTo>
                  <a:pt x="8234600" y="5000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5414137" y="3936922"/>
            <a:ext cx="1413852" cy="2791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Hash Tables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90903" y="2041271"/>
            <a:ext cx="8733409" cy="619760"/>
          </a:xfrm>
          <a:custGeom>
            <a:avLst/>
            <a:gdLst/>
            <a:ahLst/>
            <a:cxnLst/>
            <a:rect l="l" t="t" r="r" b="b"/>
            <a:pathLst>
              <a:path w="8733409" h="619760">
                <a:moveTo>
                  <a:pt x="8345424" y="359410"/>
                </a:moveTo>
                <a:cubicBezTo>
                  <a:pt x="8335010" y="366014"/>
                  <a:pt x="8325358" y="372872"/>
                  <a:pt x="8316468" y="379984"/>
                </a:cubicBezTo>
                <a:cubicBezTo>
                  <a:pt x="8307451" y="387096"/>
                  <a:pt x="8299831" y="394716"/>
                  <a:pt x="8293481" y="402717"/>
                </a:cubicBezTo>
                <a:cubicBezTo>
                  <a:pt x="8287004" y="410845"/>
                  <a:pt x="8281924" y="419481"/>
                  <a:pt x="8278241" y="428625"/>
                </a:cubicBezTo>
                <a:cubicBezTo>
                  <a:pt x="8274558" y="437896"/>
                  <a:pt x="8272653" y="447802"/>
                  <a:pt x="8272653" y="458597"/>
                </a:cubicBezTo>
                <a:cubicBezTo>
                  <a:pt x="8272653" y="471043"/>
                  <a:pt x="8274939" y="481965"/>
                  <a:pt x="8279384" y="491109"/>
                </a:cubicBezTo>
                <a:cubicBezTo>
                  <a:pt x="8283829" y="500380"/>
                  <a:pt x="8289798" y="508127"/>
                  <a:pt x="8297418" y="514350"/>
                </a:cubicBezTo>
                <a:cubicBezTo>
                  <a:pt x="8305038" y="520573"/>
                  <a:pt x="8313928" y="525272"/>
                  <a:pt x="8324215" y="528447"/>
                </a:cubicBezTo>
                <a:cubicBezTo>
                  <a:pt x="8334502" y="531622"/>
                  <a:pt x="8345424" y="533146"/>
                  <a:pt x="8357108" y="533146"/>
                </a:cubicBezTo>
                <a:cubicBezTo>
                  <a:pt x="8377555" y="533146"/>
                  <a:pt x="8398256" y="529971"/>
                  <a:pt x="8418830" y="523748"/>
                </a:cubicBezTo>
                <a:cubicBezTo>
                  <a:pt x="8439531" y="517525"/>
                  <a:pt x="8459343" y="507873"/>
                  <a:pt x="8478012" y="494792"/>
                </a:cubicBezTo>
                <a:cubicBezTo>
                  <a:pt x="8466709" y="483108"/>
                  <a:pt x="8455279" y="471424"/>
                  <a:pt x="8443722" y="459486"/>
                </a:cubicBezTo>
                <a:cubicBezTo>
                  <a:pt x="8432038" y="447548"/>
                  <a:pt x="8420608" y="435864"/>
                  <a:pt x="8409305" y="424180"/>
                </a:cubicBezTo>
                <a:cubicBezTo>
                  <a:pt x="8398002" y="412623"/>
                  <a:pt x="8386953" y="401320"/>
                  <a:pt x="8376031" y="390525"/>
                </a:cubicBezTo>
                <a:cubicBezTo>
                  <a:pt x="8365109" y="379603"/>
                  <a:pt x="8354949" y="369316"/>
                  <a:pt x="8345424" y="359410"/>
                </a:cubicBezTo>
                <a:close/>
                <a:moveTo>
                  <a:pt x="1882140" y="154940"/>
                </a:moveTo>
                <a:cubicBezTo>
                  <a:pt x="1861185" y="217424"/>
                  <a:pt x="1842643" y="269621"/>
                  <a:pt x="1826260" y="311658"/>
                </a:cubicBezTo>
                <a:lnTo>
                  <a:pt x="1805812" y="364871"/>
                </a:lnTo>
                <a:lnTo>
                  <a:pt x="1960245" y="364871"/>
                </a:lnTo>
                <a:lnTo>
                  <a:pt x="1939798" y="311658"/>
                </a:lnTo>
                <a:cubicBezTo>
                  <a:pt x="1923668" y="269367"/>
                  <a:pt x="1905000" y="217043"/>
                  <a:pt x="1883918" y="154940"/>
                </a:cubicBezTo>
                <a:close/>
                <a:moveTo>
                  <a:pt x="858012" y="154940"/>
                </a:moveTo>
                <a:cubicBezTo>
                  <a:pt x="837057" y="217424"/>
                  <a:pt x="818515" y="269621"/>
                  <a:pt x="802132" y="311658"/>
                </a:cubicBezTo>
                <a:lnTo>
                  <a:pt x="781685" y="364871"/>
                </a:lnTo>
                <a:lnTo>
                  <a:pt x="936117" y="364871"/>
                </a:lnTo>
                <a:lnTo>
                  <a:pt x="915670" y="311658"/>
                </a:lnTo>
                <a:cubicBezTo>
                  <a:pt x="899541" y="269367"/>
                  <a:pt x="880872" y="217043"/>
                  <a:pt x="859790" y="154940"/>
                </a:cubicBezTo>
                <a:close/>
                <a:moveTo>
                  <a:pt x="6493383" y="102743"/>
                </a:moveTo>
                <a:lnTo>
                  <a:pt x="6493383" y="285750"/>
                </a:lnTo>
                <a:lnTo>
                  <a:pt x="6547485" y="285750"/>
                </a:lnTo>
                <a:cubicBezTo>
                  <a:pt x="6572377" y="285750"/>
                  <a:pt x="6593586" y="284607"/>
                  <a:pt x="6611112" y="282448"/>
                </a:cubicBezTo>
                <a:cubicBezTo>
                  <a:pt x="6628511" y="280162"/>
                  <a:pt x="6643116" y="276860"/>
                  <a:pt x="6655054" y="272415"/>
                </a:cubicBezTo>
                <a:cubicBezTo>
                  <a:pt x="6677025" y="264033"/>
                  <a:pt x="6692265" y="252730"/>
                  <a:pt x="6700774" y="238252"/>
                </a:cubicBezTo>
                <a:cubicBezTo>
                  <a:pt x="6709283" y="223774"/>
                  <a:pt x="6713474" y="207264"/>
                  <a:pt x="6713474" y="188468"/>
                </a:cubicBezTo>
                <a:cubicBezTo>
                  <a:pt x="6713474" y="172339"/>
                  <a:pt x="6710172" y="158115"/>
                  <a:pt x="6703441" y="145796"/>
                </a:cubicBezTo>
                <a:cubicBezTo>
                  <a:pt x="6696837" y="133477"/>
                  <a:pt x="6685407" y="123698"/>
                  <a:pt x="6669278" y="116586"/>
                </a:cubicBezTo>
                <a:cubicBezTo>
                  <a:pt x="6658864" y="111760"/>
                  <a:pt x="6645783" y="108331"/>
                  <a:pt x="6630035" y="106045"/>
                </a:cubicBezTo>
                <a:cubicBezTo>
                  <a:pt x="6614287" y="103886"/>
                  <a:pt x="6594729" y="102743"/>
                  <a:pt x="6571488" y="102743"/>
                </a:cubicBezTo>
                <a:close/>
                <a:moveTo>
                  <a:pt x="3582543" y="102743"/>
                </a:moveTo>
                <a:lnTo>
                  <a:pt x="3582543" y="285750"/>
                </a:lnTo>
                <a:lnTo>
                  <a:pt x="3636645" y="285750"/>
                </a:lnTo>
                <a:cubicBezTo>
                  <a:pt x="3661537" y="285750"/>
                  <a:pt x="3682746" y="284607"/>
                  <a:pt x="3700272" y="282448"/>
                </a:cubicBezTo>
                <a:cubicBezTo>
                  <a:pt x="3717671" y="280162"/>
                  <a:pt x="3732276" y="276860"/>
                  <a:pt x="3744214" y="272415"/>
                </a:cubicBezTo>
                <a:cubicBezTo>
                  <a:pt x="3766185" y="264033"/>
                  <a:pt x="3781425" y="252730"/>
                  <a:pt x="3789934" y="238252"/>
                </a:cubicBezTo>
                <a:cubicBezTo>
                  <a:pt x="3798443" y="223774"/>
                  <a:pt x="3802634" y="207264"/>
                  <a:pt x="3802634" y="188468"/>
                </a:cubicBezTo>
                <a:cubicBezTo>
                  <a:pt x="3802634" y="172339"/>
                  <a:pt x="3799332" y="158115"/>
                  <a:pt x="3792601" y="145796"/>
                </a:cubicBezTo>
                <a:cubicBezTo>
                  <a:pt x="3785997" y="133477"/>
                  <a:pt x="3774567" y="123698"/>
                  <a:pt x="3758438" y="116586"/>
                </a:cubicBezTo>
                <a:cubicBezTo>
                  <a:pt x="3748024" y="111760"/>
                  <a:pt x="3734943" y="108331"/>
                  <a:pt x="3719195" y="106045"/>
                </a:cubicBezTo>
                <a:cubicBezTo>
                  <a:pt x="3703447" y="103886"/>
                  <a:pt x="3683889" y="102743"/>
                  <a:pt x="3660648" y="102743"/>
                </a:cubicBezTo>
                <a:close/>
                <a:moveTo>
                  <a:pt x="109347" y="102743"/>
                </a:moveTo>
                <a:lnTo>
                  <a:pt x="109347" y="517017"/>
                </a:lnTo>
                <a:lnTo>
                  <a:pt x="154432" y="517017"/>
                </a:lnTo>
                <a:cubicBezTo>
                  <a:pt x="218440" y="517017"/>
                  <a:pt x="268478" y="508254"/>
                  <a:pt x="304546" y="490728"/>
                </a:cubicBezTo>
                <a:cubicBezTo>
                  <a:pt x="336296" y="474980"/>
                  <a:pt x="360426" y="451993"/>
                  <a:pt x="376809" y="422021"/>
                </a:cubicBezTo>
                <a:cubicBezTo>
                  <a:pt x="393192" y="391922"/>
                  <a:pt x="401320" y="353441"/>
                  <a:pt x="401320" y="306705"/>
                </a:cubicBezTo>
                <a:cubicBezTo>
                  <a:pt x="401320" y="282321"/>
                  <a:pt x="398653" y="260350"/>
                  <a:pt x="393319" y="240665"/>
                </a:cubicBezTo>
                <a:cubicBezTo>
                  <a:pt x="387985" y="220980"/>
                  <a:pt x="380238" y="203581"/>
                  <a:pt x="370078" y="188214"/>
                </a:cubicBezTo>
                <a:cubicBezTo>
                  <a:pt x="360045" y="172847"/>
                  <a:pt x="347726" y="159766"/>
                  <a:pt x="333248" y="148717"/>
                </a:cubicBezTo>
                <a:cubicBezTo>
                  <a:pt x="318897" y="137668"/>
                  <a:pt x="302514" y="128651"/>
                  <a:pt x="284353" y="121539"/>
                </a:cubicBezTo>
                <a:cubicBezTo>
                  <a:pt x="267462" y="114935"/>
                  <a:pt x="248539" y="110109"/>
                  <a:pt x="227711" y="107188"/>
                </a:cubicBezTo>
                <a:cubicBezTo>
                  <a:pt x="206883" y="104267"/>
                  <a:pt x="183515" y="102743"/>
                  <a:pt x="157607" y="102743"/>
                </a:cubicBezTo>
                <a:close/>
                <a:moveTo>
                  <a:pt x="8377555" y="86614"/>
                </a:moveTo>
                <a:cubicBezTo>
                  <a:pt x="8366633" y="86614"/>
                  <a:pt x="8356854" y="88138"/>
                  <a:pt x="8348345" y="91059"/>
                </a:cubicBezTo>
                <a:cubicBezTo>
                  <a:pt x="8339836" y="94107"/>
                  <a:pt x="8332724" y="98171"/>
                  <a:pt x="8326882" y="103124"/>
                </a:cubicBezTo>
                <a:cubicBezTo>
                  <a:pt x="8321167" y="108204"/>
                  <a:pt x="8316722" y="114046"/>
                  <a:pt x="8313801" y="120777"/>
                </a:cubicBezTo>
                <a:cubicBezTo>
                  <a:pt x="8310753" y="127508"/>
                  <a:pt x="8309229" y="134747"/>
                  <a:pt x="8309229" y="142494"/>
                </a:cubicBezTo>
                <a:cubicBezTo>
                  <a:pt x="8309229" y="151384"/>
                  <a:pt x="8310753" y="159766"/>
                  <a:pt x="8313547" y="167513"/>
                </a:cubicBezTo>
                <a:cubicBezTo>
                  <a:pt x="8316341" y="175260"/>
                  <a:pt x="8320532" y="182880"/>
                  <a:pt x="8325993" y="190500"/>
                </a:cubicBezTo>
                <a:cubicBezTo>
                  <a:pt x="8331581" y="197993"/>
                  <a:pt x="8338185" y="205740"/>
                  <a:pt x="8346059" y="213487"/>
                </a:cubicBezTo>
                <a:cubicBezTo>
                  <a:pt x="8354060" y="221234"/>
                  <a:pt x="8362823" y="229616"/>
                  <a:pt x="8372729" y="238887"/>
                </a:cubicBezTo>
                <a:cubicBezTo>
                  <a:pt x="8383143" y="232410"/>
                  <a:pt x="8392795" y="225679"/>
                  <a:pt x="8401685" y="218821"/>
                </a:cubicBezTo>
                <a:cubicBezTo>
                  <a:pt x="8410575" y="211963"/>
                  <a:pt x="8418322" y="204724"/>
                  <a:pt x="8424926" y="196977"/>
                </a:cubicBezTo>
                <a:cubicBezTo>
                  <a:pt x="8431530" y="189230"/>
                  <a:pt x="8436610" y="180975"/>
                  <a:pt x="8440293" y="172212"/>
                </a:cubicBezTo>
                <a:cubicBezTo>
                  <a:pt x="8444103" y="163322"/>
                  <a:pt x="8445881" y="153924"/>
                  <a:pt x="8445881" y="143764"/>
                </a:cubicBezTo>
                <a:cubicBezTo>
                  <a:pt x="8445881" y="126492"/>
                  <a:pt x="8439912" y="112649"/>
                  <a:pt x="8428101" y="102235"/>
                </a:cubicBezTo>
                <a:cubicBezTo>
                  <a:pt x="8416163" y="91821"/>
                  <a:pt x="8399272" y="86614"/>
                  <a:pt x="8377555" y="86614"/>
                </a:cubicBezTo>
                <a:close/>
                <a:moveTo>
                  <a:pt x="6958584" y="11176"/>
                </a:moveTo>
                <a:lnTo>
                  <a:pt x="7345680" y="11176"/>
                </a:lnTo>
                <a:lnTo>
                  <a:pt x="7345680" y="102743"/>
                </a:lnTo>
                <a:lnTo>
                  <a:pt x="7067931" y="102743"/>
                </a:lnTo>
                <a:lnTo>
                  <a:pt x="7067931" y="257175"/>
                </a:lnTo>
                <a:lnTo>
                  <a:pt x="7306437" y="257175"/>
                </a:lnTo>
                <a:lnTo>
                  <a:pt x="7306437" y="348742"/>
                </a:lnTo>
                <a:lnTo>
                  <a:pt x="7067931" y="348742"/>
                </a:lnTo>
                <a:lnTo>
                  <a:pt x="7067931" y="517017"/>
                </a:lnTo>
                <a:lnTo>
                  <a:pt x="7361682" y="517017"/>
                </a:lnTo>
                <a:lnTo>
                  <a:pt x="7361682" y="608584"/>
                </a:lnTo>
                <a:lnTo>
                  <a:pt x="6958584" y="608584"/>
                </a:lnTo>
                <a:close/>
                <a:moveTo>
                  <a:pt x="6384036" y="11176"/>
                </a:moveTo>
                <a:lnTo>
                  <a:pt x="6565773" y="11176"/>
                </a:lnTo>
                <a:cubicBezTo>
                  <a:pt x="6595745" y="11176"/>
                  <a:pt x="6623812" y="12954"/>
                  <a:pt x="6649720" y="16383"/>
                </a:cubicBezTo>
                <a:cubicBezTo>
                  <a:pt x="6675628" y="19812"/>
                  <a:pt x="6697726" y="24892"/>
                  <a:pt x="6716268" y="31750"/>
                </a:cubicBezTo>
                <a:cubicBezTo>
                  <a:pt x="6751320" y="45085"/>
                  <a:pt x="6778371" y="65024"/>
                  <a:pt x="6797421" y="91313"/>
                </a:cubicBezTo>
                <a:cubicBezTo>
                  <a:pt x="6816471" y="117729"/>
                  <a:pt x="6825996" y="150749"/>
                  <a:pt x="6825996" y="190627"/>
                </a:cubicBezTo>
                <a:cubicBezTo>
                  <a:pt x="6825996" y="232410"/>
                  <a:pt x="6814566" y="267716"/>
                  <a:pt x="6791452" y="296672"/>
                </a:cubicBezTo>
                <a:cubicBezTo>
                  <a:pt x="6768338" y="325755"/>
                  <a:pt x="6732778" y="347218"/>
                  <a:pt x="6684518" y="361188"/>
                </a:cubicBezTo>
                <a:lnTo>
                  <a:pt x="6684518" y="362966"/>
                </a:lnTo>
                <a:lnTo>
                  <a:pt x="6862191" y="608584"/>
                </a:lnTo>
                <a:lnTo>
                  <a:pt x="6731000" y="608584"/>
                </a:lnTo>
                <a:lnTo>
                  <a:pt x="6568440" y="377317"/>
                </a:lnTo>
                <a:lnTo>
                  <a:pt x="6493383" y="377317"/>
                </a:lnTo>
                <a:lnTo>
                  <a:pt x="6493383" y="608584"/>
                </a:lnTo>
                <a:lnTo>
                  <a:pt x="6384036" y="608584"/>
                </a:lnTo>
                <a:close/>
                <a:moveTo>
                  <a:pt x="5741670" y="11176"/>
                </a:moveTo>
                <a:lnTo>
                  <a:pt x="5851144" y="11176"/>
                </a:lnTo>
                <a:lnTo>
                  <a:pt x="5851144" y="353187"/>
                </a:lnTo>
                <a:cubicBezTo>
                  <a:pt x="5851144" y="395478"/>
                  <a:pt x="5856097" y="428498"/>
                  <a:pt x="5866257" y="452374"/>
                </a:cubicBezTo>
                <a:cubicBezTo>
                  <a:pt x="5877560" y="478790"/>
                  <a:pt x="5894070" y="497967"/>
                  <a:pt x="5915787" y="509651"/>
                </a:cubicBezTo>
                <a:cubicBezTo>
                  <a:pt x="5937631" y="521462"/>
                  <a:pt x="5963158" y="527304"/>
                  <a:pt x="5992622" y="527304"/>
                </a:cubicBezTo>
                <a:cubicBezTo>
                  <a:pt x="6022086" y="527304"/>
                  <a:pt x="6047740" y="521462"/>
                  <a:pt x="6069457" y="509651"/>
                </a:cubicBezTo>
                <a:cubicBezTo>
                  <a:pt x="6091174" y="497967"/>
                  <a:pt x="6107684" y="478790"/>
                  <a:pt x="6118987" y="452374"/>
                </a:cubicBezTo>
                <a:cubicBezTo>
                  <a:pt x="6129147" y="428498"/>
                  <a:pt x="6134227" y="395478"/>
                  <a:pt x="6134227" y="353187"/>
                </a:cubicBezTo>
                <a:lnTo>
                  <a:pt x="6134227" y="11176"/>
                </a:lnTo>
                <a:lnTo>
                  <a:pt x="6243574" y="11176"/>
                </a:lnTo>
                <a:lnTo>
                  <a:pt x="6243574" y="362966"/>
                </a:lnTo>
                <a:cubicBezTo>
                  <a:pt x="6243574" y="387985"/>
                  <a:pt x="6242177" y="410591"/>
                  <a:pt x="6239256" y="430911"/>
                </a:cubicBezTo>
                <a:cubicBezTo>
                  <a:pt x="6236462" y="451104"/>
                  <a:pt x="6231763" y="469646"/>
                  <a:pt x="6225286" y="486283"/>
                </a:cubicBezTo>
                <a:cubicBezTo>
                  <a:pt x="6217158" y="507111"/>
                  <a:pt x="6206363" y="525780"/>
                  <a:pt x="6192901" y="542290"/>
                </a:cubicBezTo>
                <a:cubicBezTo>
                  <a:pt x="6179312" y="558800"/>
                  <a:pt x="6162802" y="572770"/>
                  <a:pt x="6143371" y="584200"/>
                </a:cubicBezTo>
                <a:cubicBezTo>
                  <a:pt x="6123813" y="595757"/>
                  <a:pt x="6101461" y="604520"/>
                  <a:pt x="6076188" y="610616"/>
                </a:cubicBezTo>
                <a:cubicBezTo>
                  <a:pt x="6050788" y="616712"/>
                  <a:pt x="6022594" y="619760"/>
                  <a:pt x="5991352" y="619760"/>
                </a:cubicBezTo>
                <a:cubicBezTo>
                  <a:pt x="5959983" y="619760"/>
                  <a:pt x="5931915" y="616712"/>
                  <a:pt x="5906897" y="610616"/>
                </a:cubicBezTo>
                <a:cubicBezTo>
                  <a:pt x="5881878" y="604520"/>
                  <a:pt x="5859907" y="595757"/>
                  <a:pt x="5840857" y="584200"/>
                </a:cubicBezTo>
                <a:cubicBezTo>
                  <a:pt x="5821807" y="572770"/>
                  <a:pt x="5805551" y="558800"/>
                  <a:pt x="5792215" y="542290"/>
                </a:cubicBezTo>
                <a:cubicBezTo>
                  <a:pt x="5778753" y="525780"/>
                  <a:pt x="5768086" y="507111"/>
                  <a:pt x="5759958" y="486283"/>
                </a:cubicBezTo>
                <a:cubicBezTo>
                  <a:pt x="5753481" y="469646"/>
                  <a:pt x="5748782" y="451104"/>
                  <a:pt x="5745988" y="430911"/>
                </a:cubicBezTo>
                <a:cubicBezTo>
                  <a:pt x="5743066" y="410591"/>
                  <a:pt x="5741670" y="387985"/>
                  <a:pt x="5741670" y="362966"/>
                </a:cubicBezTo>
                <a:close/>
                <a:moveTo>
                  <a:pt x="5164709" y="11176"/>
                </a:moveTo>
                <a:lnTo>
                  <a:pt x="5659374" y="11176"/>
                </a:lnTo>
                <a:lnTo>
                  <a:pt x="5659374" y="102743"/>
                </a:lnTo>
                <a:lnTo>
                  <a:pt x="5466969" y="102743"/>
                </a:lnTo>
                <a:lnTo>
                  <a:pt x="5466969" y="608584"/>
                </a:lnTo>
                <a:lnTo>
                  <a:pt x="5357622" y="608584"/>
                </a:lnTo>
                <a:lnTo>
                  <a:pt x="5357622" y="102743"/>
                </a:lnTo>
                <a:lnTo>
                  <a:pt x="5164709" y="102743"/>
                </a:lnTo>
                <a:close/>
                <a:moveTo>
                  <a:pt x="4045458" y="11176"/>
                </a:moveTo>
                <a:lnTo>
                  <a:pt x="4154932" y="11176"/>
                </a:lnTo>
                <a:lnTo>
                  <a:pt x="4154932" y="353187"/>
                </a:lnTo>
                <a:cubicBezTo>
                  <a:pt x="4154932" y="395478"/>
                  <a:pt x="4159885" y="428498"/>
                  <a:pt x="4170045" y="452374"/>
                </a:cubicBezTo>
                <a:cubicBezTo>
                  <a:pt x="4181348" y="478790"/>
                  <a:pt x="4197858" y="497967"/>
                  <a:pt x="4219575" y="509651"/>
                </a:cubicBezTo>
                <a:cubicBezTo>
                  <a:pt x="4241419" y="521462"/>
                  <a:pt x="4266946" y="527304"/>
                  <a:pt x="4296410" y="527304"/>
                </a:cubicBezTo>
                <a:cubicBezTo>
                  <a:pt x="4325874" y="527304"/>
                  <a:pt x="4351528" y="521462"/>
                  <a:pt x="4373245" y="509651"/>
                </a:cubicBezTo>
                <a:cubicBezTo>
                  <a:pt x="4394962" y="497967"/>
                  <a:pt x="4411472" y="478790"/>
                  <a:pt x="4422775" y="452374"/>
                </a:cubicBezTo>
                <a:cubicBezTo>
                  <a:pt x="4432935" y="428498"/>
                  <a:pt x="4438015" y="395478"/>
                  <a:pt x="4438015" y="353187"/>
                </a:cubicBezTo>
                <a:lnTo>
                  <a:pt x="4438015" y="11176"/>
                </a:lnTo>
                <a:lnTo>
                  <a:pt x="4547362" y="11176"/>
                </a:lnTo>
                <a:lnTo>
                  <a:pt x="4547362" y="362966"/>
                </a:lnTo>
                <a:cubicBezTo>
                  <a:pt x="4547362" y="387985"/>
                  <a:pt x="4545965" y="410591"/>
                  <a:pt x="4543044" y="430911"/>
                </a:cubicBezTo>
                <a:cubicBezTo>
                  <a:pt x="4540250" y="451104"/>
                  <a:pt x="4535551" y="469646"/>
                  <a:pt x="4529074" y="486283"/>
                </a:cubicBezTo>
                <a:cubicBezTo>
                  <a:pt x="4520946" y="507111"/>
                  <a:pt x="4510151" y="525780"/>
                  <a:pt x="4496689" y="542290"/>
                </a:cubicBezTo>
                <a:cubicBezTo>
                  <a:pt x="4483100" y="558800"/>
                  <a:pt x="4466590" y="572770"/>
                  <a:pt x="4447159" y="584200"/>
                </a:cubicBezTo>
                <a:cubicBezTo>
                  <a:pt x="4427601" y="595757"/>
                  <a:pt x="4405249" y="604520"/>
                  <a:pt x="4379976" y="610616"/>
                </a:cubicBezTo>
                <a:cubicBezTo>
                  <a:pt x="4354576" y="616712"/>
                  <a:pt x="4326382" y="619760"/>
                  <a:pt x="4295140" y="619760"/>
                </a:cubicBezTo>
                <a:cubicBezTo>
                  <a:pt x="4263771" y="619760"/>
                  <a:pt x="4235704" y="616712"/>
                  <a:pt x="4210685" y="610616"/>
                </a:cubicBezTo>
                <a:cubicBezTo>
                  <a:pt x="4185666" y="604520"/>
                  <a:pt x="4163695" y="595757"/>
                  <a:pt x="4144645" y="584200"/>
                </a:cubicBezTo>
                <a:cubicBezTo>
                  <a:pt x="4125595" y="572770"/>
                  <a:pt x="4109339" y="558800"/>
                  <a:pt x="4096004" y="542290"/>
                </a:cubicBezTo>
                <a:cubicBezTo>
                  <a:pt x="4082542" y="525780"/>
                  <a:pt x="4071874" y="507111"/>
                  <a:pt x="4063746" y="486283"/>
                </a:cubicBezTo>
                <a:cubicBezTo>
                  <a:pt x="4057269" y="469646"/>
                  <a:pt x="4052570" y="451104"/>
                  <a:pt x="4049776" y="430911"/>
                </a:cubicBezTo>
                <a:cubicBezTo>
                  <a:pt x="4046855" y="410591"/>
                  <a:pt x="4045458" y="387985"/>
                  <a:pt x="4045458" y="362966"/>
                </a:cubicBezTo>
                <a:close/>
                <a:moveTo>
                  <a:pt x="3473196" y="11176"/>
                </a:moveTo>
                <a:lnTo>
                  <a:pt x="3654933" y="11176"/>
                </a:lnTo>
                <a:cubicBezTo>
                  <a:pt x="3684905" y="11176"/>
                  <a:pt x="3712972" y="12954"/>
                  <a:pt x="3738880" y="16383"/>
                </a:cubicBezTo>
                <a:cubicBezTo>
                  <a:pt x="3764788" y="19812"/>
                  <a:pt x="3786886" y="24892"/>
                  <a:pt x="3805428" y="31750"/>
                </a:cubicBezTo>
                <a:cubicBezTo>
                  <a:pt x="3840480" y="45085"/>
                  <a:pt x="3867531" y="65024"/>
                  <a:pt x="3886581" y="91313"/>
                </a:cubicBezTo>
                <a:cubicBezTo>
                  <a:pt x="3905631" y="117729"/>
                  <a:pt x="3915156" y="150749"/>
                  <a:pt x="3915156" y="190627"/>
                </a:cubicBezTo>
                <a:cubicBezTo>
                  <a:pt x="3915156" y="232410"/>
                  <a:pt x="3903726" y="267716"/>
                  <a:pt x="3880612" y="296672"/>
                </a:cubicBezTo>
                <a:cubicBezTo>
                  <a:pt x="3857498" y="325755"/>
                  <a:pt x="3821938" y="347218"/>
                  <a:pt x="3773678" y="361188"/>
                </a:cubicBezTo>
                <a:lnTo>
                  <a:pt x="3773678" y="362966"/>
                </a:lnTo>
                <a:lnTo>
                  <a:pt x="3951351" y="608584"/>
                </a:lnTo>
                <a:lnTo>
                  <a:pt x="3820160" y="608584"/>
                </a:lnTo>
                <a:lnTo>
                  <a:pt x="3657600" y="377317"/>
                </a:lnTo>
                <a:lnTo>
                  <a:pt x="3582543" y="377317"/>
                </a:lnTo>
                <a:lnTo>
                  <a:pt x="3582543" y="608584"/>
                </a:lnTo>
                <a:lnTo>
                  <a:pt x="3473196" y="608584"/>
                </a:lnTo>
                <a:close/>
                <a:moveTo>
                  <a:pt x="2893949" y="11176"/>
                </a:moveTo>
                <a:lnTo>
                  <a:pt x="3388614" y="11176"/>
                </a:lnTo>
                <a:lnTo>
                  <a:pt x="3388614" y="102743"/>
                </a:lnTo>
                <a:lnTo>
                  <a:pt x="3196209" y="102743"/>
                </a:lnTo>
                <a:lnTo>
                  <a:pt x="3196209" y="608584"/>
                </a:lnTo>
                <a:lnTo>
                  <a:pt x="3086862" y="608584"/>
                </a:lnTo>
                <a:lnTo>
                  <a:pt x="3086862" y="102743"/>
                </a:lnTo>
                <a:lnTo>
                  <a:pt x="2893949" y="102743"/>
                </a:lnTo>
                <a:close/>
                <a:moveTo>
                  <a:pt x="1832610" y="11176"/>
                </a:moveTo>
                <a:lnTo>
                  <a:pt x="1932559" y="11176"/>
                </a:lnTo>
                <a:lnTo>
                  <a:pt x="2169668" y="608584"/>
                </a:lnTo>
                <a:lnTo>
                  <a:pt x="2053971" y="608584"/>
                </a:lnTo>
                <a:lnTo>
                  <a:pt x="1995550" y="456311"/>
                </a:lnTo>
                <a:lnTo>
                  <a:pt x="1770506" y="456311"/>
                </a:lnTo>
                <a:lnTo>
                  <a:pt x="1711960" y="608584"/>
                </a:lnTo>
                <a:lnTo>
                  <a:pt x="1595500" y="608584"/>
                </a:lnTo>
                <a:close/>
                <a:moveTo>
                  <a:pt x="1123061" y="11176"/>
                </a:moveTo>
                <a:lnTo>
                  <a:pt x="1617725" y="11176"/>
                </a:lnTo>
                <a:lnTo>
                  <a:pt x="1617725" y="102743"/>
                </a:lnTo>
                <a:lnTo>
                  <a:pt x="1425321" y="102743"/>
                </a:lnTo>
                <a:lnTo>
                  <a:pt x="1425321" y="608584"/>
                </a:lnTo>
                <a:lnTo>
                  <a:pt x="1315974" y="608584"/>
                </a:lnTo>
                <a:lnTo>
                  <a:pt x="1315974" y="102743"/>
                </a:lnTo>
                <a:lnTo>
                  <a:pt x="1123061" y="102743"/>
                </a:lnTo>
                <a:close/>
                <a:moveTo>
                  <a:pt x="808482" y="11176"/>
                </a:moveTo>
                <a:lnTo>
                  <a:pt x="908431" y="11176"/>
                </a:lnTo>
                <a:lnTo>
                  <a:pt x="1145540" y="608584"/>
                </a:lnTo>
                <a:lnTo>
                  <a:pt x="1029843" y="608584"/>
                </a:lnTo>
                <a:lnTo>
                  <a:pt x="971423" y="456311"/>
                </a:lnTo>
                <a:lnTo>
                  <a:pt x="746379" y="456311"/>
                </a:lnTo>
                <a:lnTo>
                  <a:pt x="687832" y="608584"/>
                </a:lnTo>
                <a:lnTo>
                  <a:pt x="571373" y="608584"/>
                </a:lnTo>
                <a:close/>
                <a:moveTo>
                  <a:pt x="0" y="11176"/>
                </a:moveTo>
                <a:lnTo>
                  <a:pt x="157988" y="11176"/>
                </a:lnTo>
                <a:cubicBezTo>
                  <a:pt x="172085" y="11176"/>
                  <a:pt x="186182" y="11684"/>
                  <a:pt x="200660" y="12573"/>
                </a:cubicBezTo>
                <a:cubicBezTo>
                  <a:pt x="215138" y="13462"/>
                  <a:pt x="229235" y="14732"/>
                  <a:pt x="242824" y="16510"/>
                </a:cubicBezTo>
                <a:cubicBezTo>
                  <a:pt x="256540" y="18288"/>
                  <a:pt x="269748" y="20447"/>
                  <a:pt x="282575" y="22987"/>
                </a:cubicBezTo>
                <a:cubicBezTo>
                  <a:pt x="295402" y="25527"/>
                  <a:pt x="307213" y="28575"/>
                  <a:pt x="317881" y="32131"/>
                </a:cubicBezTo>
                <a:cubicBezTo>
                  <a:pt x="349758" y="42291"/>
                  <a:pt x="377825" y="56007"/>
                  <a:pt x="402209" y="73279"/>
                </a:cubicBezTo>
                <a:cubicBezTo>
                  <a:pt x="426720" y="90551"/>
                  <a:pt x="447167" y="110871"/>
                  <a:pt x="463677" y="134366"/>
                </a:cubicBezTo>
                <a:cubicBezTo>
                  <a:pt x="480187" y="157988"/>
                  <a:pt x="492633" y="184150"/>
                  <a:pt x="501142" y="213233"/>
                </a:cubicBezTo>
                <a:cubicBezTo>
                  <a:pt x="509651" y="242189"/>
                  <a:pt x="513842" y="273685"/>
                  <a:pt x="513842" y="307721"/>
                </a:cubicBezTo>
                <a:cubicBezTo>
                  <a:pt x="513842" y="339852"/>
                  <a:pt x="510286" y="369951"/>
                  <a:pt x="503174" y="398018"/>
                </a:cubicBezTo>
                <a:cubicBezTo>
                  <a:pt x="496062" y="426212"/>
                  <a:pt x="485140" y="451866"/>
                  <a:pt x="470535" y="475107"/>
                </a:cubicBezTo>
                <a:cubicBezTo>
                  <a:pt x="456057" y="498348"/>
                  <a:pt x="437642" y="518795"/>
                  <a:pt x="415417" y="536448"/>
                </a:cubicBezTo>
                <a:cubicBezTo>
                  <a:pt x="393319" y="554228"/>
                  <a:pt x="367030" y="568706"/>
                  <a:pt x="336677" y="580009"/>
                </a:cubicBezTo>
                <a:cubicBezTo>
                  <a:pt x="311277" y="589534"/>
                  <a:pt x="282575" y="596646"/>
                  <a:pt x="250444" y="601472"/>
                </a:cubicBezTo>
                <a:cubicBezTo>
                  <a:pt x="218313" y="606171"/>
                  <a:pt x="182118" y="608584"/>
                  <a:pt x="141986" y="608584"/>
                </a:cubicBezTo>
                <a:lnTo>
                  <a:pt x="0" y="608584"/>
                </a:lnTo>
                <a:close/>
                <a:moveTo>
                  <a:pt x="8376666" y="0"/>
                </a:moveTo>
                <a:cubicBezTo>
                  <a:pt x="8404352" y="0"/>
                  <a:pt x="8429244" y="3048"/>
                  <a:pt x="8451215" y="9017"/>
                </a:cubicBezTo>
                <a:cubicBezTo>
                  <a:pt x="8473313" y="14859"/>
                  <a:pt x="8491982" y="23749"/>
                  <a:pt x="8507349" y="35560"/>
                </a:cubicBezTo>
                <a:cubicBezTo>
                  <a:pt x="8522589" y="47244"/>
                  <a:pt x="8534400" y="61849"/>
                  <a:pt x="8542782" y="79248"/>
                </a:cubicBezTo>
                <a:cubicBezTo>
                  <a:pt x="8551164" y="96647"/>
                  <a:pt x="8555355" y="116840"/>
                  <a:pt x="8555355" y="139827"/>
                </a:cubicBezTo>
                <a:cubicBezTo>
                  <a:pt x="8555355" y="160020"/>
                  <a:pt x="8552180" y="178308"/>
                  <a:pt x="8545957" y="194437"/>
                </a:cubicBezTo>
                <a:cubicBezTo>
                  <a:pt x="8539607" y="210693"/>
                  <a:pt x="8531225" y="225298"/>
                  <a:pt x="8520430" y="238506"/>
                </a:cubicBezTo>
                <a:cubicBezTo>
                  <a:pt x="8509762" y="251587"/>
                  <a:pt x="8497443" y="263398"/>
                  <a:pt x="8483473" y="274193"/>
                </a:cubicBezTo>
                <a:cubicBezTo>
                  <a:pt x="8469376" y="284861"/>
                  <a:pt x="8454898" y="295021"/>
                  <a:pt x="8439658" y="304546"/>
                </a:cubicBezTo>
                <a:cubicBezTo>
                  <a:pt x="8454263" y="319405"/>
                  <a:pt x="8470900" y="336550"/>
                  <a:pt x="8489696" y="355854"/>
                </a:cubicBezTo>
                <a:cubicBezTo>
                  <a:pt x="8508365" y="375285"/>
                  <a:pt x="8528177" y="395605"/>
                  <a:pt x="8549005" y="417068"/>
                </a:cubicBezTo>
                <a:cubicBezTo>
                  <a:pt x="8558911" y="399796"/>
                  <a:pt x="8567039" y="380619"/>
                  <a:pt x="8573389" y="359410"/>
                </a:cubicBezTo>
                <a:cubicBezTo>
                  <a:pt x="8579739" y="338328"/>
                  <a:pt x="8584057" y="315087"/>
                  <a:pt x="8586089" y="289814"/>
                </a:cubicBezTo>
                <a:lnTo>
                  <a:pt x="8689213" y="289814"/>
                </a:lnTo>
                <a:cubicBezTo>
                  <a:pt x="8685022" y="330581"/>
                  <a:pt x="8676640" y="367284"/>
                  <a:pt x="8664067" y="400050"/>
                </a:cubicBezTo>
                <a:cubicBezTo>
                  <a:pt x="8651367" y="432816"/>
                  <a:pt x="8635492" y="462026"/>
                  <a:pt x="8616442" y="487553"/>
                </a:cubicBezTo>
                <a:cubicBezTo>
                  <a:pt x="8631682" y="503047"/>
                  <a:pt x="8645906" y="517779"/>
                  <a:pt x="8659368" y="531749"/>
                </a:cubicBezTo>
                <a:cubicBezTo>
                  <a:pt x="8672703" y="545846"/>
                  <a:pt x="8684641" y="558165"/>
                  <a:pt x="8695309" y="569087"/>
                </a:cubicBezTo>
                <a:cubicBezTo>
                  <a:pt x="8705850" y="579882"/>
                  <a:pt x="8714486" y="588899"/>
                  <a:pt x="8721217" y="595884"/>
                </a:cubicBezTo>
                <a:cubicBezTo>
                  <a:pt x="8727821" y="602869"/>
                  <a:pt x="8732012" y="607060"/>
                  <a:pt x="8733409" y="608584"/>
                </a:cubicBezTo>
                <a:lnTo>
                  <a:pt x="8582533" y="608584"/>
                </a:lnTo>
                <a:cubicBezTo>
                  <a:pt x="8577453" y="601980"/>
                  <a:pt x="8571865" y="595249"/>
                  <a:pt x="8565515" y="588264"/>
                </a:cubicBezTo>
                <a:cubicBezTo>
                  <a:pt x="8559292" y="581279"/>
                  <a:pt x="8551037" y="572135"/>
                  <a:pt x="8540623" y="560832"/>
                </a:cubicBezTo>
                <a:cubicBezTo>
                  <a:pt x="8511667" y="580771"/>
                  <a:pt x="8480679" y="595630"/>
                  <a:pt x="8447659" y="605282"/>
                </a:cubicBezTo>
                <a:cubicBezTo>
                  <a:pt x="8414639" y="614934"/>
                  <a:pt x="8381111" y="619760"/>
                  <a:pt x="8347202" y="619760"/>
                </a:cubicBezTo>
                <a:cubicBezTo>
                  <a:pt x="8319897" y="619760"/>
                  <a:pt x="8294878" y="615950"/>
                  <a:pt x="8272272" y="608330"/>
                </a:cubicBezTo>
                <a:cubicBezTo>
                  <a:pt x="8249539" y="600837"/>
                  <a:pt x="8230235" y="590042"/>
                  <a:pt x="8214233" y="576199"/>
                </a:cubicBezTo>
                <a:cubicBezTo>
                  <a:pt x="8198104" y="562356"/>
                  <a:pt x="8185658" y="545592"/>
                  <a:pt x="8176641" y="525780"/>
                </a:cubicBezTo>
                <a:cubicBezTo>
                  <a:pt x="8167751" y="505968"/>
                  <a:pt x="8163306" y="483997"/>
                  <a:pt x="8163306" y="459867"/>
                </a:cubicBezTo>
                <a:cubicBezTo>
                  <a:pt x="8163306" y="439420"/>
                  <a:pt x="8166481" y="420878"/>
                  <a:pt x="8172831" y="404368"/>
                </a:cubicBezTo>
                <a:cubicBezTo>
                  <a:pt x="8179308" y="387858"/>
                  <a:pt x="8187817" y="372872"/>
                  <a:pt x="8198612" y="359410"/>
                </a:cubicBezTo>
                <a:cubicBezTo>
                  <a:pt x="8209280" y="346075"/>
                  <a:pt x="8221599" y="333883"/>
                  <a:pt x="8235569" y="323088"/>
                </a:cubicBezTo>
                <a:cubicBezTo>
                  <a:pt x="8249539" y="312166"/>
                  <a:pt x="8264144" y="302133"/>
                  <a:pt x="8279384" y="292989"/>
                </a:cubicBezTo>
                <a:cubicBezTo>
                  <a:pt x="8268081" y="281940"/>
                  <a:pt x="8257540" y="270891"/>
                  <a:pt x="8247888" y="259842"/>
                </a:cubicBezTo>
                <a:cubicBezTo>
                  <a:pt x="8238236" y="248920"/>
                  <a:pt x="8229854" y="237363"/>
                  <a:pt x="8222615" y="225552"/>
                </a:cubicBezTo>
                <a:cubicBezTo>
                  <a:pt x="8215503" y="213614"/>
                  <a:pt x="8209915" y="201041"/>
                  <a:pt x="8205978" y="187833"/>
                </a:cubicBezTo>
                <a:cubicBezTo>
                  <a:pt x="8201914" y="174498"/>
                  <a:pt x="8199882" y="160147"/>
                  <a:pt x="8199882" y="144653"/>
                </a:cubicBezTo>
                <a:cubicBezTo>
                  <a:pt x="8199882" y="122047"/>
                  <a:pt x="8203946" y="101854"/>
                  <a:pt x="8211947" y="83947"/>
                </a:cubicBezTo>
                <a:cubicBezTo>
                  <a:pt x="8219948" y="66167"/>
                  <a:pt x="8231632" y="50927"/>
                  <a:pt x="8246745" y="38481"/>
                </a:cubicBezTo>
                <a:cubicBezTo>
                  <a:pt x="8261985" y="25908"/>
                  <a:pt x="8280527" y="16383"/>
                  <a:pt x="8302371" y="9906"/>
                </a:cubicBezTo>
                <a:cubicBezTo>
                  <a:pt x="8324215" y="3302"/>
                  <a:pt x="8348980" y="0"/>
                  <a:pt x="8376666" y="0"/>
                </a:cubicBezTo>
                <a:close/>
                <a:moveTo>
                  <a:pt x="7676007" y="0"/>
                </a:moveTo>
                <a:cubicBezTo>
                  <a:pt x="7707884" y="0"/>
                  <a:pt x="7739888" y="3175"/>
                  <a:pt x="7772019" y="9398"/>
                </a:cubicBezTo>
                <a:cubicBezTo>
                  <a:pt x="7804150" y="15621"/>
                  <a:pt x="7831836" y="23749"/>
                  <a:pt x="7855077" y="33528"/>
                </a:cubicBezTo>
                <a:lnTo>
                  <a:pt x="7855077" y="127254"/>
                </a:lnTo>
                <a:cubicBezTo>
                  <a:pt x="7824089" y="115062"/>
                  <a:pt x="7794498" y="106172"/>
                  <a:pt x="7766050" y="100711"/>
                </a:cubicBezTo>
                <a:cubicBezTo>
                  <a:pt x="7737602" y="95250"/>
                  <a:pt x="7710932" y="92456"/>
                  <a:pt x="7685913" y="92456"/>
                </a:cubicBezTo>
                <a:cubicBezTo>
                  <a:pt x="7649845" y="92456"/>
                  <a:pt x="7622159" y="99060"/>
                  <a:pt x="7602601" y="112141"/>
                </a:cubicBezTo>
                <a:cubicBezTo>
                  <a:pt x="7583043" y="125222"/>
                  <a:pt x="7573391" y="144780"/>
                  <a:pt x="7573391" y="171069"/>
                </a:cubicBezTo>
                <a:cubicBezTo>
                  <a:pt x="7573391" y="186182"/>
                  <a:pt x="7576566" y="198755"/>
                  <a:pt x="7582916" y="208534"/>
                </a:cubicBezTo>
                <a:cubicBezTo>
                  <a:pt x="7589393" y="218313"/>
                  <a:pt x="7598029" y="226441"/>
                  <a:pt x="7609078" y="232918"/>
                </a:cubicBezTo>
                <a:cubicBezTo>
                  <a:pt x="7620127" y="239268"/>
                  <a:pt x="7632700" y="244348"/>
                  <a:pt x="7647051" y="248285"/>
                </a:cubicBezTo>
                <a:cubicBezTo>
                  <a:pt x="7661275" y="252095"/>
                  <a:pt x="7676515" y="255778"/>
                  <a:pt x="7692517" y="258953"/>
                </a:cubicBezTo>
                <a:cubicBezTo>
                  <a:pt x="7717917" y="264414"/>
                  <a:pt x="7742047" y="270510"/>
                  <a:pt x="7765161" y="277495"/>
                </a:cubicBezTo>
                <a:cubicBezTo>
                  <a:pt x="7788148" y="284480"/>
                  <a:pt x="7808595" y="294259"/>
                  <a:pt x="7826502" y="306705"/>
                </a:cubicBezTo>
                <a:cubicBezTo>
                  <a:pt x="7844409" y="319278"/>
                  <a:pt x="7858506" y="335534"/>
                  <a:pt x="7868920" y="355600"/>
                </a:cubicBezTo>
                <a:cubicBezTo>
                  <a:pt x="7879334" y="375793"/>
                  <a:pt x="7884541" y="401447"/>
                  <a:pt x="7884541" y="432689"/>
                </a:cubicBezTo>
                <a:cubicBezTo>
                  <a:pt x="7884541" y="464820"/>
                  <a:pt x="7878572" y="492633"/>
                  <a:pt x="7866634" y="516128"/>
                </a:cubicBezTo>
                <a:cubicBezTo>
                  <a:pt x="7854823" y="539623"/>
                  <a:pt x="7837932" y="559054"/>
                  <a:pt x="7815961" y="574421"/>
                </a:cubicBezTo>
                <a:cubicBezTo>
                  <a:pt x="7794117" y="589788"/>
                  <a:pt x="7767574" y="601091"/>
                  <a:pt x="7736332" y="608584"/>
                </a:cubicBezTo>
                <a:cubicBezTo>
                  <a:pt x="7705090" y="616077"/>
                  <a:pt x="7670800" y="619760"/>
                  <a:pt x="7633589" y="619760"/>
                </a:cubicBezTo>
                <a:cubicBezTo>
                  <a:pt x="7601204" y="619760"/>
                  <a:pt x="7569200" y="616585"/>
                  <a:pt x="7537831" y="610108"/>
                </a:cubicBezTo>
                <a:cubicBezTo>
                  <a:pt x="7506462" y="603758"/>
                  <a:pt x="7480300" y="594741"/>
                  <a:pt x="7459472" y="583184"/>
                </a:cubicBezTo>
                <a:lnTo>
                  <a:pt x="7459472" y="490728"/>
                </a:lnTo>
                <a:cubicBezTo>
                  <a:pt x="7488936" y="503555"/>
                  <a:pt x="7517638" y="512826"/>
                  <a:pt x="7545705" y="518668"/>
                </a:cubicBezTo>
                <a:cubicBezTo>
                  <a:pt x="7573645" y="524383"/>
                  <a:pt x="7602474" y="527304"/>
                  <a:pt x="7632319" y="527304"/>
                </a:cubicBezTo>
                <a:cubicBezTo>
                  <a:pt x="7649591" y="527304"/>
                  <a:pt x="7666482" y="525907"/>
                  <a:pt x="7683246" y="523113"/>
                </a:cubicBezTo>
                <a:cubicBezTo>
                  <a:pt x="7699883" y="520319"/>
                  <a:pt x="7714869" y="515366"/>
                  <a:pt x="7728077" y="508635"/>
                </a:cubicBezTo>
                <a:cubicBezTo>
                  <a:pt x="7741285" y="501777"/>
                  <a:pt x="7751953" y="492379"/>
                  <a:pt x="7759954" y="480695"/>
                </a:cubicBezTo>
                <a:cubicBezTo>
                  <a:pt x="7768082" y="468884"/>
                  <a:pt x="7772019" y="454406"/>
                  <a:pt x="7772019" y="437134"/>
                </a:cubicBezTo>
                <a:cubicBezTo>
                  <a:pt x="7772019" y="422021"/>
                  <a:pt x="7768336" y="409702"/>
                  <a:pt x="7760843" y="400304"/>
                </a:cubicBezTo>
                <a:cubicBezTo>
                  <a:pt x="7753477" y="390906"/>
                  <a:pt x="7743317" y="383286"/>
                  <a:pt x="7730490" y="377317"/>
                </a:cubicBezTo>
                <a:cubicBezTo>
                  <a:pt x="7717663" y="371348"/>
                  <a:pt x="7703312" y="366522"/>
                  <a:pt x="7687437" y="362839"/>
                </a:cubicBezTo>
                <a:cubicBezTo>
                  <a:pt x="7671562" y="359029"/>
                  <a:pt x="7654798" y="355473"/>
                  <a:pt x="7637145" y="351917"/>
                </a:cubicBezTo>
                <a:cubicBezTo>
                  <a:pt x="7614031" y="346837"/>
                  <a:pt x="7591806" y="340741"/>
                  <a:pt x="7570724" y="333756"/>
                </a:cubicBezTo>
                <a:cubicBezTo>
                  <a:pt x="7549515" y="326771"/>
                  <a:pt x="7530973" y="317119"/>
                  <a:pt x="7514844" y="304800"/>
                </a:cubicBezTo>
                <a:cubicBezTo>
                  <a:pt x="7498842" y="292354"/>
                  <a:pt x="7486015" y="276733"/>
                  <a:pt x="7476490" y="257683"/>
                </a:cubicBezTo>
                <a:cubicBezTo>
                  <a:pt x="7466965" y="238633"/>
                  <a:pt x="7462139" y="214757"/>
                  <a:pt x="7462139" y="186182"/>
                </a:cubicBezTo>
                <a:cubicBezTo>
                  <a:pt x="7462139" y="154686"/>
                  <a:pt x="7467727" y="127254"/>
                  <a:pt x="7478649" y="103886"/>
                </a:cubicBezTo>
                <a:cubicBezTo>
                  <a:pt x="7489698" y="80518"/>
                  <a:pt x="7504684" y="61087"/>
                  <a:pt x="7523607" y="45847"/>
                </a:cubicBezTo>
                <a:cubicBezTo>
                  <a:pt x="7542530" y="30480"/>
                  <a:pt x="7564628" y="19050"/>
                  <a:pt x="7590155" y="11430"/>
                </a:cubicBezTo>
                <a:cubicBezTo>
                  <a:pt x="7615555" y="3810"/>
                  <a:pt x="7644257" y="0"/>
                  <a:pt x="7676007" y="0"/>
                </a:cubicBezTo>
                <a:close/>
                <a:moveTo>
                  <a:pt x="4972177" y="0"/>
                </a:moveTo>
                <a:cubicBezTo>
                  <a:pt x="4997577" y="0"/>
                  <a:pt x="5021453" y="1778"/>
                  <a:pt x="5044059" y="5207"/>
                </a:cubicBezTo>
                <a:cubicBezTo>
                  <a:pt x="5066665" y="8636"/>
                  <a:pt x="5087112" y="13462"/>
                  <a:pt x="5105273" y="19685"/>
                </a:cubicBezTo>
                <a:lnTo>
                  <a:pt x="5105273" y="112522"/>
                </a:lnTo>
                <a:cubicBezTo>
                  <a:pt x="5081524" y="105156"/>
                  <a:pt x="5059299" y="99949"/>
                  <a:pt x="5038725" y="96901"/>
                </a:cubicBezTo>
                <a:cubicBezTo>
                  <a:pt x="5018151" y="93980"/>
                  <a:pt x="4998085" y="92456"/>
                  <a:pt x="4978527" y="92456"/>
                </a:cubicBezTo>
                <a:cubicBezTo>
                  <a:pt x="4948682" y="92456"/>
                  <a:pt x="4921250" y="97409"/>
                  <a:pt x="4896103" y="107188"/>
                </a:cubicBezTo>
                <a:cubicBezTo>
                  <a:pt x="4870958" y="116967"/>
                  <a:pt x="4849368" y="131318"/>
                  <a:pt x="4831334" y="150114"/>
                </a:cubicBezTo>
                <a:cubicBezTo>
                  <a:pt x="4813300" y="168783"/>
                  <a:pt x="4799329" y="191897"/>
                  <a:pt x="4789170" y="219456"/>
                </a:cubicBezTo>
                <a:cubicBezTo>
                  <a:pt x="4779010" y="247015"/>
                  <a:pt x="4773929" y="278511"/>
                  <a:pt x="4773929" y="313944"/>
                </a:cubicBezTo>
                <a:cubicBezTo>
                  <a:pt x="4773929" y="348996"/>
                  <a:pt x="4778628" y="379857"/>
                  <a:pt x="4787773" y="406527"/>
                </a:cubicBezTo>
                <a:cubicBezTo>
                  <a:pt x="4797044" y="433197"/>
                  <a:pt x="4810252" y="455422"/>
                  <a:pt x="4827524" y="473329"/>
                </a:cubicBezTo>
                <a:cubicBezTo>
                  <a:pt x="4844796" y="491109"/>
                  <a:pt x="4865878" y="504571"/>
                  <a:pt x="4890770" y="513715"/>
                </a:cubicBezTo>
                <a:cubicBezTo>
                  <a:pt x="4915535" y="522732"/>
                  <a:pt x="4943856" y="527304"/>
                  <a:pt x="4975352" y="527304"/>
                </a:cubicBezTo>
                <a:cubicBezTo>
                  <a:pt x="4997958" y="527304"/>
                  <a:pt x="5021072" y="525526"/>
                  <a:pt x="5044566" y="521970"/>
                </a:cubicBezTo>
                <a:cubicBezTo>
                  <a:pt x="5068062" y="518414"/>
                  <a:pt x="5090033" y="513207"/>
                  <a:pt x="5110607" y="506349"/>
                </a:cubicBezTo>
                <a:lnTo>
                  <a:pt x="5110607" y="600583"/>
                </a:lnTo>
                <a:cubicBezTo>
                  <a:pt x="5089778" y="606552"/>
                  <a:pt x="5067300" y="611251"/>
                  <a:pt x="5043170" y="614680"/>
                </a:cubicBezTo>
                <a:cubicBezTo>
                  <a:pt x="5019040" y="617982"/>
                  <a:pt x="4994148" y="619760"/>
                  <a:pt x="4968240" y="619760"/>
                </a:cubicBezTo>
                <a:cubicBezTo>
                  <a:pt x="4917566" y="619760"/>
                  <a:pt x="4873116" y="612521"/>
                  <a:pt x="4834763" y="598043"/>
                </a:cubicBezTo>
                <a:cubicBezTo>
                  <a:pt x="4796282" y="583692"/>
                  <a:pt x="4764278" y="563245"/>
                  <a:pt x="4738497" y="536956"/>
                </a:cubicBezTo>
                <a:cubicBezTo>
                  <a:pt x="4712715" y="510540"/>
                  <a:pt x="4693412" y="479044"/>
                  <a:pt x="4680458" y="442214"/>
                </a:cubicBezTo>
                <a:cubicBezTo>
                  <a:pt x="4667503" y="405511"/>
                  <a:pt x="4661027" y="364998"/>
                  <a:pt x="4661027" y="320548"/>
                </a:cubicBezTo>
                <a:cubicBezTo>
                  <a:pt x="4661027" y="275082"/>
                  <a:pt x="4667885" y="232791"/>
                  <a:pt x="4681728" y="193802"/>
                </a:cubicBezTo>
                <a:cubicBezTo>
                  <a:pt x="4695571" y="154813"/>
                  <a:pt x="4715510" y="121031"/>
                  <a:pt x="4741672" y="92456"/>
                </a:cubicBezTo>
                <a:cubicBezTo>
                  <a:pt x="4767707" y="63881"/>
                  <a:pt x="4800219" y="41402"/>
                  <a:pt x="4839335" y="25019"/>
                </a:cubicBezTo>
                <a:cubicBezTo>
                  <a:pt x="4878578" y="8636"/>
                  <a:pt x="4922774" y="381"/>
                  <a:pt x="4972177" y="0"/>
                </a:cubicBezTo>
                <a:close/>
                <a:moveTo>
                  <a:pt x="2622423" y="0"/>
                </a:moveTo>
                <a:cubicBezTo>
                  <a:pt x="2654300" y="0"/>
                  <a:pt x="2686304" y="3175"/>
                  <a:pt x="2718435" y="9398"/>
                </a:cubicBezTo>
                <a:cubicBezTo>
                  <a:pt x="2750566" y="15621"/>
                  <a:pt x="2778252" y="23749"/>
                  <a:pt x="2801493" y="33528"/>
                </a:cubicBezTo>
                <a:lnTo>
                  <a:pt x="2801493" y="127254"/>
                </a:lnTo>
                <a:cubicBezTo>
                  <a:pt x="2770505" y="115062"/>
                  <a:pt x="2740914" y="106172"/>
                  <a:pt x="2712466" y="100711"/>
                </a:cubicBezTo>
                <a:cubicBezTo>
                  <a:pt x="2684018" y="95250"/>
                  <a:pt x="2657348" y="92456"/>
                  <a:pt x="2632329" y="92456"/>
                </a:cubicBezTo>
                <a:cubicBezTo>
                  <a:pt x="2596261" y="92456"/>
                  <a:pt x="2568575" y="99060"/>
                  <a:pt x="2549017" y="112141"/>
                </a:cubicBezTo>
                <a:cubicBezTo>
                  <a:pt x="2529459" y="125222"/>
                  <a:pt x="2519807" y="144780"/>
                  <a:pt x="2519807" y="171069"/>
                </a:cubicBezTo>
                <a:cubicBezTo>
                  <a:pt x="2519807" y="186182"/>
                  <a:pt x="2522982" y="198755"/>
                  <a:pt x="2529332" y="208534"/>
                </a:cubicBezTo>
                <a:cubicBezTo>
                  <a:pt x="2535809" y="218313"/>
                  <a:pt x="2544445" y="226441"/>
                  <a:pt x="2555494" y="232918"/>
                </a:cubicBezTo>
                <a:cubicBezTo>
                  <a:pt x="2566543" y="239268"/>
                  <a:pt x="2579116" y="244348"/>
                  <a:pt x="2593467" y="248285"/>
                </a:cubicBezTo>
                <a:cubicBezTo>
                  <a:pt x="2607691" y="252095"/>
                  <a:pt x="2622931" y="255778"/>
                  <a:pt x="2638933" y="258953"/>
                </a:cubicBezTo>
                <a:cubicBezTo>
                  <a:pt x="2664333" y="264414"/>
                  <a:pt x="2688463" y="270510"/>
                  <a:pt x="2711577" y="277495"/>
                </a:cubicBezTo>
                <a:cubicBezTo>
                  <a:pt x="2734564" y="284480"/>
                  <a:pt x="2755011" y="294259"/>
                  <a:pt x="2772918" y="306705"/>
                </a:cubicBezTo>
                <a:cubicBezTo>
                  <a:pt x="2790825" y="319278"/>
                  <a:pt x="2804922" y="335534"/>
                  <a:pt x="2815336" y="355600"/>
                </a:cubicBezTo>
                <a:cubicBezTo>
                  <a:pt x="2825750" y="375793"/>
                  <a:pt x="2830957" y="401447"/>
                  <a:pt x="2830957" y="432689"/>
                </a:cubicBezTo>
                <a:cubicBezTo>
                  <a:pt x="2830957" y="464820"/>
                  <a:pt x="2824988" y="492633"/>
                  <a:pt x="2813050" y="516128"/>
                </a:cubicBezTo>
                <a:cubicBezTo>
                  <a:pt x="2801239" y="539623"/>
                  <a:pt x="2784348" y="559054"/>
                  <a:pt x="2762377" y="574421"/>
                </a:cubicBezTo>
                <a:cubicBezTo>
                  <a:pt x="2740533" y="589788"/>
                  <a:pt x="2713990" y="601091"/>
                  <a:pt x="2682748" y="608584"/>
                </a:cubicBezTo>
                <a:cubicBezTo>
                  <a:pt x="2651506" y="616077"/>
                  <a:pt x="2617216" y="619760"/>
                  <a:pt x="2580005" y="619760"/>
                </a:cubicBezTo>
                <a:cubicBezTo>
                  <a:pt x="2547620" y="619760"/>
                  <a:pt x="2515616" y="616585"/>
                  <a:pt x="2484247" y="610108"/>
                </a:cubicBezTo>
                <a:cubicBezTo>
                  <a:pt x="2452878" y="603758"/>
                  <a:pt x="2426716" y="594741"/>
                  <a:pt x="2405888" y="583184"/>
                </a:cubicBezTo>
                <a:lnTo>
                  <a:pt x="2405888" y="490728"/>
                </a:lnTo>
                <a:cubicBezTo>
                  <a:pt x="2435352" y="503555"/>
                  <a:pt x="2464054" y="512826"/>
                  <a:pt x="2492121" y="518668"/>
                </a:cubicBezTo>
                <a:cubicBezTo>
                  <a:pt x="2520061" y="524383"/>
                  <a:pt x="2548890" y="527304"/>
                  <a:pt x="2578735" y="527304"/>
                </a:cubicBezTo>
                <a:cubicBezTo>
                  <a:pt x="2596007" y="527304"/>
                  <a:pt x="2612898" y="525907"/>
                  <a:pt x="2629662" y="523113"/>
                </a:cubicBezTo>
                <a:cubicBezTo>
                  <a:pt x="2646299" y="520319"/>
                  <a:pt x="2661285" y="515366"/>
                  <a:pt x="2674493" y="508635"/>
                </a:cubicBezTo>
                <a:cubicBezTo>
                  <a:pt x="2687701" y="501777"/>
                  <a:pt x="2698369" y="492379"/>
                  <a:pt x="2706370" y="480695"/>
                </a:cubicBezTo>
                <a:cubicBezTo>
                  <a:pt x="2714498" y="468884"/>
                  <a:pt x="2718435" y="454406"/>
                  <a:pt x="2718435" y="437134"/>
                </a:cubicBezTo>
                <a:cubicBezTo>
                  <a:pt x="2718435" y="422021"/>
                  <a:pt x="2714752" y="409702"/>
                  <a:pt x="2707259" y="400304"/>
                </a:cubicBezTo>
                <a:cubicBezTo>
                  <a:pt x="2699893" y="390906"/>
                  <a:pt x="2689733" y="383286"/>
                  <a:pt x="2676906" y="377317"/>
                </a:cubicBezTo>
                <a:cubicBezTo>
                  <a:pt x="2664079" y="371348"/>
                  <a:pt x="2649728" y="366522"/>
                  <a:pt x="2633853" y="362839"/>
                </a:cubicBezTo>
                <a:cubicBezTo>
                  <a:pt x="2617978" y="359029"/>
                  <a:pt x="2601214" y="355473"/>
                  <a:pt x="2583561" y="351917"/>
                </a:cubicBezTo>
                <a:cubicBezTo>
                  <a:pt x="2560447" y="346837"/>
                  <a:pt x="2538222" y="340741"/>
                  <a:pt x="2517140" y="333756"/>
                </a:cubicBezTo>
                <a:cubicBezTo>
                  <a:pt x="2495931" y="326771"/>
                  <a:pt x="2477389" y="317119"/>
                  <a:pt x="2461260" y="304800"/>
                </a:cubicBezTo>
                <a:cubicBezTo>
                  <a:pt x="2445258" y="292354"/>
                  <a:pt x="2432431" y="276733"/>
                  <a:pt x="2422906" y="257683"/>
                </a:cubicBezTo>
                <a:cubicBezTo>
                  <a:pt x="2413381" y="238633"/>
                  <a:pt x="2408555" y="214757"/>
                  <a:pt x="2408555" y="186182"/>
                </a:cubicBezTo>
                <a:cubicBezTo>
                  <a:pt x="2408555" y="154686"/>
                  <a:pt x="2414143" y="127254"/>
                  <a:pt x="2425065" y="103886"/>
                </a:cubicBezTo>
                <a:cubicBezTo>
                  <a:pt x="2436114" y="80518"/>
                  <a:pt x="2451100" y="61087"/>
                  <a:pt x="2470023" y="45847"/>
                </a:cubicBezTo>
                <a:cubicBezTo>
                  <a:pt x="2488946" y="30480"/>
                  <a:pt x="2511044" y="19050"/>
                  <a:pt x="2536571" y="11430"/>
                </a:cubicBezTo>
                <a:cubicBezTo>
                  <a:pt x="2561971" y="3810"/>
                  <a:pt x="2590673" y="0"/>
                  <a:pt x="2622423" y="0"/>
                </a:cubicBez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3282" y="2033651"/>
            <a:ext cx="8748649" cy="635000"/>
          </a:xfrm>
          <a:custGeom>
            <a:avLst/>
            <a:gdLst/>
            <a:ahLst/>
            <a:cxnLst/>
            <a:rect l="l" t="t" r="r" b="b"/>
            <a:pathLst>
              <a:path w="8748649" h="635000">
                <a:moveTo>
                  <a:pt x="8353045" y="367030"/>
                </a:moveTo>
                <a:cubicBezTo>
                  <a:pt x="8342631" y="373634"/>
                  <a:pt x="8332979" y="380492"/>
                  <a:pt x="8324089" y="387604"/>
                </a:cubicBezTo>
                <a:cubicBezTo>
                  <a:pt x="8315072" y="394716"/>
                  <a:pt x="8307452" y="402336"/>
                  <a:pt x="8301102" y="410337"/>
                </a:cubicBezTo>
                <a:cubicBezTo>
                  <a:pt x="8294625" y="418465"/>
                  <a:pt x="8289545" y="427101"/>
                  <a:pt x="8285862" y="436245"/>
                </a:cubicBezTo>
                <a:cubicBezTo>
                  <a:pt x="8282179" y="445516"/>
                  <a:pt x="8280274" y="455422"/>
                  <a:pt x="8280274" y="466217"/>
                </a:cubicBezTo>
                <a:cubicBezTo>
                  <a:pt x="8280274" y="478663"/>
                  <a:pt x="8282560" y="489585"/>
                  <a:pt x="8287005" y="498729"/>
                </a:cubicBezTo>
                <a:cubicBezTo>
                  <a:pt x="8291450" y="508000"/>
                  <a:pt x="8297419" y="515747"/>
                  <a:pt x="8305039" y="521970"/>
                </a:cubicBezTo>
                <a:cubicBezTo>
                  <a:pt x="8312659" y="528193"/>
                  <a:pt x="8321549" y="532892"/>
                  <a:pt x="8331836" y="536067"/>
                </a:cubicBezTo>
                <a:cubicBezTo>
                  <a:pt x="8342123" y="539242"/>
                  <a:pt x="8353045" y="540766"/>
                  <a:pt x="8364729" y="540766"/>
                </a:cubicBezTo>
                <a:cubicBezTo>
                  <a:pt x="8385176" y="540766"/>
                  <a:pt x="8405877" y="537591"/>
                  <a:pt x="8426451" y="531368"/>
                </a:cubicBezTo>
                <a:cubicBezTo>
                  <a:pt x="8447152" y="525145"/>
                  <a:pt x="8466964" y="515493"/>
                  <a:pt x="8485633" y="502412"/>
                </a:cubicBezTo>
                <a:cubicBezTo>
                  <a:pt x="8474330" y="490728"/>
                  <a:pt x="8462900" y="479044"/>
                  <a:pt x="8451343" y="467106"/>
                </a:cubicBezTo>
                <a:cubicBezTo>
                  <a:pt x="8439659" y="455168"/>
                  <a:pt x="8428229" y="443484"/>
                  <a:pt x="8416926" y="431800"/>
                </a:cubicBezTo>
                <a:cubicBezTo>
                  <a:pt x="8405623" y="420243"/>
                  <a:pt x="8394574" y="408940"/>
                  <a:pt x="8383652" y="398145"/>
                </a:cubicBezTo>
                <a:cubicBezTo>
                  <a:pt x="8372730" y="387223"/>
                  <a:pt x="8362570" y="376936"/>
                  <a:pt x="8353045" y="367030"/>
                </a:cubicBezTo>
                <a:close/>
                <a:moveTo>
                  <a:pt x="1889761" y="162560"/>
                </a:moveTo>
                <a:cubicBezTo>
                  <a:pt x="1868806" y="225044"/>
                  <a:pt x="1850264" y="277241"/>
                  <a:pt x="1833881" y="319278"/>
                </a:cubicBezTo>
                <a:lnTo>
                  <a:pt x="1813433" y="372491"/>
                </a:lnTo>
                <a:lnTo>
                  <a:pt x="1967866" y="372491"/>
                </a:lnTo>
                <a:lnTo>
                  <a:pt x="1947419" y="319278"/>
                </a:lnTo>
                <a:cubicBezTo>
                  <a:pt x="1931289" y="276987"/>
                  <a:pt x="1912621" y="224663"/>
                  <a:pt x="1891539" y="162560"/>
                </a:cubicBezTo>
                <a:close/>
                <a:moveTo>
                  <a:pt x="865633" y="162560"/>
                </a:moveTo>
                <a:cubicBezTo>
                  <a:pt x="844678" y="225044"/>
                  <a:pt x="826136" y="277241"/>
                  <a:pt x="809753" y="319278"/>
                </a:cubicBezTo>
                <a:lnTo>
                  <a:pt x="789306" y="372491"/>
                </a:lnTo>
                <a:lnTo>
                  <a:pt x="943738" y="372491"/>
                </a:lnTo>
                <a:lnTo>
                  <a:pt x="923291" y="319278"/>
                </a:lnTo>
                <a:cubicBezTo>
                  <a:pt x="907162" y="276987"/>
                  <a:pt x="888493" y="224663"/>
                  <a:pt x="867411" y="162560"/>
                </a:cubicBezTo>
                <a:close/>
                <a:moveTo>
                  <a:pt x="6501004" y="110363"/>
                </a:moveTo>
                <a:lnTo>
                  <a:pt x="6501004" y="293370"/>
                </a:lnTo>
                <a:lnTo>
                  <a:pt x="6555106" y="293370"/>
                </a:lnTo>
                <a:cubicBezTo>
                  <a:pt x="6579998" y="293370"/>
                  <a:pt x="6601207" y="292227"/>
                  <a:pt x="6618733" y="290068"/>
                </a:cubicBezTo>
                <a:cubicBezTo>
                  <a:pt x="6636132" y="287782"/>
                  <a:pt x="6650737" y="284480"/>
                  <a:pt x="6662675" y="280035"/>
                </a:cubicBezTo>
                <a:cubicBezTo>
                  <a:pt x="6684646" y="271653"/>
                  <a:pt x="6699886" y="260350"/>
                  <a:pt x="6708395" y="245872"/>
                </a:cubicBezTo>
                <a:cubicBezTo>
                  <a:pt x="6716904" y="231394"/>
                  <a:pt x="6721095" y="214884"/>
                  <a:pt x="6721095" y="196088"/>
                </a:cubicBezTo>
                <a:cubicBezTo>
                  <a:pt x="6721095" y="179959"/>
                  <a:pt x="6717793" y="165735"/>
                  <a:pt x="6711062" y="153416"/>
                </a:cubicBezTo>
                <a:cubicBezTo>
                  <a:pt x="6704458" y="141097"/>
                  <a:pt x="6693028" y="131318"/>
                  <a:pt x="6676899" y="124206"/>
                </a:cubicBezTo>
                <a:cubicBezTo>
                  <a:pt x="6666485" y="119380"/>
                  <a:pt x="6653404" y="115951"/>
                  <a:pt x="6637656" y="113665"/>
                </a:cubicBezTo>
                <a:cubicBezTo>
                  <a:pt x="6621908" y="111506"/>
                  <a:pt x="6602350" y="110363"/>
                  <a:pt x="6579109" y="110363"/>
                </a:cubicBezTo>
                <a:close/>
                <a:moveTo>
                  <a:pt x="3590164" y="110363"/>
                </a:moveTo>
                <a:lnTo>
                  <a:pt x="3590164" y="293370"/>
                </a:lnTo>
                <a:lnTo>
                  <a:pt x="3644266" y="293370"/>
                </a:lnTo>
                <a:cubicBezTo>
                  <a:pt x="3669158" y="293370"/>
                  <a:pt x="3690367" y="292227"/>
                  <a:pt x="3707893" y="290068"/>
                </a:cubicBezTo>
                <a:cubicBezTo>
                  <a:pt x="3725292" y="287782"/>
                  <a:pt x="3739897" y="284480"/>
                  <a:pt x="3751835" y="280035"/>
                </a:cubicBezTo>
                <a:cubicBezTo>
                  <a:pt x="3773806" y="271653"/>
                  <a:pt x="3789046" y="260350"/>
                  <a:pt x="3797555" y="245872"/>
                </a:cubicBezTo>
                <a:cubicBezTo>
                  <a:pt x="3806064" y="231394"/>
                  <a:pt x="3810255" y="214884"/>
                  <a:pt x="3810255" y="196088"/>
                </a:cubicBezTo>
                <a:cubicBezTo>
                  <a:pt x="3810255" y="179959"/>
                  <a:pt x="3806953" y="165735"/>
                  <a:pt x="3800222" y="153416"/>
                </a:cubicBezTo>
                <a:cubicBezTo>
                  <a:pt x="3793618" y="141097"/>
                  <a:pt x="3782188" y="131318"/>
                  <a:pt x="3766059" y="124206"/>
                </a:cubicBezTo>
                <a:cubicBezTo>
                  <a:pt x="3755645" y="119380"/>
                  <a:pt x="3742564" y="115951"/>
                  <a:pt x="3726816" y="113665"/>
                </a:cubicBezTo>
                <a:cubicBezTo>
                  <a:pt x="3711068" y="111506"/>
                  <a:pt x="3691510" y="110363"/>
                  <a:pt x="3668269" y="110363"/>
                </a:cubicBezTo>
                <a:close/>
                <a:moveTo>
                  <a:pt x="116968" y="110363"/>
                </a:moveTo>
                <a:lnTo>
                  <a:pt x="116968" y="524637"/>
                </a:lnTo>
                <a:lnTo>
                  <a:pt x="162053" y="524637"/>
                </a:lnTo>
                <a:cubicBezTo>
                  <a:pt x="226061" y="524637"/>
                  <a:pt x="276099" y="515874"/>
                  <a:pt x="312167" y="498348"/>
                </a:cubicBezTo>
                <a:cubicBezTo>
                  <a:pt x="343917" y="482600"/>
                  <a:pt x="368047" y="459613"/>
                  <a:pt x="384430" y="429641"/>
                </a:cubicBezTo>
                <a:cubicBezTo>
                  <a:pt x="400813" y="399542"/>
                  <a:pt x="408941" y="361061"/>
                  <a:pt x="408941" y="314325"/>
                </a:cubicBezTo>
                <a:cubicBezTo>
                  <a:pt x="408941" y="289941"/>
                  <a:pt x="406274" y="267970"/>
                  <a:pt x="400940" y="248285"/>
                </a:cubicBezTo>
                <a:cubicBezTo>
                  <a:pt x="395606" y="228600"/>
                  <a:pt x="387859" y="211201"/>
                  <a:pt x="377699" y="195834"/>
                </a:cubicBezTo>
                <a:cubicBezTo>
                  <a:pt x="367666" y="180467"/>
                  <a:pt x="355347" y="167386"/>
                  <a:pt x="340869" y="156337"/>
                </a:cubicBezTo>
                <a:cubicBezTo>
                  <a:pt x="326518" y="145288"/>
                  <a:pt x="310135" y="136271"/>
                  <a:pt x="291974" y="129159"/>
                </a:cubicBezTo>
                <a:cubicBezTo>
                  <a:pt x="275083" y="122555"/>
                  <a:pt x="256160" y="117729"/>
                  <a:pt x="235332" y="114808"/>
                </a:cubicBezTo>
                <a:cubicBezTo>
                  <a:pt x="214504" y="111887"/>
                  <a:pt x="191136" y="110363"/>
                  <a:pt x="165228" y="110363"/>
                </a:cubicBezTo>
                <a:close/>
                <a:moveTo>
                  <a:pt x="8385176" y="94234"/>
                </a:moveTo>
                <a:cubicBezTo>
                  <a:pt x="8374254" y="94234"/>
                  <a:pt x="8364475" y="95758"/>
                  <a:pt x="8355966" y="98679"/>
                </a:cubicBezTo>
                <a:cubicBezTo>
                  <a:pt x="8347457" y="101727"/>
                  <a:pt x="8340345" y="105791"/>
                  <a:pt x="8334503" y="110744"/>
                </a:cubicBezTo>
                <a:cubicBezTo>
                  <a:pt x="8328788" y="115824"/>
                  <a:pt x="8324343" y="121666"/>
                  <a:pt x="8321422" y="128397"/>
                </a:cubicBezTo>
                <a:cubicBezTo>
                  <a:pt x="8318374" y="135128"/>
                  <a:pt x="8316850" y="142367"/>
                  <a:pt x="8316850" y="150114"/>
                </a:cubicBezTo>
                <a:cubicBezTo>
                  <a:pt x="8316850" y="159004"/>
                  <a:pt x="8318374" y="167386"/>
                  <a:pt x="8321168" y="175133"/>
                </a:cubicBezTo>
                <a:cubicBezTo>
                  <a:pt x="8323962" y="182880"/>
                  <a:pt x="8328153" y="190500"/>
                  <a:pt x="8333614" y="198120"/>
                </a:cubicBezTo>
                <a:cubicBezTo>
                  <a:pt x="8339202" y="205613"/>
                  <a:pt x="8345806" y="213360"/>
                  <a:pt x="8353680" y="221107"/>
                </a:cubicBezTo>
                <a:cubicBezTo>
                  <a:pt x="8361681" y="228854"/>
                  <a:pt x="8370444" y="237236"/>
                  <a:pt x="8380350" y="246507"/>
                </a:cubicBezTo>
                <a:cubicBezTo>
                  <a:pt x="8390764" y="240030"/>
                  <a:pt x="8400416" y="233299"/>
                  <a:pt x="8409306" y="226441"/>
                </a:cubicBezTo>
                <a:cubicBezTo>
                  <a:pt x="8418196" y="219583"/>
                  <a:pt x="8425943" y="212344"/>
                  <a:pt x="8432547" y="204597"/>
                </a:cubicBezTo>
                <a:cubicBezTo>
                  <a:pt x="8439151" y="196850"/>
                  <a:pt x="8444231" y="188595"/>
                  <a:pt x="8447914" y="179832"/>
                </a:cubicBezTo>
                <a:cubicBezTo>
                  <a:pt x="8451724" y="170942"/>
                  <a:pt x="8453502" y="161544"/>
                  <a:pt x="8453502" y="151384"/>
                </a:cubicBezTo>
                <a:cubicBezTo>
                  <a:pt x="8453502" y="134112"/>
                  <a:pt x="8447533" y="120269"/>
                  <a:pt x="8435722" y="109855"/>
                </a:cubicBezTo>
                <a:cubicBezTo>
                  <a:pt x="8423784" y="99441"/>
                  <a:pt x="8406893" y="94234"/>
                  <a:pt x="8385176" y="94234"/>
                </a:cubicBezTo>
                <a:close/>
                <a:moveTo>
                  <a:pt x="6966205" y="18796"/>
                </a:moveTo>
                <a:lnTo>
                  <a:pt x="7353301" y="18796"/>
                </a:lnTo>
                <a:lnTo>
                  <a:pt x="7353301" y="110363"/>
                </a:lnTo>
                <a:lnTo>
                  <a:pt x="7075552" y="110363"/>
                </a:lnTo>
                <a:lnTo>
                  <a:pt x="7075552" y="264795"/>
                </a:lnTo>
                <a:lnTo>
                  <a:pt x="7314058" y="264795"/>
                </a:lnTo>
                <a:lnTo>
                  <a:pt x="7314058" y="356362"/>
                </a:lnTo>
                <a:lnTo>
                  <a:pt x="7075552" y="356362"/>
                </a:lnTo>
                <a:lnTo>
                  <a:pt x="7075552" y="524637"/>
                </a:lnTo>
                <a:lnTo>
                  <a:pt x="7369303" y="524637"/>
                </a:lnTo>
                <a:lnTo>
                  <a:pt x="7369303" y="616204"/>
                </a:lnTo>
                <a:lnTo>
                  <a:pt x="6966205" y="616204"/>
                </a:lnTo>
                <a:close/>
                <a:moveTo>
                  <a:pt x="6391657" y="18796"/>
                </a:moveTo>
                <a:lnTo>
                  <a:pt x="6573394" y="18796"/>
                </a:lnTo>
                <a:cubicBezTo>
                  <a:pt x="6603366" y="18796"/>
                  <a:pt x="6631433" y="20574"/>
                  <a:pt x="6657341" y="24003"/>
                </a:cubicBezTo>
                <a:cubicBezTo>
                  <a:pt x="6683249" y="27432"/>
                  <a:pt x="6705347" y="32512"/>
                  <a:pt x="6723889" y="39370"/>
                </a:cubicBezTo>
                <a:cubicBezTo>
                  <a:pt x="6758941" y="52705"/>
                  <a:pt x="6785992" y="72644"/>
                  <a:pt x="6805042" y="98933"/>
                </a:cubicBezTo>
                <a:cubicBezTo>
                  <a:pt x="6824092" y="125349"/>
                  <a:pt x="6833617" y="158369"/>
                  <a:pt x="6833617" y="198247"/>
                </a:cubicBezTo>
                <a:cubicBezTo>
                  <a:pt x="6833617" y="240030"/>
                  <a:pt x="6822187" y="275336"/>
                  <a:pt x="6799073" y="304292"/>
                </a:cubicBezTo>
                <a:cubicBezTo>
                  <a:pt x="6775959" y="333375"/>
                  <a:pt x="6740399" y="354838"/>
                  <a:pt x="6692139" y="368808"/>
                </a:cubicBezTo>
                <a:lnTo>
                  <a:pt x="6692139" y="370586"/>
                </a:lnTo>
                <a:lnTo>
                  <a:pt x="6869812" y="616204"/>
                </a:lnTo>
                <a:lnTo>
                  <a:pt x="6738621" y="616204"/>
                </a:lnTo>
                <a:lnTo>
                  <a:pt x="6576061" y="384937"/>
                </a:lnTo>
                <a:lnTo>
                  <a:pt x="6501004" y="384937"/>
                </a:lnTo>
                <a:lnTo>
                  <a:pt x="6501004" y="616204"/>
                </a:lnTo>
                <a:lnTo>
                  <a:pt x="6391657" y="616204"/>
                </a:lnTo>
                <a:close/>
                <a:moveTo>
                  <a:pt x="5749291" y="18796"/>
                </a:moveTo>
                <a:lnTo>
                  <a:pt x="5858765" y="18796"/>
                </a:lnTo>
                <a:lnTo>
                  <a:pt x="5858765" y="360807"/>
                </a:lnTo>
                <a:cubicBezTo>
                  <a:pt x="5858765" y="403098"/>
                  <a:pt x="5863718" y="436118"/>
                  <a:pt x="5873878" y="459994"/>
                </a:cubicBezTo>
                <a:cubicBezTo>
                  <a:pt x="5885181" y="486410"/>
                  <a:pt x="5901691" y="505587"/>
                  <a:pt x="5923408" y="517271"/>
                </a:cubicBezTo>
                <a:cubicBezTo>
                  <a:pt x="5945252" y="529082"/>
                  <a:pt x="5970779" y="534924"/>
                  <a:pt x="6000243" y="534924"/>
                </a:cubicBezTo>
                <a:cubicBezTo>
                  <a:pt x="6029707" y="534924"/>
                  <a:pt x="6055361" y="529082"/>
                  <a:pt x="6077078" y="517271"/>
                </a:cubicBezTo>
                <a:cubicBezTo>
                  <a:pt x="6098795" y="505587"/>
                  <a:pt x="6115305" y="486410"/>
                  <a:pt x="6126608" y="459994"/>
                </a:cubicBezTo>
                <a:cubicBezTo>
                  <a:pt x="6136768" y="436118"/>
                  <a:pt x="6141848" y="403098"/>
                  <a:pt x="6141848" y="360807"/>
                </a:cubicBezTo>
                <a:lnTo>
                  <a:pt x="6141848" y="18796"/>
                </a:lnTo>
                <a:lnTo>
                  <a:pt x="6251195" y="18796"/>
                </a:lnTo>
                <a:lnTo>
                  <a:pt x="6251195" y="370586"/>
                </a:lnTo>
                <a:cubicBezTo>
                  <a:pt x="6251195" y="395605"/>
                  <a:pt x="6249798" y="418211"/>
                  <a:pt x="6246877" y="438531"/>
                </a:cubicBezTo>
                <a:cubicBezTo>
                  <a:pt x="6244083" y="458724"/>
                  <a:pt x="6239384" y="477266"/>
                  <a:pt x="6232907" y="493903"/>
                </a:cubicBezTo>
                <a:cubicBezTo>
                  <a:pt x="6224779" y="514731"/>
                  <a:pt x="6213984" y="533400"/>
                  <a:pt x="6200522" y="549910"/>
                </a:cubicBezTo>
                <a:cubicBezTo>
                  <a:pt x="6186933" y="566420"/>
                  <a:pt x="6170423" y="580390"/>
                  <a:pt x="6150992" y="591820"/>
                </a:cubicBezTo>
                <a:cubicBezTo>
                  <a:pt x="6131434" y="603377"/>
                  <a:pt x="6109082" y="612140"/>
                  <a:pt x="6083809" y="618236"/>
                </a:cubicBezTo>
                <a:cubicBezTo>
                  <a:pt x="6058409" y="624332"/>
                  <a:pt x="6030215" y="627380"/>
                  <a:pt x="5998973" y="627380"/>
                </a:cubicBezTo>
                <a:cubicBezTo>
                  <a:pt x="5967604" y="627380"/>
                  <a:pt x="5939536" y="624332"/>
                  <a:pt x="5914518" y="618236"/>
                </a:cubicBezTo>
                <a:cubicBezTo>
                  <a:pt x="5889499" y="612140"/>
                  <a:pt x="5867528" y="603377"/>
                  <a:pt x="5848478" y="591820"/>
                </a:cubicBezTo>
                <a:cubicBezTo>
                  <a:pt x="5829428" y="580390"/>
                  <a:pt x="5813172" y="566420"/>
                  <a:pt x="5799836" y="549910"/>
                </a:cubicBezTo>
                <a:cubicBezTo>
                  <a:pt x="5786374" y="533400"/>
                  <a:pt x="5775707" y="514731"/>
                  <a:pt x="5767579" y="493903"/>
                </a:cubicBezTo>
                <a:cubicBezTo>
                  <a:pt x="5761102" y="477266"/>
                  <a:pt x="5756403" y="458724"/>
                  <a:pt x="5753609" y="438531"/>
                </a:cubicBezTo>
                <a:cubicBezTo>
                  <a:pt x="5750687" y="418211"/>
                  <a:pt x="5749291" y="395605"/>
                  <a:pt x="5749291" y="370586"/>
                </a:cubicBezTo>
                <a:close/>
                <a:moveTo>
                  <a:pt x="5172330" y="18796"/>
                </a:moveTo>
                <a:lnTo>
                  <a:pt x="5666995" y="18796"/>
                </a:lnTo>
                <a:lnTo>
                  <a:pt x="5666995" y="110363"/>
                </a:lnTo>
                <a:lnTo>
                  <a:pt x="5474590" y="110363"/>
                </a:lnTo>
                <a:lnTo>
                  <a:pt x="5474590" y="616204"/>
                </a:lnTo>
                <a:lnTo>
                  <a:pt x="5365243" y="616204"/>
                </a:lnTo>
                <a:lnTo>
                  <a:pt x="5365243" y="110363"/>
                </a:lnTo>
                <a:lnTo>
                  <a:pt x="5172330" y="110363"/>
                </a:lnTo>
                <a:close/>
                <a:moveTo>
                  <a:pt x="4053079" y="18796"/>
                </a:moveTo>
                <a:lnTo>
                  <a:pt x="4162553" y="18796"/>
                </a:lnTo>
                <a:lnTo>
                  <a:pt x="4162553" y="360807"/>
                </a:lnTo>
                <a:cubicBezTo>
                  <a:pt x="4162553" y="403098"/>
                  <a:pt x="4167506" y="436118"/>
                  <a:pt x="4177666" y="459994"/>
                </a:cubicBezTo>
                <a:cubicBezTo>
                  <a:pt x="4188969" y="486410"/>
                  <a:pt x="4205479" y="505587"/>
                  <a:pt x="4227196" y="517271"/>
                </a:cubicBezTo>
                <a:cubicBezTo>
                  <a:pt x="4249040" y="529082"/>
                  <a:pt x="4274567" y="534924"/>
                  <a:pt x="4304031" y="534924"/>
                </a:cubicBezTo>
                <a:cubicBezTo>
                  <a:pt x="4333495" y="534924"/>
                  <a:pt x="4359149" y="529082"/>
                  <a:pt x="4380866" y="517271"/>
                </a:cubicBezTo>
                <a:cubicBezTo>
                  <a:pt x="4402583" y="505587"/>
                  <a:pt x="4419093" y="486410"/>
                  <a:pt x="4430396" y="459994"/>
                </a:cubicBezTo>
                <a:cubicBezTo>
                  <a:pt x="4440556" y="436118"/>
                  <a:pt x="4445636" y="403098"/>
                  <a:pt x="4445636" y="360807"/>
                </a:cubicBezTo>
                <a:lnTo>
                  <a:pt x="4445636" y="18796"/>
                </a:lnTo>
                <a:lnTo>
                  <a:pt x="4554983" y="18796"/>
                </a:lnTo>
                <a:lnTo>
                  <a:pt x="4554983" y="370586"/>
                </a:lnTo>
                <a:cubicBezTo>
                  <a:pt x="4554983" y="395605"/>
                  <a:pt x="4553586" y="418211"/>
                  <a:pt x="4550665" y="438531"/>
                </a:cubicBezTo>
                <a:cubicBezTo>
                  <a:pt x="4547871" y="458724"/>
                  <a:pt x="4543172" y="477266"/>
                  <a:pt x="4536695" y="493903"/>
                </a:cubicBezTo>
                <a:cubicBezTo>
                  <a:pt x="4528567" y="514731"/>
                  <a:pt x="4517772" y="533400"/>
                  <a:pt x="4504310" y="549910"/>
                </a:cubicBezTo>
                <a:cubicBezTo>
                  <a:pt x="4490721" y="566420"/>
                  <a:pt x="4474211" y="580390"/>
                  <a:pt x="4454780" y="591820"/>
                </a:cubicBezTo>
                <a:cubicBezTo>
                  <a:pt x="4435222" y="603377"/>
                  <a:pt x="4412870" y="612140"/>
                  <a:pt x="4387597" y="618236"/>
                </a:cubicBezTo>
                <a:cubicBezTo>
                  <a:pt x="4362197" y="624332"/>
                  <a:pt x="4334003" y="627380"/>
                  <a:pt x="4302761" y="627380"/>
                </a:cubicBezTo>
                <a:cubicBezTo>
                  <a:pt x="4271392" y="627380"/>
                  <a:pt x="4243325" y="624332"/>
                  <a:pt x="4218306" y="618236"/>
                </a:cubicBezTo>
                <a:cubicBezTo>
                  <a:pt x="4193287" y="612140"/>
                  <a:pt x="4171316" y="603377"/>
                  <a:pt x="4152266" y="591820"/>
                </a:cubicBezTo>
                <a:cubicBezTo>
                  <a:pt x="4133216" y="580390"/>
                  <a:pt x="4116960" y="566420"/>
                  <a:pt x="4103625" y="549910"/>
                </a:cubicBezTo>
                <a:cubicBezTo>
                  <a:pt x="4090163" y="533400"/>
                  <a:pt x="4079495" y="514731"/>
                  <a:pt x="4071367" y="493903"/>
                </a:cubicBezTo>
                <a:cubicBezTo>
                  <a:pt x="4064890" y="477266"/>
                  <a:pt x="4060191" y="458724"/>
                  <a:pt x="4057397" y="438531"/>
                </a:cubicBezTo>
                <a:cubicBezTo>
                  <a:pt x="4054476" y="418211"/>
                  <a:pt x="4053079" y="395605"/>
                  <a:pt x="4053079" y="370586"/>
                </a:cubicBezTo>
                <a:close/>
                <a:moveTo>
                  <a:pt x="3480817" y="18796"/>
                </a:moveTo>
                <a:lnTo>
                  <a:pt x="3662554" y="18796"/>
                </a:lnTo>
                <a:cubicBezTo>
                  <a:pt x="3692526" y="18796"/>
                  <a:pt x="3720593" y="20574"/>
                  <a:pt x="3746501" y="24003"/>
                </a:cubicBezTo>
                <a:cubicBezTo>
                  <a:pt x="3772409" y="27432"/>
                  <a:pt x="3794507" y="32512"/>
                  <a:pt x="3813049" y="39370"/>
                </a:cubicBezTo>
                <a:cubicBezTo>
                  <a:pt x="3848101" y="52705"/>
                  <a:pt x="3875152" y="72644"/>
                  <a:pt x="3894202" y="98933"/>
                </a:cubicBezTo>
                <a:cubicBezTo>
                  <a:pt x="3913252" y="125349"/>
                  <a:pt x="3922777" y="158369"/>
                  <a:pt x="3922777" y="198247"/>
                </a:cubicBezTo>
                <a:cubicBezTo>
                  <a:pt x="3922777" y="240030"/>
                  <a:pt x="3911347" y="275336"/>
                  <a:pt x="3888233" y="304292"/>
                </a:cubicBezTo>
                <a:cubicBezTo>
                  <a:pt x="3865119" y="333375"/>
                  <a:pt x="3829559" y="354838"/>
                  <a:pt x="3781299" y="368808"/>
                </a:cubicBezTo>
                <a:lnTo>
                  <a:pt x="3781299" y="370586"/>
                </a:lnTo>
                <a:lnTo>
                  <a:pt x="3958972" y="616204"/>
                </a:lnTo>
                <a:lnTo>
                  <a:pt x="3827781" y="616204"/>
                </a:lnTo>
                <a:lnTo>
                  <a:pt x="3665221" y="384937"/>
                </a:lnTo>
                <a:lnTo>
                  <a:pt x="3590164" y="384937"/>
                </a:lnTo>
                <a:lnTo>
                  <a:pt x="3590164" y="616204"/>
                </a:lnTo>
                <a:lnTo>
                  <a:pt x="3480817" y="616204"/>
                </a:lnTo>
                <a:close/>
                <a:moveTo>
                  <a:pt x="2901570" y="18796"/>
                </a:moveTo>
                <a:lnTo>
                  <a:pt x="3396235" y="18796"/>
                </a:lnTo>
                <a:lnTo>
                  <a:pt x="3396235" y="110363"/>
                </a:lnTo>
                <a:lnTo>
                  <a:pt x="3203830" y="110363"/>
                </a:lnTo>
                <a:lnTo>
                  <a:pt x="3203830" y="616204"/>
                </a:lnTo>
                <a:lnTo>
                  <a:pt x="3094483" y="616204"/>
                </a:lnTo>
                <a:lnTo>
                  <a:pt x="3094483" y="110363"/>
                </a:lnTo>
                <a:lnTo>
                  <a:pt x="2901570" y="110363"/>
                </a:lnTo>
                <a:close/>
                <a:moveTo>
                  <a:pt x="1840231" y="18796"/>
                </a:moveTo>
                <a:lnTo>
                  <a:pt x="1940180" y="18796"/>
                </a:lnTo>
                <a:lnTo>
                  <a:pt x="2177289" y="616204"/>
                </a:lnTo>
                <a:lnTo>
                  <a:pt x="2061592" y="616204"/>
                </a:lnTo>
                <a:lnTo>
                  <a:pt x="2003171" y="463931"/>
                </a:lnTo>
                <a:lnTo>
                  <a:pt x="1778127" y="463931"/>
                </a:lnTo>
                <a:lnTo>
                  <a:pt x="1719581" y="616204"/>
                </a:lnTo>
                <a:lnTo>
                  <a:pt x="1603121" y="616204"/>
                </a:lnTo>
                <a:close/>
                <a:moveTo>
                  <a:pt x="1130682" y="18796"/>
                </a:moveTo>
                <a:lnTo>
                  <a:pt x="1625346" y="18796"/>
                </a:lnTo>
                <a:lnTo>
                  <a:pt x="1625346" y="110363"/>
                </a:lnTo>
                <a:lnTo>
                  <a:pt x="1432942" y="110363"/>
                </a:lnTo>
                <a:lnTo>
                  <a:pt x="1432942" y="616204"/>
                </a:lnTo>
                <a:lnTo>
                  <a:pt x="1323595" y="616204"/>
                </a:lnTo>
                <a:lnTo>
                  <a:pt x="1323595" y="110363"/>
                </a:lnTo>
                <a:lnTo>
                  <a:pt x="1130682" y="110363"/>
                </a:lnTo>
                <a:close/>
                <a:moveTo>
                  <a:pt x="816103" y="18796"/>
                </a:moveTo>
                <a:lnTo>
                  <a:pt x="916052" y="18796"/>
                </a:lnTo>
                <a:lnTo>
                  <a:pt x="1153161" y="616204"/>
                </a:lnTo>
                <a:lnTo>
                  <a:pt x="1037464" y="616204"/>
                </a:lnTo>
                <a:lnTo>
                  <a:pt x="979044" y="463931"/>
                </a:lnTo>
                <a:lnTo>
                  <a:pt x="754000" y="463931"/>
                </a:lnTo>
                <a:lnTo>
                  <a:pt x="695453" y="616204"/>
                </a:lnTo>
                <a:lnTo>
                  <a:pt x="578994" y="616204"/>
                </a:lnTo>
                <a:close/>
                <a:moveTo>
                  <a:pt x="7621" y="18796"/>
                </a:moveTo>
                <a:lnTo>
                  <a:pt x="165609" y="18796"/>
                </a:lnTo>
                <a:cubicBezTo>
                  <a:pt x="179706" y="18796"/>
                  <a:pt x="193803" y="19304"/>
                  <a:pt x="208281" y="20193"/>
                </a:cubicBezTo>
                <a:cubicBezTo>
                  <a:pt x="222759" y="21082"/>
                  <a:pt x="236856" y="22352"/>
                  <a:pt x="250445" y="24130"/>
                </a:cubicBezTo>
                <a:cubicBezTo>
                  <a:pt x="264161" y="25908"/>
                  <a:pt x="277369" y="28067"/>
                  <a:pt x="290196" y="30607"/>
                </a:cubicBezTo>
                <a:cubicBezTo>
                  <a:pt x="303023" y="33147"/>
                  <a:pt x="314834" y="36195"/>
                  <a:pt x="325502" y="39751"/>
                </a:cubicBezTo>
                <a:cubicBezTo>
                  <a:pt x="357379" y="49911"/>
                  <a:pt x="385446" y="63627"/>
                  <a:pt x="409830" y="80899"/>
                </a:cubicBezTo>
                <a:cubicBezTo>
                  <a:pt x="434341" y="98171"/>
                  <a:pt x="454788" y="118491"/>
                  <a:pt x="471298" y="141986"/>
                </a:cubicBezTo>
                <a:cubicBezTo>
                  <a:pt x="487808" y="165608"/>
                  <a:pt x="500254" y="191770"/>
                  <a:pt x="508763" y="220853"/>
                </a:cubicBezTo>
                <a:cubicBezTo>
                  <a:pt x="517272" y="249809"/>
                  <a:pt x="521463" y="281305"/>
                  <a:pt x="521463" y="315341"/>
                </a:cubicBezTo>
                <a:cubicBezTo>
                  <a:pt x="521463" y="347472"/>
                  <a:pt x="517907" y="377571"/>
                  <a:pt x="510795" y="405638"/>
                </a:cubicBezTo>
                <a:cubicBezTo>
                  <a:pt x="503683" y="433832"/>
                  <a:pt x="492761" y="459486"/>
                  <a:pt x="478156" y="482727"/>
                </a:cubicBezTo>
                <a:cubicBezTo>
                  <a:pt x="463678" y="505968"/>
                  <a:pt x="445263" y="526415"/>
                  <a:pt x="423038" y="544068"/>
                </a:cubicBezTo>
                <a:cubicBezTo>
                  <a:pt x="400940" y="561848"/>
                  <a:pt x="374651" y="576326"/>
                  <a:pt x="344298" y="587629"/>
                </a:cubicBezTo>
                <a:cubicBezTo>
                  <a:pt x="318898" y="597154"/>
                  <a:pt x="290196" y="604266"/>
                  <a:pt x="258065" y="609092"/>
                </a:cubicBezTo>
                <a:cubicBezTo>
                  <a:pt x="225934" y="613791"/>
                  <a:pt x="189739" y="616204"/>
                  <a:pt x="149607" y="616204"/>
                </a:cubicBezTo>
                <a:lnTo>
                  <a:pt x="7621" y="616204"/>
                </a:lnTo>
                <a:close/>
                <a:moveTo>
                  <a:pt x="8384287" y="7620"/>
                </a:moveTo>
                <a:cubicBezTo>
                  <a:pt x="8411973" y="7620"/>
                  <a:pt x="8436865" y="10668"/>
                  <a:pt x="8458836" y="16637"/>
                </a:cubicBezTo>
                <a:cubicBezTo>
                  <a:pt x="8480934" y="22479"/>
                  <a:pt x="8499603" y="31369"/>
                  <a:pt x="8514970" y="43180"/>
                </a:cubicBezTo>
                <a:cubicBezTo>
                  <a:pt x="8530210" y="54864"/>
                  <a:pt x="8542021" y="69469"/>
                  <a:pt x="8550403" y="86868"/>
                </a:cubicBezTo>
                <a:cubicBezTo>
                  <a:pt x="8558785" y="104267"/>
                  <a:pt x="8562976" y="124460"/>
                  <a:pt x="8562976" y="147447"/>
                </a:cubicBezTo>
                <a:cubicBezTo>
                  <a:pt x="8562976" y="167640"/>
                  <a:pt x="8559801" y="185928"/>
                  <a:pt x="8553578" y="202057"/>
                </a:cubicBezTo>
                <a:cubicBezTo>
                  <a:pt x="8547228" y="218313"/>
                  <a:pt x="8538846" y="232918"/>
                  <a:pt x="8528051" y="246126"/>
                </a:cubicBezTo>
                <a:cubicBezTo>
                  <a:pt x="8517383" y="259207"/>
                  <a:pt x="8505064" y="271018"/>
                  <a:pt x="8491094" y="281813"/>
                </a:cubicBezTo>
                <a:cubicBezTo>
                  <a:pt x="8476997" y="292481"/>
                  <a:pt x="8462519" y="302641"/>
                  <a:pt x="8447279" y="312166"/>
                </a:cubicBezTo>
                <a:cubicBezTo>
                  <a:pt x="8461884" y="327025"/>
                  <a:pt x="8478521" y="344170"/>
                  <a:pt x="8497317" y="363474"/>
                </a:cubicBezTo>
                <a:cubicBezTo>
                  <a:pt x="8515986" y="382905"/>
                  <a:pt x="8535798" y="403225"/>
                  <a:pt x="8556626" y="424688"/>
                </a:cubicBezTo>
                <a:cubicBezTo>
                  <a:pt x="8566532" y="407416"/>
                  <a:pt x="8574660" y="388239"/>
                  <a:pt x="8581010" y="367030"/>
                </a:cubicBezTo>
                <a:cubicBezTo>
                  <a:pt x="8587360" y="345948"/>
                  <a:pt x="8591678" y="322707"/>
                  <a:pt x="8593710" y="297434"/>
                </a:cubicBezTo>
                <a:lnTo>
                  <a:pt x="8696834" y="297434"/>
                </a:lnTo>
                <a:cubicBezTo>
                  <a:pt x="8692643" y="338201"/>
                  <a:pt x="8684261" y="374904"/>
                  <a:pt x="8671688" y="407670"/>
                </a:cubicBezTo>
                <a:cubicBezTo>
                  <a:pt x="8658988" y="440436"/>
                  <a:pt x="8643113" y="469646"/>
                  <a:pt x="8624063" y="495173"/>
                </a:cubicBezTo>
                <a:cubicBezTo>
                  <a:pt x="8639303" y="510667"/>
                  <a:pt x="8653527" y="525399"/>
                  <a:pt x="8666989" y="539369"/>
                </a:cubicBezTo>
                <a:cubicBezTo>
                  <a:pt x="8680324" y="553466"/>
                  <a:pt x="8692262" y="565785"/>
                  <a:pt x="8702930" y="576707"/>
                </a:cubicBezTo>
                <a:cubicBezTo>
                  <a:pt x="8713471" y="587502"/>
                  <a:pt x="8722107" y="596519"/>
                  <a:pt x="8728838" y="603504"/>
                </a:cubicBezTo>
                <a:cubicBezTo>
                  <a:pt x="8735442" y="610489"/>
                  <a:pt x="8739633" y="614680"/>
                  <a:pt x="8741030" y="616204"/>
                </a:cubicBezTo>
                <a:lnTo>
                  <a:pt x="8590154" y="616204"/>
                </a:lnTo>
                <a:cubicBezTo>
                  <a:pt x="8585074" y="609600"/>
                  <a:pt x="8579486" y="602869"/>
                  <a:pt x="8573136" y="595884"/>
                </a:cubicBezTo>
                <a:cubicBezTo>
                  <a:pt x="8566913" y="588899"/>
                  <a:pt x="8558658" y="579755"/>
                  <a:pt x="8548244" y="568452"/>
                </a:cubicBezTo>
                <a:cubicBezTo>
                  <a:pt x="8519288" y="588391"/>
                  <a:pt x="8488300" y="603250"/>
                  <a:pt x="8455280" y="612902"/>
                </a:cubicBezTo>
                <a:cubicBezTo>
                  <a:pt x="8422260" y="622554"/>
                  <a:pt x="8388732" y="627380"/>
                  <a:pt x="8354823" y="627380"/>
                </a:cubicBezTo>
                <a:cubicBezTo>
                  <a:pt x="8327518" y="627380"/>
                  <a:pt x="8302499" y="623570"/>
                  <a:pt x="8279893" y="615950"/>
                </a:cubicBezTo>
                <a:cubicBezTo>
                  <a:pt x="8257160" y="608457"/>
                  <a:pt x="8237856" y="597662"/>
                  <a:pt x="8221854" y="583819"/>
                </a:cubicBezTo>
                <a:cubicBezTo>
                  <a:pt x="8205725" y="569976"/>
                  <a:pt x="8193279" y="553212"/>
                  <a:pt x="8184262" y="533400"/>
                </a:cubicBezTo>
                <a:cubicBezTo>
                  <a:pt x="8175372" y="513588"/>
                  <a:pt x="8170927" y="491617"/>
                  <a:pt x="8170927" y="467487"/>
                </a:cubicBezTo>
                <a:cubicBezTo>
                  <a:pt x="8170927" y="447040"/>
                  <a:pt x="8174102" y="428498"/>
                  <a:pt x="8180452" y="411988"/>
                </a:cubicBezTo>
                <a:cubicBezTo>
                  <a:pt x="8186929" y="395478"/>
                  <a:pt x="8195438" y="380492"/>
                  <a:pt x="8206233" y="367030"/>
                </a:cubicBezTo>
                <a:cubicBezTo>
                  <a:pt x="8216901" y="353695"/>
                  <a:pt x="8229220" y="341503"/>
                  <a:pt x="8243190" y="330708"/>
                </a:cubicBezTo>
                <a:cubicBezTo>
                  <a:pt x="8257160" y="319786"/>
                  <a:pt x="8271765" y="309753"/>
                  <a:pt x="8287005" y="300609"/>
                </a:cubicBezTo>
                <a:cubicBezTo>
                  <a:pt x="8275702" y="289560"/>
                  <a:pt x="8265161" y="278511"/>
                  <a:pt x="8255509" y="267462"/>
                </a:cubicBezTo>
                <a:cubicBezTo>
                  <a:pt x="8245857" y="256540"/>
                  <a:pt x="8237475" y="244983"/>
                  <a:pt x="8230236" y="233172"/>
                </a:cubicBezTo>
                <a:cubicBezTo>
                  <a:pt x="8223124" y="221234"/>
                  <a:pt x="8217536" y="208661"/>
                  <a:pt x="8213599" y="195453"/>
                </a:cubicBezTo>
                <a:cubicBezTo>
                  <a:pt x="8209535" y="182118"/>
                  <a:pt x="8207503" y="167767"/>
                  <a:pt x="8207503" y="152273"/>
                </a:cubicBezTo>
                <a:cubicBezTo>
                  <a:pt x="8207503" y="129667"/>
                  <a:pt x="8211567" y="109474"/>
                  <a:pt x="8219568" y="91567"/>
                </a:cubicBezTo>
                <a:cubicBezTo>
                  <a:pt x="8227569" y="73787"/>
                  <a:pt x="8239253" y="58547"/>
                  <a:pt x="8254366" y="46101"/>
                </a:cubicBezTo>
                <a:cubicBezTo>
                  <a:pt x="8269606" y="33528"/>
                  <a:pt x="8288148" y="24003"/>
                  <a:pt x="8309992" y="17526"/>
                </a:cubicBezTo>
                <a:cubicBezTo>
                  <a:pt x="8331836" y="10922"/>
                  <a:pt x="8356601" y="7620"/>
                  <a:pt x="8384287" y="7620"/>
                </a:cubicBezTo>
                <a:close/>
                <a:moveTo>
                  <a:pt x="7683628" y="7620"/>
                </a:moveTo>
                <a:cubicBezTo>
                  <a:pt x="7715505" y="7620"/>
                  <a:pt x="7747509" y="10795"/>
                  <a:pt x="7779640" y="17018"/>
                </a:cubicBezTo>
                <a:cubicBezTo>
                  <a:pt x="7811771" y="23241"/>
                  <a:pt x="7839457" y="31369"/>
                  <a:pt x="7862698" y="41148"/>
                </a:cubicBezTo>
                <a:lnTo>
                  <a:pt x="7862698" y="134874"/>
                </a:lnTo>
                <a:cubicBezTo>
                  <a:pt x="7831710" y="122682"/>
                  <a:pt x="7802119" y="113792"/>
                  <a:pt x="7773671" y="108331"/>
                </a:cubicBezTo>
                <a:cubicBezTo>
                  <a:pt x="7745223" y="102870"/>
                  <a:pt x="7718553" y="100076"/>
                  <a:pt x="7693534" y="100076"/>
                </a:cubicBezTo>
                <a:cubicBezTo>
                  <a:pt x="7657466" y="100076"/>
                  <a:pt x="7629780" y="106680"/>
                  <a:pt x="7610222" y="119761"/>
                </a:cubicBezTo>
                <a:cubicBezTo>
                  <a:pt x="7590664" y="132842"/>
                  <a:pt x="7581012" y="152400"/>
                  <a:pt x="7581012" y="178689"/>
                </a:cubicBezTo>
                <a:cubicBezTo>
                  <a:pt x="7581012" y="193802"/>
                  <a:pt x="7584187" y="206375"/>
                  <a:pt x="7590537" y="216154"/>
                </a:cubicBezTo>
                <a:cubicBezTo>
                  <a:pt x="7597014" y="225933"/>
                  <a:pt x="7605650" y="234061"/>
                  <a:pt x="7616699" y="240538"/>
                </a:cubicBezTo>
                <a:cubicBezTo>
                  <a:pt x="7627748" y="246888"/>
                  <a:pt x="7640321" y="251968"/>
                  <a:pt x="7654672" y="255905"/>
                </a:cubicBezTo>
                <a:cubicBezTo>
                  <a:pt x="7668896" y="259715"/>
                  <a:pt x="7684136" y="263398"/>
                  <a:pt x="7700138" y="266573"/>
                </a:cubicBezTo>
                <a:cubicBezTo>
                  <a:pt x="7725538" y="272034"/>
                  <a:pt x="7749668" y="278130"/>
                  <a:pt x="7772782" y="285115"/>
                </a:cubicBezTo>
                <a:cubicBezTo>
                  <a:pt x="7795769" y="292100"/>
                  <a:pt x="7816216" y="301879"/>
                  <a:pt x="7834123" y="314325"/>
                </a:cubicBezTo>
                <a:cubicBezTo>
                  <a:pt x="7852030" y="326898"/>
                  <a:pt x="7866127" y="343154"/>
                  <a:pt x="7876541" y="363220"/>
                </a:cubicBezTo>
                <a:cubicBezTo>
                  <a:pt x="7886955" y="383413"/>
                  <a:pt x="7892162" y="409067"/>
                  <a:pt x="7892162" y="440309"/>
                </a:cubicBezTo>
                <a:cubicBezTo>
                  <a:pt x="7892162" y="472440"/>
                  <a:pt x="7886193" y="500253"/>
                  <a:pt x="7874255" y="523748"/>
                </a:cubicBezTo>
                <a:cubicBezTo>
                  <a:pt x="7862444" y="547243"/>
                  <a:pt x="7845553" y="566674"/>
                  <a:pt x="7823582" y="582041"/>
                </a:cubicBezTo>
                <a:cubicBezTo>
                  <a:pt x="7801738" y="597408"/>
                  <a:pt x="7775195" y="608711"/>
                  <a:pt x="7743953" y="616204"/>
                </a:cubicBezTo>
                <a:cubicBezTo>
                  <a:pt x="7712711" y="623697"/>
                  <a:pt x="7678421" y="627380"/>
                  <a:pt x="7641210" y="627380"/>
                </a:cubicBezTo>
                <a:cubicBezTo>
                  <a:pt x="7608825" y="627380"/>
                  <a:pt x="7576821" y="624205"/>
                  <a:pt x="7545452" y="617728"/>
                </a:cubicBezTo>
                <a:cubicBezTo>
                  <a:pt x="7514083" y="611378"/>
                  <a:pt x="7487921" y="602361"/>
                  <a:pt x="7467093" y="590804"/>
                </a:cubicBezTo>
                <a:lnTo>
                  <a:pt x="7467093" y="498348"/>
                </a:lnTo>
                <a:cubicBezTo>
                  <a:pt x="7496557" y="511175"/>
                  <a:pt x="7525259" y="520446"/>
                  <a:pt x="7553326" y="526288"/>
                </a:cubicBezTo>
                <a:cubicBezTo>
                  <a:pt x="7581266" y="532003"/>
                  <a:pt x="7610095" y="534924"/>
                  <a:pt x="7639940" y="534924"/>
                </a:cubicBezTo>
                <a:cubicBezTo>
                  <a:pt x="7657212" y="534924"/>
                  <a:pt x="7674103" y="533527"/>
                  <a:pt x="7690867" y="530733"/>
                </a:cubicBezTo>
                <a:cubicBezTo>
                  <a:pt x="7707504" y="527939"/>
                  <a:pt x="7722490" y="522986"/>
                  <a:pt x="7735698" y="516255"/>
                </a:cubicBezTo>
                <a:cubicBezTo>
                  <a:pt x="7748906" y="509397"/>
                  <a:pt x="7759574" y="499999"/>
                  <a:pt x="7767575" y="488315"/>
                </a:cubicBezTo>
                <a:cubicBezTo>
                  <a:pt x="7775703" y="476504"/>
                  <a:pt x="7779640" y="462026"/>
                  <a:pt x="7779640" y="444754"/>
                </a:cubicBezTo>
                <a:cubicBezTo>
                  <a:pt x="7779640" y="429641"/>
                  <a:pt x="7775957" y="417322"/>
                  <a:pt x="7768464" y="407924"/>
                </a:cubicBezTo>
                <a:cubicBezTo>
                  <a:pt x="7761098" y="398526"/>
                  <a:pt x="7750938" y="390906"/>
                  <a:pt x="7738111" y="384937"/>
                </a:cubicBezTo>
                <a:cubicBezTo>
                  <a:pt x="7725284" y="378968"/>
                  <a:pt x="7710933" y="374142"/>
                  <a:pt x="7695058" y="370459"/>
                </a:cubicBezTo>
                <a:cubicBezTo>
                  <a:pt x="7679183" y="366649"/>
                  <a:pt x="7662419" y="363093"/>
                  <a:pt x="7644766" y="359537"/>
                </a:cubicBezTo>
                <a:cubicBezTo>
                  <a:pt x="7621652" y="354457"/>
                  <a:pt x="7599427" y="348361"/>
                  <a:pt x="7578345" y="341376"/>
                </a:cubicBezTo>
                <a:cubicBezTo>
                  <a:pt x="7557136" y="334391"/>
                  <a:pt x="7538594" y="324739"/>
                  <a:pt x="7522465" y="312420"/>
                </a:cubicBezTo>
                <a:cubicBezTo>
                  <a:pt x="7506463" y="299974"/>
                  <a:pt x="7493636" y="284353"/>
                  <a:pt x="7484111" y="265303"/>
                </a:cubicBezTo>
                <a:cubicBezTo>
                  <a:pt x="7474586" y="246253"/>
                  <a:pt x="7469760" y="222377"/>
                  <a:pt x="7469760" y="193802"/>
                </a:cubicBezTo>
                <a:cubicBezTo>
                  <a:pt x="7469760" y="162306"/>
                  <a:pt x="7475348" y="134874"/>
                  <a:pt x="7486270" y="111506"/>
                </a:cubicBezTo>
                <a:cubicBezTo>
                  <a:pt x="7497319" y="88138"/>
                  <a:pt x="7512305" y="68707"/>
                  <a:pt x="7531228" y="53467"/>
                </a:cubicBezTo>
                <a:cubicBezTo>
                  <a:pt x="7550151" y="38100"/>
                  <a:pt x="7572249" y="26670"/>
                  <a:pt x="7597776" y="19050"/>
                </a:cubicBezTo>
                <a:cubicBezTo>
                  <a:pt x="7623176" y="11430"/>
                  <a:pt x="7651878" y="7620"/>
                  <a:pt x="7683628" y="7620"/>
                </a:cubicBezTo>
                <a:close/>
                <a:moveTo>
                  <a:pt x="4979798" y="7620"/>
                </a:moveTo>
                <a:cubicBezTo>
                  <a:pt x="5005198" y="7620"/>
                  <a:pt x="5029074" y="9398"/>
                  <a:pt x="5051680" y="12827"/>
                </a:cubicBezTo>
                <a:cubicBezTo>
                  <a:pt x="5074286" y="16256"/>
                  <a:pt x="5094733" y="21082"/>
                  <a:pt x="5112894" y="27305"/>
                </a:cubicBezTo>
                <a:lnTo>
                  <a:pt x="5112894" y="120142"/>
                </a:lnTo>
                <a:cubicBezTo>
                  <a:pt x="5089145" y="112776"/>
                  <a:pt x="5066920" y="107569"/>
                  <a:pt x="5046346" y="104521"/>
                </a:cubicBezTo>
                <a:cubicBezTo>
                  <a:pt x="5025772" y="101600"/>
                  <a:pt x="5005706" y="100076"/>
                  <a:pt x="4986148" y="100076"/>
                </a:cubicBezTo>
                <a:cubicBezTo>
                  <a:pt x="4956303" y="100076"/>
                  <a:pt x="4928871" y="105029"/>
                  <a:pt x="4903724" y="114808"/>
                </a:cubicBezTo>
                <a:cubicBezTo>
                  <a:pt x="4878579" y="124587"/>
                  <a:pt x="4856989" y="138938"/>
                  <a:pt x="4838955" y="157734"/>
                </a:cubicBezTo>
                <a:cubicBezTo>
                  <a:pt x="4820921" y="176403"/>
                  <a:pt x="4806950" y="199517"/>
                  <a:pt x="4796791" y="227076"/>
                </a:cubicBezTo>
                <a:cubicBezTo>
                  <a:pt x="4786631" y="254635"/>
                  <a:pt x="4781550" y="286131"/>
                  <a:pt x="4781550" y="321564"/>
                </a:cubicBezTo>
                <a:cubicBezTo>
                  <a:pt x="4781550" y="356616"/>
                  <a:pt x="4786249" y="387477"/>
                  <a:pt x="4795394" y="414147"/>
                </a:cubicBezTo>
                <a:cubicBezTo>
                  <a:pt x="4804665" y="440817"/>
                  <a:pt x="4817873" y="463042"/>
                  <a:pt x="4835145" y="480949"/>
                </a:cubicBezTo>
                <a:cubicBezTo>
                  <a:pt x="4852417" y="498729"/>
                  <a:pt x="4873499" y="512191"/>
                  <a:pt x="4898391" y="521335"/>
                </a:cubicBezTo>
                <a:cubicBezTo>
                  <a:pt x="4923156" y="530352"/>
                  <a:pt x="4951477" y="534924"/>
                  <a:pt x="4982973" y="534924"/>
                </a:cubicBezTo>
                <a:cubicBezTo>
                  <a:pt x="5005579" y="534924"/>
                  <a:pt x="5028693" y="533146"/>
                  <a:pt x="5052187" y="529590"/>
                </a:cubicBezTo>
                <a:cubicBezTo>
                  <a:pt x="5075683" y="526034"/>
                  <a:pt x="5097654" y="520827"/>
                  <a:pt x="5118228" y="513969"/>
                </a:cubicBezTo>
                <a:lnTo>
                  <a:pt x="5118228" y="608203"/>
                </a:lnTo>
                <a:cubicBezTo>
                  <a:pt x="5097399" y="614172"/>
                  <a:pt x="5074921" y="618871"/>
                  <a:pt x="5050791" y="622300"/>
                </a:cubicBezTo>
                <a:cubicBezTo>
                  <a:pt x="5026661" y="625602"/>
                  <a:pt x="5001769" y="627380"/>
                  <a:pt x="4975861" y="627380"/>
                </a:cubicBezTo>
                <a:cubicBezTo>
                  <a:pt x="4925187" y="627380"/>
                  <a:pt x="4880737" y="620141"/>
                  <a:pt x="4842384" y="605663"/>
                </a:cubicBezTo>
                <a:cubicBezTo>
                  <a:pt x="4803903" y="591312"/>
                  <a:pt x="4771899" y="570865"/>
                  <a:pt x="4746118" y="544576"/>
                </a:cubicBezTo>
                <a:cubicBezTo>
                  <a:pt x="4720336" y="518160"/>
                  <a:pt x="4701033" y="486664"/>
                  <a:pt x="4688079" y="449834"/>
                </a:cubicBezTo>
                <a:cubicBezTo>
                  <a:pt x="4675124" y="413131"/>
                  <a:pt x="4668648" y="372618"/>
                  <a:pt x="4668648" y="328168"/>
                </a:cubicBezTo>
                <a:cubicBezTo>
                  <a:pt x="4668648" y="282702"/>
                  <a:pt x="4675506" y="240411"/>
                  <a:pt x="4689349" y="201422"/>
                </a:cubicBezTo>
                <a:cubicBezTo>
                  <a:pt x="4703192" y="162433"/>
                  <a:pt x="4723131" y="128651"/>
                  <a:pt x="4749293" y="100076"/>
                </a:cubicBezTo>
                <a:cubicBezTo>
                  <a:pt x="4775328" y="71501"/>
                  <a:pt x="4807840" y="49022"/>
                  <a:pt x="4846956" y="32639"/>
                </a:cubicBezTo>
                <a:cubicBezTo>
                  <a:pt x="4886199" y="16256"/>
                  <a:pt x="4930395" y="8001"/>
                  <a:pt x="4979798" y="7620"/>
                </a:cubicBezTo>
                <a:close/>
                <a:moveTo>
                  <a:pt x="2630044" y="7620"/>
                </a:moveTo>
                <a:cubicBezTo>
                  <a:pt x="2661921" y="7620"/>
                  <a:pt x="2693925" y="10795"/>
                  <a:pt x="2726056" y="17018"/>
                </a:cubicBezTo>
                <a:cubicBezTo>
                  <a:pt x="2758187" y="23241"/>
                  <a:pt x="2785873" y="31369"/>
                  <a:pt x="2809114" y="41148"/>
                </a:cubicBezTo>
                <a:lnTo>
                  <a:pt x="2809114" y="134874"/>
                </a:lnTo>
                <a:cubicBezTo>
                  <a:pt x="2778126" y="122682"/>
                  <a:pt x="2748535" y="113792"/>
                  <a:pt x="2720087" y="108331"/>
                </a:cubicBezTo>
                <a:cubicBezTo>
                  <a:pt x="2691639" y="102870"/>
                  <a:pt x="2664969" y="100076"/>
                  <a:pt x="2639950" y="100076"/>
                </a:cubicBezTo>
                <a:cubicBezTo>
                  <a:pt x="2603882" y="100076"/>
                  <a:pt x="2576196" y="106680"/>
                  <a:pt x="2556638" y="119761"/>
                </a:cubicBezTo>
                <a:cubicBezTo>
                  <a:pt x="2537080" y="132842"/>
                  <a:pt x="2527428" y="152400"/>
                  <a:pt x="2527428" y="178689"/>
                </a:cubicBezTo>
                <a:cubicBezTo>
                  <a:pt x="2527428" y="193802"/>
                  <a:pt x="2530603" y="206375"/>
                  <a:pt x="2536953" y="216154"/>
                </a:cubicBezTo>
                <a:cubicBezTo>
                  <a:pt x="2543430" y="225933"/>
                  <a:pt x="2552066" y="234061"/>
                  <a:pt x="2563115" y="240538"/>
                </a:cubicBezTo>
                <a:cubicBezTo>
                  <a:pt x="2574164" y="246888"/>
                  <a:pt x="2586737" y="251968"/>
                  <a:pt x="2601088" y="255905"/>
                </a:cubicBezTo>
                <a:cubicBezTo>
                  <a:pt x="2615312" y="259715"/>
                  <a:pt x="2630552" y="263398"/>
                  <a:pt x="2646554" y="266573"/>
                </a:cubicBezTo>
                <a:cubicBezTo>
                  <a:pt x="2671954" y="272034"/>
                  <a:pt x="2696084" y="278130"/>
                  <a:pt x="2719198" y="285115"/>
                </a:cubicBezTo>
                <a:cubicBezTo>
                  <a:pt x="2742185" y="292100"/>
                  <a:pt x="2762632" y="301879"/>
                  <a:pt x="2780539" y="314325"/>
                </a:cubicBezTo>
                <a:cubicBezTo>
                  <a:pt x="2798446" y="326898"/>
                  <a:pt x="2812543" y="343154"/>
                  <a:pt x="2822957" y="363220"/>
                </a:cubicBezTo>
                <a:cubicBezTo>
                  <a:pt x="2833371" y="383413"/>
                  <a:pt x="2838578" y="409067"/>
                  <a:pt x="2838578" y="440309"/>
                </a:cubicBezTo>
                <a:cubicBezTo>
                  <a:pt x="2838578" y="472440"/>
                  <a:pt x="2832609" y="500253"/>
                  <a:pt x="2820671" y="523748"/>
                </a:cubicBezTo>
                <a:cubicBezTo>
                  <a:pt x="2808860" y="547243"/>
                  <a:pt x="2791969" y="566674"/>
                  <a:pt x="2769998" y="582041"/>
                </a:cubicBezTo>
                <a:cubicBezTo>
                  <a:pt x="2748154" y="597408"/>
                  <a:pt x="2721611" y="608711"/>
                  <a:pt x="2690369" y="616204"/>
                </a:cubicBezTo>
                <a:cubicBezTo>
                  <a:pt x="2659127" y="623697"/>
                  <a:pt x="2624837" y="627380"/>
                  <a:pt x="2587626" y="627380"/>
                </a:cubicBezTo>
                <a:cubicBezTo>
                  <a:pt x="2555241" y="627380"/>
                  <a:pt x="2523237" y="624205"/>
                  <a:pt x="2491868" y="617728"/>
                </a:cubicBezTo>
                <a:cubicBezTo>
                  <a:pt x="2460499" y="611378"/>
                  <a:pt x="2434337" y="602361"/>
                  <a:pt x="2413509" y="590804"/>
                </a:cubicBezTo>
                <a:lnTo>
                  <a:pt x="2413509" y="498348"/>
                </a:lnTo>
                <a:cubicBezTo>
                  <a:pt x="2442973" y="511175"/>
                  <a:pt x="2471675" y="520446"/>
                  <a:pt x="2499742" y="526288"/>
                </a:cubicBezTo>
                <a:cubicBezTo>
                  <a:pt x="2527682" y="532003"/>
                  <a:pt x="2556511" y="534924"/>
                  <a:pt x="2586356" y="534924"/>
                </a:cubicBezTo>
                <a:cubicBezTo>
                  <a:pt x="2603628" y="534924"/>
                  <a:pt x="2620519" y="533527"/>
                  <a:pt x="2637283" y="530733"/>
                </a:cubicBezTo>
                <a:cubicBezTo>
                  <a:pt x="2653920" y="527939"/>
                  <a:pt x="2668906" y="522986"/>
                  <a:pt x="2682114" y="516255"/>
                </a:cubicBezTo>
                <a:cubicBezTo>
                  <a:pt x="2695322" y="509397"/>
                  <a:pt x="2705990" y="499999"/>
                  <a:pt x="2713991" y="488315"/>
                </a:cubicBezTo>
                <a:cubicBezTo>
                  <a:pt x="2722119" y="476504"/>
                  <a:pt x="2726056" y="462026"/>
                  <a:pt x="2726056" y="444754"/>
                </a:cubicBezTo>
                <a:cubicBezTo>
                  <a:pt x="2726056" y="429641"/>
                  <a:pt x="2722373" y="417322"/>
                  <a:pt x="2714880" y="407924"/>
                </a:cubicBezTo>
                <a:cubicBezTo>
                  <a:pt x="2707514" y="398526"/>
                  <a:pt x="2697354" y="390906"/>
                  <a:pt x="2684527" y="384937"/>
                </a:cubicBezTo>
                <a:cubicBezTo>
                  <a:pt x="2671700" y="378968"/>
                  <a:pt x="2657349" y="374142"/>
                  <a:pt x="2641474" y="370459"/>
                </a:cubicBezTo>
                <a:cubicBezTo>
                  <a:pt x="2625599" y="366649"/>
                  <a:pt x="2608835" y="363093"/>
                  <a:pt x="2591182" y="359537"/>
                </a:cubicBezTo>
                <a:cubicBezTo>
                  <a:pt x="2568068" y="354457"/>
                  <a:pt x="2545843" y="348361"/>
                  <a:pt x="2524761" y="341376"/>
                </a:cubicBezTo>
                <a:cubicBezTo>
                  <a:pt x="2503552" y="334391"/>
                  <a:pt x="2485010" y="324739"/>
                  <a:pt x="2468881" y="312420"/>
                </a:cubicBezTo>
                <a:cubicBezTo>
                  <a:pt x="2452879" y="299974"/>
                  <a:pt x="2440052" y="284353"/>
                  <a:pt x="2430527" y="265303"/>
                </a:cubicBezTo>
                <a:cubicBezTo>
                  <a:pt x="2421002" y="246253"/>
                  <a:pt x="2416176" y="222377"/>
                  <a:pt x="2416176" y="193802"/>
                </a:cubicBezTo>
                <a:cubicBezTo>
                  <a:pt x="2416176" y="162306"/>
                  <a:pt x="2421764" y="134874"/>
                  <a:pt x="2432686" y="111506"/>
                </a:cubicBezTo>
                <a:cubicBezTo>
                  <a:pt x="2443735" y="88138"/>
                  <a:pt x="2458721" y="68707"/>
                  <a:pt x="2477644" y="53467"/>
                </a:cubicBezTo>
                <a:cubicBezTo>
                  <a:pt x="2496567" y="38100"/>
                  <a:pt x="2518665" y="26670"/>
                  <a:pt x="2544192" y="19050"/>
                </a:cubicBezTo>
                <a:cubicBezTo>
                  <a:pt x="2569592" y="11430"/>
                  <a:pt x="2598294" y="7620"/>
                  <a:pt x="2630044" y="7620"/>
                </a:cubicBez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9159" y="2973959"/>
            <a:ext cx="5551424" cy="619759"/>
          </a:xfrm>
          <a:custGeom>
            <a:avLst/>
            <a:gdLst/>
            <a:ahLst/>
            <a:cxnLst/>
            <a:rect l="l" t="t" r="r" b="b"/>
            <a:pathLst>
              <a:path w="5551424" h="619759">
                <a:moveTo>
                  <a:pt x="286640" y="154940"/>
                </a:moveTo>
                <a:cubicBezTo>
                  <a:pt x="265685" y="217424"/>
                  <a:pt x="247143" y="269621"/>
                  <a:pt x="230760" y="311658"/>
                </a:cubicBezTo>
                <a:lnTo>
                  <a:pt x="210312" y="364871"/>
                </a:lnTo>
                <a:lnTo>
                  <a:pt x="364744" y="364871"/>
                </a:lnTo>
                <a:lnTo>
                  <a:pt x="344298" y="311658"/>
                </a:lnTo>
                <a:cubicBezTo>
                  <a:pt x="328169" y="269367"/>
                  <a:pt x="309500" y="217043"/>
                  <a:pt x="288418" y="154940"/>
                </a:cubicBezTo>
                <a:close/>
                <a:moveTo>
                  <a:pt x="2511299" y="102743"/>
                </a:moveTo>
                <a:lnTo>
                  <a:pt x="2511299" y="285750"/>
                </a:lnTo>
                <a:lnTo>
                  <a:pt x="2565401" y="285750"/>
                </a:lnTo>
                <a:cubicBezTo>
                  <a:pt x="2590293" y="285750"/>
                  <a:pt x="2611502" y="284606"/>
                  <a:pt x="2629028" y="282448"/>
                </a:cubicBezTo>
                <a:cubicBezTo>
                  <a:pt x="2646427" y="280162"/>
                  <a:pt x="2661032" y="276860"/>
                  <a:pt x="2672970" y="272415"/>
                </a:cubicBezTo>
                <a:cubicBezTo>
                  <a:pt x="2694941" y="264033"/>
                  <a:pt x="2710181" y="252730"/>
                  <a:pt x="2718690" y="238252"/>
                </a:cubicBezTo>
                <a:cubicBezTo>
                  <a:pt x="2727199" y="223774"/>
                  <a:pt x="2731390" y="207264"/>
                  <a:pt x="2731390" y="188468"/>
                </a:cubicBezTo>
                <a:cubicBezTo>
                  <a:pt x="2731390" y="172339"/>
                  <a:pt x="2728088" y="158115"/>
                  <a:pt x="2721357" y="145796"/>
                </a:cubicBezTo>
                <a:cubicBezTo>
                  <a:pt x="2714753" y="133477"/>
                  <a:pt x="2703323" y="123698"/>
                  <a:pt x="2687194" y="116586"/>
                </a:cubicBezTo>
                <a:cubicBezTo>
                  <a:pt x="2676780" y="111760"/>
                  <a:pt x="2663699" y="108331"/>
                  <a:pt x="2647951" y="106044"/>
                </a:cubicBezTo>
                <a:cubicBezTo>
                  <a:pt x="2632203" y="103886"/>
                  <a:pt x="2612645" y="102743"/>
                  <a:pt x="2589404" y="102743"/>
                </a:cubicBezTo>
                <a:close/>
                <a:moveTo>
                  <a:pt x="1994155" y="92456"/>
                </a:moveTo>
                <a:cubicBezTo>
                  <a:pt x="1968247" y="92456"/>
                  <a:pt x="1944498" y="96900"/>
                  <a:pt x="1922781" y="105791"/>
                </a:cubicBezTo>
                <a:cubicBezTo>
                  <a:pt x="1901064" y="114808"/>
                  <a:pt x="1882268" y="128269"/>
                  <a:pt x="1866520" y="146431"/>
                </a:cubicBezTo>
                <a:cubicBezTo>
                  <a:pt x="1850645" y="164592"/>
                  <a:pt x="1838326" y="187325"/>
                  <a:pt x="1829436" y="214630"/>
                </a:cubicBezTo>
                <a:cubicBezTo>
                  <a:pt x="1820546" y="241808"/>
                  <a:pt x="1815974" y="273558"/>
                  <a:pt x="1815974" y="309880"/>
                </a:cubicBezTo>
                <a:cubicBezTo>
                  <a:pt x="1815974" y="346202"/>
                  <a:pt x="1820546" y="377952"/>
                  <a:pt x="1829436" y="405256"/>
                </a:cubicBezTo>
                <a:cubicBezTo>
                  <a:pt x="1838326" y="432435"/>
                  <a:pt x="1850645" y="455041"/>
                  <a:pt x="1866520" y="473075"/>
                </a:cubicBezTo>
                <a:cubicBezTo>
                  <a:pt x="1882268" y="491109"/>
                  <a:pt x="1901064" y="504571"/>
                  <a:pt x="1922781" y="513715"/>
                </a:cubicBezTo>
                <a:cubicBezTo>
                  <a:pt x="1944498" y="522731"/>
                  <a:pt x="1968247" y="527304"/>
                  <a:pt x="1994155" y="527304"/>
                </a:cubicBezTo>
                <a:cubicBezTo>
                  <a:pt x="2020063" y="527304"/>
                  <a:pt x="2043939" y="522731"/>
                  <a:pt x="2065656" y="513715"/>
                </a:cubicBezTo>
                <a:cubicBezTo>
                  <a:pt x="2087373" y="504571"/>
                  <a:pt x="2106042" y="491109"/>
                  <a:pt x="2121917" y="473075"/>
                </a:cubicBezTo>
                <a:cubicBezTo>
                  <a:pt x="2137665" y="455041"/>
                  <a:pt x="2149984" y="432435"/>
                  <a:pt x="2158874" y="405256"/>
                </a:cubicBezTo>
                <a:cubicBezTo>
                  <a:pt x="2167891" y="377952"/>
                  <a:pt x="2172336" y="346202"/>
                  <a:pt x="2172336" y="309880"/>
                </a:cubicBezTo>
                <a:cubicBezTo>
                  <a:pt x="2172336" y="273558"/>
                  <a:pt x="2167891" y="241808"/>
                  <a:pt x="2158874" y="214630"/>
                </a:cubicBezTo>
                <a:cubicBezTo>
                  <a:pt x="2149984" y="187325"/>
                  <a:pt x="2137665" y="164592"/>
                  <a:pt x="2121917" y="146431"/>
                </a:cubicBezTo>
                <a:cubicBezTo>
                  <a:pt x="2106042" y="128269"/>
                  <a:pt x="2087373" y="114808"/>
                  <a:pt x="2065656" y="105791"/>
                </a:cubicBezTo>
                <a:cubicBezTo>
                  <a:pt x="2043939" y="96900"/>
                  <a:pt x="2020063" y="92456"/>
                  <a:pt x="1994155" y="92456"/>
                </a:cubicBezTo>
                <a:close/>
                <a:moveTo>
                  <a:pt x="4389247" y="11175"/>
                </a:moveTo>
                <a:lnTo>
                  <a:pt x="4541902" y="11175"/>
                </a:lnTo>
                <a:lnTo>
                  <a:pt x="4645026" y="295656"/>
                </a:lnTo>
                <a:cubicBezTo>
                  <a:pt x="4662297" y="342900"/>
                  <a:pt x="4678554" y="393827"/>
                  <a:pt x="4693794" y="448310"/>
                </a:cubicBezTo>
                <a:lnTo>
                  <a:pt x="4696460" y="448310"/>
                </a:lnTo>
                <a:cubicBezTo>
                  <a:pt x="4709542" y="401319"/>
                  <a:pt x="4725671" y="350774"/>
                  <a:pt x="4745102" y="296925"/>
                </a:cubicBezTo>
                <a:lnTo>
                  <a:pt x="4848226" y="11175"/>
                </a:lnTo>
                <a:lnTo>
                  <a:pt x="5001769" y="11175"/>
                </a:lnTo>
                <a:lnTo>
                  <a:pt x="5001769" y="608584"/>
                </a:lnTo>
                <a:lnTo>
                  <a:pt x="4892422" y="608584"/>
                </a:lnTo>
                <a:lnTo>
                  <a:pt x="4892422" y="305816"/>
                </a:lnTo>
                <a:cubicBezTo>
                  <a:pt x="4892422" y="261493"/>
                  <a:pt x="4894200" y="210058"/>
                  <a:pt x="4897756" y="151384"/>
                </a:cubicBezTo>
                <a:lnTo>
                  <a:pt x="4893819" y="151384"/>
                </a:lnTo>
                <a:cubicBezTo>
                  <a:pt x="4888739" y="168402"/>
                  <a:pt x="4882770" y="187452"/>
                  <a:pt x="4875912" y="208534"/>
                </a:cubicBezTo>
                <a:cubicBezTo>
                  <a:pt x="4869054" y="229616"/>
                  <a:pt x="4861942" y="250571"/>
                  <a:pt x="4854448" y="271018"/>
                </a:cubicBezTo>
                <a:lnTo>
                  <a:pt x="4730751" y="608584"/>
                </a:lnTo>
                <a:lnTo>
                  <a:pt x="4660266" y="608584"/>
                </a:lnTo>
                <a:lnTo>
                  <a:pt x="4536568" y="271018"/>
                </a:lnTo>
                <a:cubicBezTo>
                  <a:pt x="4529075" y="250571"/>
                  <a:pt x="4521963" y="229616"/>
                  <a:pt x="4515105" y="208534"/>
                </a:cubicBezTo>
                <a:cubicBezTo>
                  <a:pt x="4508247" y="187452"/>
                  <a:pt x="4502405" y="168402"/>
                  <a:pt x="4497325" y="151384"/>
                </a:cubicBezTo>
                <a:lnTo>
                  <a:pt x="4493260" y="151384"/>
                </a:lnTo>
                <a:cubicBezTo>
                  <a:pt x="4496817" y="206502"/>
                  <a:pt x="4498595" y="257810"/>
                  <a:pt x="4498595" y="305435"/>
                </a:cubicBezTo>
                <a:lnTo>
                  <a:pt x="4498595" y="608584"/>
                </a:lnTo>
                <a:lnTo>
                  <a:pt x="4389247" y="608584"/>
                </a:lnTo>
                <a:close/>
                <a:moveTo>
                  <a:pt x="3750692" y="11175"/>
                </a:moveTo>
                <a:lnTo>
                  <a:pt x="3860039" y="11175"/>
                </a:lnTo>
                <a:lnTo>
                  <a:pt x="3860039" y="257175"/>
                </a:lnTo>
                <a:lnTo>
                  <a:pt x="4136898" y="257175"/>
                </a:lnTo>
                <a:lnTo>
                  <a:pt x="4136898" y="11175"/>
                </a:lnTo>
                <a:lnTo>
                  <a:pt x="4246246" y="11175"/>
                </a:lnTo>
                <a:lnTo>
                  <a:pt x="4246246" y="608584"/>
                </a:lnTo>
                <a:lnTo>
                  <a:pt x="4136898" y="608584"/>
                </a:lnTo>
                <a:lnTo>
                  <a:pt x="4136898" y="348742"/>
                </a:lnTo>
                <a:lnTo>
                  <a:pt x="3860039" y="348742"/>
                </a:lnTo>
                <a:lnTo>
                  <a:pt x="3860039" y="608584"/>
                </a:lnTo>
                <a:lnTo>
                  <a:pt x="3750692" y="608584"/>
                </a:lnTo>
                <a:close/>
                <a:moveTo>
                  <a:pt x="3171445" y="11175"/>
                </a:moveTo>
                <a:lnTo>
                  <a:pt x="3666109" y="11175"/>
                </a:lnTo>
                <a:lnTo>
                  <a:pt x="3666109" y="102743"/>
                </a:lnTo>
                <a:lnTo>
                  <a:pt x="3473705" y="102743"/>
                </a:lnTo>
                <a:lnTo>
                  <a:pt x="3473705" y="608584"/>
                </a:lnTo>
                <a:lnTo>
                  <a:pt x="3364358" y="608584"/>
                </a:lnTo>
                <a:lnTo>
                  <a:pt x="3364358" y="102743"/>
                </a:lnTo>
                <a:lnTo>
                  <a:pt x="3171445" y="102743"/>
                </a:lnTo>
                <a:close/>
                <a:moveTo>
                  <a:pt x="2976500" y="11175"/>
                </a:moveTo>
                <a:lnTo>
                  <a:pt x="3085847" y="11175"/>
                </a:lnTo>
                <a:lnTo>
                  <a:pt x="3085847" y="608584"/>
                </a:lnTo>
                <a:lnTo>
                  <a:pt x="2976500" y="608584"/>
                </a:lnTo>
                <a:close/>
                <a:moveTo>
                  <a:pt x="2401952" y="11175"/>
                </a:moveTo>
                <a:lnTo>
                  <a:pt x="2583689" y="11175"/>
                </a:lnTo>
                <a:cubicBezTo>
                  <a:pt x="2613661" y="11175"/>
                  <a:pt x="2641728" y="12954"/>
                  <a:pt x="2667636" y="16383"/>
                </a:cubicBezTo>
                <a:cubicBezTo>
                  <a:pt x="2693544" y="19812"/>
                  <a:pt x="2715642" y="24892"/>
                  <a:pt x="2734184" y="31750"/>
                </a:cubicBezTo>
                <a:cubicBezTo>
                  <a:pt x="2769236" y="45085"/>
                  <a:pt x="2796287" y="65024"/>
                  <a:pt x="2815337" y="91312"/>
                </a:cubicBezTo>
                <a:cubicBezTo>
                  <a:pt x="2834387" y="117729"/>
                  <a:pt x="2843912" y="150749"/>
                  <a:pt x="2843912" y="190627"/>
                </a:cubicBezTo>
                <a:cubicBezTo>
                  <a:pt x="2843912" y="232410"/>
                  <a:pt x="2832482" y="267716"/>
                  <a:pt x="2809368" y="296672"/>
                </a:cubicBezTo>
                <a:cubicBezTo>
                  <a:pt x="2786254" y="325755"/>
                  <a:pt x="2750694" y="347218"/>
                  <a:pt x="2702434" y="361187"/>
                </a:cubicBezTo>
                <a:lnTo>
                  <a:pt x="2702434" y="362966"/>
                </a:lnTo>
                <a:lnTo>
                  <a:pt x="2880107" y="608584"/>
                </a:lnTo>
                <a:lnTo>
                  <a:pt x="2748916" y="608584"/>
                </a:lnTo>
                <a:lnTo>
                  <a:pt x="2586356" y="377317"/>
                </a:lnTo>
                <a:lnTo>
                  <a:pt x="2511299" y="377317"/>
                </a:lnTo>
                <a:lnTo>
                  <a:pt x="2511299" y="608584"/>
                </a:lnTo>
                <a:lnTo>
                  <a:pt x="2401952" y="608584"/>
                </a:lnTo>
                <a:close/>
                <a:moveTo>
                  <a:pt x="658496" y="11175"/>
                </a:moveTo>
                <a:lnTo>
                  <a:pt x="767843" y="11175"/>
                </a:lnTo>
                <a:lnTo>
                  <a:pt x="767843" y="517017"/>
                </a:lnTo>
                <a:lnTo>
                  <a:pt x="1047370" y="517017"/>
                </a:lnTo>
                <a:lnTo>
                  <a:pt x="1047370" y="608584"/>
                </a:lnTo>
                <a:lnTo>
                  <a:pt x="658496" y="608584"/>
                </a:lnTo>
                <a:close/>
                <a:moveTo>
                  <a:pt x="237110" y="11175"/>
                </a:moveTo>
                <a:lnTo>
                  <a:pt x="337059" y="11175"/>
                </a:lnTo>
                <a:lnTo>
                  <a:pt x="574168" y="608584"/>
                </a:lnTo>
                <a:lnTo>
                  <a:pt x="458471" y="608584"/>
                </a:lnTo>
                <a:lnTo>
                  <a:pt x="400050" y="456311"/>
                </a:lnTo>
                <a:lnTo>
                  <a:pt x="175006" y="456311"/>
                </a:lnTo>
                <a:lnTo>
                  <a:pt x="116460" y="608584"/>
                </a:lnTo>
                <a:lnTo>
                  <a:pt x="0" y="608584"/>
                </a:lnTo>
                <a:close/>
                <a:moveTo>
                  <a:pt x="5342891" y="0"/>
                </a:moveTo>
                <a:cubicBezTo>
                  <a:pt x="5374768" y="0"/>
                  <a:pt x="5406772" y="3175"/>
                  <a:pt x="5438903" y="9398"/>
                </a:cubicBezTo>
                <a:cubicBezTo>
                  <a:pt x="5471034" y="15621"/>
                  <a:pt x="5498720" y="23749"/>
                  <a:pt x="5521961" y="33528"/>
                </a:cubicBezTo>
                <a:lnTo>
                  <a:pt x="5521961" y="127254"/>
                </a:lnTo>
                <a:cubicBezTo>
                  <a:pt x="5490973" y="115062"/>
                  <a:pt x="5461382" y="106172"/>
                  <a:pt x="5432934" y="100711"/>
                </a:cubicBezTo>
                <a:cubicBezTo>
                  <a:pt x="5404486" y="95250"/>
                  <a:pt x="5377816" y="92456"/>
                  <a:pt x="5352797" y="92456"/>
                </a:cubicBezTo>
                <a:cubicBezTo>
                  <a:pt x="5316729" y="92456"/>
                  <a:pt x="5289043" y="99060"/>
                  <a:pt x="5269485" y="112141"/>
                </a:cubicBezTo>
                <a:cubicBezTo>
                  <a:pt x="5249927" y="125222"/>
                  <a:pt x="5240275" y="144780"/>
                  <a:pt x="5240275" y="171069"/>
                </a:cubicBezTo>
                <a:cubicBezTo>
                  <a:pt x="5240275" y="186181"/>
                  <a:pt x="5243450" y="198755"/>
                  <a:pt x="5249800" y="208534"/>
                </a:cubicBezTo>
                <a:cubicBezTo>
                  <a:pt x="5256277" y="218312"/>
                  <a:pt x="5264913" y="226441"/>
                  <a:pt x="5275962" y="232918"/>
                </a:cubicBezTo>
                <a:cubicBezTo>
                  <a:pt x="5287011" y="239268"/>
                  <a:pt x="5299584" y="244348"/>
                  <a:pt x="5313935" y="248285"/>
                </a:cubicBezTo>
                <a:cubicBezTo>
                  <a:pt x="5328159" y="252094"/>
                  <a:pt x="5343399" y="255778"/>
                  <a:pt x="5359401" y="258953"/>
                </a:cubicBezTo>
                <a:cubicBezTo>
                  <a:pt x="5384801" y="264414"/>
                  <a:pt x="5408931" y="270510"/>
                  <a:pt x="5432045" y="277494"/>
                </a:cubicBezTo>
                <a:cubicBezTo>
                  <a:pt x="5455032" y="284480"/>
                  <a:pt x="5475479" y="294259"/>
                  <a:pt x="5493386" y="306705"/>
                </a:cubicBezTo>
                <a:cubicBezTo>
                  <a:pt x="5511293" y="319278"/>
                  <a:pt x="5525390" y="335534"/>
                  <a:pt x="5535804" y="355600"/>
                </a:cubicBezTo>
                <a:cubicBezTo>
                  <a:pt x="5546218" y="375793"/>
                  <a:pt x="5551425" y="401447"/>
                  <a:pt x="5551425" y="432689"/>
                </a:cubicBezTo>
                <a:cubicBezTo>
                  <a:pt x="5551425" y="464819"/>
                  <a:pt x="5545456" y="492633"/>
                  <a:pt x="5533518" y="516128"/>
                </a:cubicBezTo>
                <a:cubicBezTo>
                  <a:pt x="5521707" y="539623"/>
                  <a:pt x="5504816" y="559054"/>
                  <a:pt x="5482845" y="574421"/>
                </a:cubicBezTo>
                <a:cubicBezTo>
                  <a:pt x="5461001" y="589787"/>
                  <a:pt x="5434458" y="601091"/>
                  <a:pt x="5403216" y="608584"/>
                </a:cubicBezTo>
                <a:cubicBezTo>
                  <a:pt x="5371974" y="616077"/>
                  <a:pt x="5337684" y="619760"/>
                  <a:pt x="5300473" y="619760"/>
                </a:cubicBezTo>
                <a:cubicBezTo>
                  <a:pt x="5268088" y="619760"/>
                  <a:pt x="5236084" y="616585"/>
                  <a:pt x="5204715" y="610108"/>
                </a:cubicBezTo>
                <a:cubicBezTo>
                  <a:pt x="5173346" y="603758"/>
                  <a:pt x="5147184" y="594741"/>
                  <a:pt x="5126356" y="583184"/>
                </a:cubicBezTo>
                <a:lnTo>
                  <a:pt x="5126356" y="490728"/>
                </a:lnTo>
                <a:cubicBezTo>
                  <a:pt x="5155820" y="503555"/>
                  <a:pt x="5184522" y="512825"/>
                  <a:pt x="5212589" y="518668"/>
                </a:cubicBezTo>
                <a:cubicBezTo>
                  <a:pt x="5240529" y="524383"/>
                  <a:pt x="5269358" y="527304"/>
                  <a:pt x="5299203" y="527304"/>
                </a:cubicBezTo>
                <a:cubicBezTo>
                  <a:pt x="5316475" y="527304"/>
                  <a:pt x="5333366" y="525906"/>
                  <a:pt x="5350130" y="523112"/>
                </a:cubicBezTo>
                <a:cubicBezTo>
                  <a:pt x="5366767" y="520319"/>
                  <a:pt x="5381753" y="515366"/>
                  <a:pt x="5394961" y="508635"/>
                </a:cubicBezTo>
                <a:cubicBezTo>
                  <a:pt x="5408169" y="501777"/>
                  <a:pt x="5418837" y="492379"/>
                  <a:pt x="5426838" y="480694"/>
                </a:cubicBezTo>
                <a:cubicBezTo>
                  <a:pt x="5434966" y="468884"/>
                  <a:pt x="5438903" y="454406"/>
                  <a:pt x="5438903" y="437134"/>
                </a:cubicBezTo>
                <a:cubicBezTo>
                  <a:pt x="5438903" y="422021"/>
                  <a:pt x="5435220" y="409702"/>
                  <a:pt x="5427727" y="400304"/>
                </a:cubicBezTo>
                <a:cubicBezTo>
                  <a:pt x="5420361" y="390906"/>
                  <a:pt x="5410201" y="383286"/>
                  <a:pt x="5397374" y="377317"/>
                </a:cubicBezTo>
                <a:cubicBezTo>
                  <a:pt x="5384547" y="371348"/>
                  <a:pt x="5370196" y="366522"/>
                  <a:pt x="5354321" y="362839"/>
                </a:cubicBezTo>
                <a:cubicBezTo>
                  <a:pt x="5338446" y="359029"/>
                  <a:pt x="5321682" y="355473"/>
                  <a:pt x="5304029" y="351917"/>
                </a:cubicBezTo>
                <a:cubicBezTo>
                  <a:pt x="5280915" y="346837"/>
                  <a:pt x="5258690" y="340741"/>
                  <a:pt x="5237608" y="333756"/>
                </a:cubicBezTo>
                <a:cubicBezTo>
                  <a:pt x="5216399" y="326771"/>
                  <a:pt x="5197857" y="317119"/>
                  <a:pt x="5181728" y="304800"/>
                </a:cubicBezTo>
                <a:cubicBezTo>
                  <a:pt x="5165726" y="292354"/>
                  <a:pt x="5152899" y="276733"/>
                  <a:pt x="5143374" y="257683"/>
                </a:cubicBezTo>
                <a:cubicBezTo>
                  <a:pt x="5133849" y="238633"/>
                  <a:pt x="5129023" y="214756"/>
                  <a:pt x="5129023" y="186181"/>
                </a:cubicBezTo>
                <a:cubicBezTo>
                  <a:pt x="5129023" y="154686"/>
                  <a:pt x="5134611" y="127254"/>
                  <a:pt x="5145533" y="103886"/>
                </a:cubicBezTo>
                <a:cubicBezTo>
                  <a:pt x="5156582" y="80518"/>
                  <a:pt x="5171568" y="61087"/>
                  <a:pt x="5190491" y="45847"/>
                </a:cubicBezTo>
                <a:cubicBezTo>
                  <a:pt x="5209414" y="30480"/>
                  <a:pt x="5231512" y="19050"/>
                  <a:pt x="5257039" y="11430"/>
                </a:cubicBezTo>
                <a:cubicBezTo>
                  <a:pt x="5282439" y="3810"/>
                  <a:pt x="5311141" y="0"/>
                  <a:pt x="5342891" y="0"/>
                </a:cubicBezTo>
                <a:close/>
                <a:moveTo>
                  <a:pt x="1994155" y="0"/>
                </a:moveTo>
                <a:cubicBezTo>
                  <a:pt x="2040256" y="0"/>
                  <a:pt x="2081404" y="7619"/>
                  <a:pt x="2117599" y="22860"/>
                </a:cubicBezTo>
                <a:cubicBezTo>
                  <a:pt x="2153794" y="37973"/>
                  <a:pt x="2184274" y="59309"/>
                  <a:pt x="2209166" y="86614"/>
                </a:cubicBezTo>
                <a:cubicBezTo>
                  <a:pt x="2234058" y="114046"/>
                  <a:pt x="2252854" y="146685"/>
                  <a:pt x="2265808" y="184658"/>
                </a:cubicBezTo>
                <a:cubicBezTo>
                  <a:pt x="2278762" y="222631"/>
                  <a:pt x="2285239" y="264414"/>
                  <a:pt x="2285239" y="309880"/>
                </a:cubicBezTo>
                <a:cubicBezTo>
                  <a:pt x="2285239" y="355473"/>
                  <a:pt x="2278762" y="397129"/>
                  <a:pt x="2265808" y="435102"/>
                </a:cubicBezTo>
                <a:cubicBezTo>
                  <a:pt x="2252854" y="473075"/>
                  <a:pt x="2234058" y="505714"/>
                  <a:pt x="2209166" y="533146"/>
                </a:cubicBezTo>
                <a:cubicBezTo>
                  <a:pt x="2184274" y="560578"/>
                  <a:pt x="2153794" y="581787"/>
                  <a:pt x="2117599" y="597027"/>
                </a:cubicBezTo>
                <a:cubicBezTo>
                  <a:pt x="2081404" y="612140"/>
                  <a:pt x="2040256" y="619760"/>
                  <a:pt x="1994155" y="619760"/>
                </a:cubicBezTo>
                <a:cubicBezTo>
                  <a:pt x="1948054" y="619760"/>
                  <a:pt x="1906906" y="612140"/>
                  <a:pt x="1870711" y="597027"/>
                </a:cubicBezTo>
                <a:cubicBezTo>
                  <a:pt x="1834516" y="581787"/>
                  <a:pt x="1804036" y="560578"/>
                  <a:pt x="1779144" y="533146"/>
                </a:cubicBezTo>
                <a:cubicBezTo>
                  <a:pt x="1754379" y="505714"/>
                  <a:pt x="1735456" y="473075"/>
                  <a:pt x="1722502" y="435102"/>
                </a:cubicBezTo>
                <a:cubicBezTo>
                  <a:pt x="1709548" y="397129"/>
                  <a:pt x="1703071" y="355473"/>
                  <a:pt x="1703071" y="309880"/>
                </a:cubicBezTo>
                <a:cubicBezTo>
                  <a:pt x="1703071" y="264414"/>
                  <a:pt x="1709548" y="222631"/>
                  <a:pt x="1722502" y="184658"/>
                </a:cubicBezTo>
                <a:cubicBezTo>
                  <a:pt x="1735456" y="146685"/>
                  <a:pt x="1754379" y="114046"/>
                  <a:pt x="1779144" y="86614"/>
                </a:cubicBezTo>
                <a:cubicBezTo>
                  <a:pt x="1804036" y="59309"/>
                  <a:pt x="1834516" y="37973"/>
                  <a:pt x="1870711" y="22860"/>
                </a:cubicBezTo>
                <a:cubicBezTo>
                  <a:pt x="1906906" y="7619"/>
                  <a:pt x="1948054" y="0"/>
                  <a:pt x="1994155" y="0"/>
                </a:cubicBezTo>
                <a:close/>
                <a:moveTo>
                  <a:pt x="1422909" y="0"/>
                </a:moveTo>
                <a:cubicBezTo>
                  <a:pt x="1452881" y="0"/>
                  <a:pt x="1481456" y="2159"/>
                  <a:pt x="1508634" y="6477"/>
                </a:cubicBezTo>
                <a:cubicBezTo>
                  <a:pt x="1535685" y="10794"/>
                  <a:pt x="1557910" y="16129"/>
                  <a:pt x="1575055" y="22352"/>
                </a:cubicBezTo>
                <a:lnTo>
                  <a:pt x="1575055" y="115189"/>
                </a:lnTo>
                <a:cubicBezTo>
                  <a:pt x="1551941" y="107823"/>
                  <a:pt x="1528446" y="102108"/>
                  <a:pt x="1504824" y="98298"/>
                </a:cubicBezTo>
                <a:cubicBezTo>
                  <a:pt x="1481075" y="94361"/>
                  <a:pt x="1457199" y="92456"/>
                  <a:pt x="1433069" y="92456"/>
                </a:cubicBezTo>
                <a:cubicBezTo>
                  <a:pt x="1400684" y="92456"/>
                  <a:pt x="1370331" y="97281"/>
                  <a:pt x="1342010" y="106934"/>
                </a:cubicBezTo>
                <a:cubicBezTo>
                  <a:pt x="1313816" y="116586"/>
                  <a:pt x="1289305" y="130937"/>
                  <a:pt x="1268604" y="149860"/>
                </a:cubicBezTo>
                <a:cubicBezTo>
                  <a:pt x="1247903" y="168783"/>
                  <a:pt x="1231647" y="192024"/>
                  <a:pt x="1219709" y="219710"/>
                </a:cubicBezTo>
                <a:cubicBezTo>
                  <a:pt x="1207771" y="247396"/>
                  <a:pt x="1201802" y="279400"/>
                  <a:pt x="1201802" y="315722"/>
                </a:cubicBezTo>
                <a:cubicBezTo>
                  <a:pt x="1202183" y="386206"/>
                  <a:pt x="1220598" y="439166"/>
                  <a:pt x="1257174" y="474472"/>
                </a:cubicBezTo>
                <a:cubicBezTo>
                  <a:pt x="1293877" y="509650"/>
                  <a:pt x="1345820" y="527304"/>
                  <a:pt x="1413003" y="527304"/>
                </a:cubicBezTo>
                <a:cubicBezTo>
                  <a:pt x="1425576" y="527304"/>
                  <a:pt x="1438530" y="526669"/>
                  <a:pt x="1451865" y="525272"/>
                </a:cubicBezTo>
                <a:cubicBezTo>
                  <a:pt x="1465327" y="524002"/>
                  <a:pt x="1477011" y="522224"/>
                  <a:pt x="1487171" y="520192"/>
                </a:cubicBezTo>
                <a:lnTo>
                  <a:pt x="1487171" y="380492"/>
                </a:lnTo>
                <a:lnTo>
                  <a:pt x="1353186" y="380492"/>
                </a:lnTo>
                <a:lnTo>
                  <a:pt x="1353186" y="288925"/>
                </a:lnTo>
                <a:lnTo>
                  <a:pt x="1596518" y="288925"/>
                </a:lnTo>
                <a:lnTo>
                  <a:pt x="1596518" y="590296"/>
                </a:lnTo>
                <a:cubicBezTo>
                  <a:pt x="1587628" y="593598"/>
                  <a:pt x="1576198" y="597027"/>
                  <a:pt x="1562355" y="600583"/>
                </a:cubicBezTo>
                <a:cubicBezTo>
                  <a:pt x="1548512" y="604139"/>
                  <a:pt x="1533018" y="607314"/>
                  <a:pt x="1516000" y="610108"/>
                </a:cubicBezTo>
                <a:cubicBezTo>
                  <a:pt x="1498855" y="613029"/>
                  <a:pt x="1481202" y="615315"/>
                  <a:pt x="1463041" y="617093"/>
                </a:cubicBezTo>
                <a:cubicBezTo>
                  <a:pt x="1444880" y="618871"/>
                  <a:pt x="1426846" y="619760"/>
                  <a:pt x="1409066" y="619760"/>
                </a:cubicBezTo>
                <a:cubicBezTo>
                  <a:pt x="1355472" y="619760"/>
                  <a:pt x="1308609" y="612521"/>
                  <a:pt x="1268604" y="598043"/>
                </a:cubicBezTo>
                <a:cubicBezTo>
                  <a:pt x="1228599" y="583692"/>
                  <a:pt x="1195198" y="563372"/>
                  <a:pt x="1168528" y="537210"/>
                </a:cubicBezTo>
                <a:cubicBezTo>
                  <a:pt x="1141985" y="510921"/>
                  <a:pt x="1122046" y="479806"/>
                  <a:pt x="1108711" y="443611"/>
                </a:cubicBezTo>
                <a:cubicBezTo>
                  <a:pt x="1095503" y="407416"/>
                  <a:pt x="1088899" y="367537"/>
                  <a:pt x="1088899" y="323723"/>
                </a:cubicBezTo>
                <a:cubicBezTo>
                  <a:pt x="1088899" y="292735"/>
                  <a:pt x="1092328" y="263271"/>
                  <a:pt x="1099440" y="235077"/>
                </a:cubicBezTo>
                <a:cubicBezTo>
                  <a:pt x="1106425" y="207010"/>
                  <a:pt x="1116712" y="180975"/>
                  <a:pt x="1130174" y="156972"/>
                </a:cubicBezTo>
                <a:cubicBezTo>
                  <a:pt x="1143763" y="132969"/>
                  <a:pt x="1160146" y="111379"/>
                  <a:pt x="1179577" y="91948"/>
                </a:cubicBezTo>
                <a:cubicBezTo>
                  <a:pt x="1198881" y="72644"/>
                  <a:pt x="1220979" y="56134"/>
                  <a:pt x="1245871" y="42418"/>
                </a:cubicBezTo>
                <a:cubicBezTo>
                  <a:pt x="1270636" y="28702"/>
                  <a:pt x="1297941" y="18287"/>
                  <a:pt x="1327532" y="10922"/>
                </a:cubicBezTo>
                <a:cubicBezTo>
                  <a:pt x="1357123" y="3683"/>
                  <a:pt x="1388873" y="0"/>
                  <a:pt x="1422909" y="0"/>
                </a:cubicBez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31539" y="2966339"/>
            <a:ext cx="5566663" cy="635000"/>
          </a:xfrm>
          <a:custGeom>
            <a:avLst/>
            <a:gdLst/>
            <a:ahLst/>
            <a:cxnLst/>
            <a:rect l="l" t="t" r="r" b="b"/>
            <a:pathLst>
              <a:path w="5566663" h="635000">
                <a:moveTo>
                  <a:pt x="294260" y="162560"/>
                </a:moveTo>
                <a:cubicBezTo>
                  <a:pt x="273305" y="225044"/>
                  <a:pt x="254763" y="277241"/>
                  <a:pt x="238380" y="319278"/>
                </a:cubicBezTo>
                <a:lnTo>
                  <a:pt x="217932" y="372491"/>
                </a:lnTo>
                <a:lnTo>
                  <a:pt x="372364" y="372491"/>
                </a:lnTo>
                <a:lnTo>
                  <a:pt x="351918" y="319278"/>
                </a:lnTo>
                <a:cubicBezTo>
                  <a:pt x="335789" y="276987"/>
                  <a:pt x="317120" y="224663"/>
                  <a:pt x="296038" y="162560"/>
                </a:cubicBezTo>
                <a:close/>
                <a:moveTo>
                  <a:pt x="2518919" y="110363"/>
                </a:moveTo>
                <a:lnTo>
                  <a:pt x="2518919" y="293370"/>
                </a:lnTo>
                <a:lnTo>
                  <a:pt x="2573021" y="293370"/>
                </a:lnTo>
                <a:cubicBezTo>
                  <a:pt x="2597913" y="293370"/>
                  <a:pt x="2619122" y="292226"/>
                  <a:pt x="2636648" y="290068"/>
                </a:cubicBezTo>
                <a:cubicBezTo>
                  <a:pt x="2654047" y="287782"/>
                  <a:pt x="2668652" y="284480"/>
                  <a:pt x="2680590" y="280035"/>
                </a:cubicBezTo>
                <a:cubicBezTo>
                  <a:pt x="2702561" y="271653"/>
                  <a:pt x="2717801" y="260350"/>
                  <a:pt x="2726310" y="245872"/>
                </a:cubicBezTo>
                <a:cubicBezTo>
                  <a:pt x="2734819" y="231394"/>
                  <a:pt x="2739010" y="214884"/>
                  <a:pt x="2739010" y="196088"/>
                </a:cubicBezTo>
                <a:cubicBezTo>
                  <a:pt x="2739010" y="179959"/>
                  <a:pt x="2735708" y="165735"/>
                  <a:pt x="2728977" y="153416"/>
                </a:cubicBezTo>
                <a:cubicBezTo>
                  <a:pt x="2722373" y="141097"/>
                  <a:pt x="2710943" y="131318"/>
                  <a:pt x="2694814" y="124206"/>
                </a:cubicBezTo>
                <a:cubicBezTo>
                  <a:pt x="2684400" y="119380"/>
                  <a:pt x="2671319" y="115951"/>
                  <a:pt x="2655571" y="113664"/>
                </a:cubicBezTo>
                <a:cubicBezTo>
                  <a:pt x="2639823" y="111506"/>
                  <a:pt x="2620265" y="110363"/>
                  <a:pt x="2597024" y="110363"/>
                </a:cubicBezTo>
                <a:close/>
                <a:moveTo>
                  <a:pt x="2001775" y="100076"/>
                </a:moveTo>
                <a:cubicBezTo>
                  <a:pt x="1975867" y="100076"/>
                  <a:pt x="1952118" y="104520"/>
                  <a:pt x="1930401" y="113411"/>
                </a:cubicBezTo>
                <a:cubicBezTo>
                  <a:pt x="1908684" y="122428"/>
                  <a:pt x="1889888" y="135889"/>
                  <a:pt x="1874140" y="154051"/>
                </a:cubicBezTo>
                <a:cubicBezTo>
                  <a:pt x="1858265" y="172212"/>
                  <a:pt x="1845946" y="194945"/>
                  <a:pt x="1837056" y="222250"/>
                </a:cubicBezTo>
                <a:cubicBezTo>
                  <a:pt x="1828166" y="249428"/>
                  <a:pt x="1823594" y="281178"/>
                  <a:pt x="1823594" y="317500"/>
                </a:cubicBezTo>
                <a:cubicBezTo>
                  <a:pt x="1823594" y="353822"/>
                  <a:pt x="1828166" y="385572"/>
                  <a:pt x="1837056" y="412876"/>
                </a:cubicBezTo>
                <a:cubicBezTo>
                  <a:pt x="1845946" y="440055"/>
                  <a:pt x="1858265" y="462661"/>
                  <a:pt x="1874140" y="480695"/>
                </a:cubicBezTo>
                <a:cubicBezTo>
                  <a:pt x="1889888" y="498729"/>
                  <a:pt x="1908684" y="512191"/>
                  <a:pt x="1930401" y="521335"/>
                </a:cubicBezTo>
                <a:cubicBezTo>
                  <a:pt x="1952118" y="530351"/>
                  <a:pt x="1975867" y="534924"/>
                  <a:pt x="2001775" y="534924"/>
                </a:cubicBezTo>
                <a:cubicBezTo>
                  <a:pt x="2027683" y="534924"/>
                  <a:pt x="2051559" y="530351"/>
                  <a:pt x="2073276" y="521335"/>
                </a:cubicBezTo>
                <a:cubicBezTo>
                  <a:pt x="2094993" y="512191"/>
                  <a:pt x="2113662" y="498729"/>
                  <a:pt x="2129537" y="480695"/>
                </a:cubicBezTo>
                <a:cubicBezTo>
                  <a:pt x="2145285" y="462661"/>
                  <a:pt x="2157604" y="440055"/>
                  <a:pt x="2166494" y="412876"/>
                </a:cubicBezTo>
                <a:cubicBezTo>
                  <a:pt x="2175511" y="385572"/>
                  <a:pt x="2179956" y="353822"/>
                  <a:pt x="2179956" y="317500"/>
                </a:cubicBezTo>
                <a:cubicBezTo>
                  <a:pt x="2179956" y="281178"/>
                  <a:pt x="2175511" y="249428"/>
                  <a:pt x="2166494" y="222250"/>
                </a:cubicBezTo>
                <a:cubicBezTo>
                  <a:pt x="2157604" y="194945"/>
                  <a:pt x="2145285" y="172212"/>
                  <a:pt x="2129537" y="154051"/>
                </a:cubicBezTo>
                <a:cubicBezTo>
                  <a:pt x="2113662" y="135889"/>
                  <a:pt x="2094993" y="122428"/>
                  <a:pt x="2073276" y="113411"/>
                </a:cubicBezTo>
                <a:cubicBezTo>
                  <a:pt x="2051559" y="104520"/>
                  <a:pt x="2027683" y="100076"/>
                  <a:pt x="2001775" y="100076"/>
                </a:cubicBezTo>
                <a:close/>
                <a:moveTo>
                  <a:pt x="4396867" y="18795"/>
                </a:moveTo>
                <a:lnTo>
                  <a:pt x="4549522" y="18795"/>
                </a:lnTo>
                <a:lnTo>
                  <a:pt x="4652646" y="303276"/>
                </a:lnTo>
                <a:cubicBezTo>
                  <a:pt x="4669917" y="350520"/>
                  <a:pt x="4686174" y="401447"/>
                  <a:pt x="4701414" y="455930"/>
                </a:cubicBezTo>
                <a:lnTo>
                  <a:pt x="4704080" y="455930"/>
                </a:lnTo>
                <a:cubicBezTo>
                  <a:pt x="4717162" y="408939"/>
                  <a:pt x="4733291" y="358394"/>
                  <a:pt x="4752722" y="304545"/>
                </a:cubicBezTo>
                <a:lnTo>
                  <a:pt x="4855846" y="18795"/>
                </a:lnTo>
                <a:lnTo>
                  <a:pt x="5009389" y="18795"/>
                </a:lnTo>
                <a:lnTo>
                  <a:pt x="5009389" y="616204"/>
                </a:lnTo>
                <a:lnTo>
                  <a:pt x="4900042" y="616204"/>
                </a:lnTo>
                <a:lnTo>
                  <a:pt x="4900042" y="313436"/>
                </a:lnTo>
                <a:cubicBezTo>
                  <a:pt x="4900042" y="269113"/>
                  <a:pt x="4901820" y="217678"/>
                  <a:pt x="4905376" y="159004"/>
                </a:cubicBezTo>
                <a:lnTo>
                  <a:pt x="4901439" y="159004"/>
                </a:lnTo>
                <a:cubicBezTo>
                  <a:pt x="4896359" y="176022"/>
                  <a:pt x="4890390" y="195072"/>
                  <a:pt x="4883532" y="216154"/>
                </a:cubicBezTo>
                <a:cubicBezTo>
                  <a:pt x="4876674" y="237236"/>
                  <a:pt x="4869562" y="258191"/>
                  <a:pt x="4862068" y="278638"/>
                </a:cubicBezTo>
                <a:lnTo>
                  <a:pt x="4738371" y="616204"/>
                </a:lnTo>
                <a:lnTo>
                  <a:pt x="4667886" y="616204"/>
                </a:lnTo>
                <a:lnTo>
                  <a:pt x="4544188" y="278638"/>
                </a:lnTo>
                <a:cubicBezTo>
                  <a:pt x="4536695" y="258191"/>
                  <a:pt x="4529583" y="237236"/>
                  <a:pt x="4522725" y="216154"/>
                </a:cubicBezTo>
                <a:cubicBezTo>
                  <a:pt x="4515867" y="195072"/>
                  <a:pt x="4510025" y="176022"/>
                  <a:pt x="4504945" y="159004"/>
                </a:cubicBezTo>
                <a:lnTo>
                  <a:pt x="4500880" y="159004"/>
                </a:lnTo>
                <a:cubicBezTo>
                  <a:pt x="4504437" y="214122"/>
                  <a:pt x="4506215" y="265430"/>
                  <a:pt x="4506215" y="313055"/>
                </a:cubicBezTo>
                <a:lnTo>
                  <a:pt x="4506215" y="616204"/>
                </a:lnTo>
                <a:lnTo>
                  <a:pt x="4396867" y="616204"/>
                </a:lnTo>
                <a:close/>
                <a:moveTo>
                  <a:pt x="3758312" y="18795"/>
                </a:moveTo>
                <a:lnTo>
                  <a:pt x="3867659" y="18795"/>
                </a:lnTo>
                <a:lnTo>
                  <a:pt x="3867659" y="264795"/>
                </a:lnTo>
                <a:lnTo>
                  <a:pt x="4144518" y="264795"/>
                </a:lnTo>
                <a:lnTo>
                  <a:pt x="4144518" y="18795"/>
                </a:lnTo>
                <a:lnTo>
                  <a:pt x="4253866" y="18795"/>
                </a:lnTo>
                <a:lnTo>
                  <a:pt x="4253866" y="616204"/>
                </a:lnTo>
                <a:lnTo>
                  <a:pt x="4144518" y="616204"/>
                </a:lnTo>
                <a:lnTo>
                  <a:pt x="4144518" y="356362"/>
                </a:lnTo>
                <a:lnTo>
                  <a:pt x="3867659" y="356362"/>
                </a:lnTo>
                <a:lnTo>
                  <a:pt x="3867659" y="616204"/>
                </a:lnTo>
                <a:lnTo>
                  <a:pt x="3758312" y="616204"/>
                </a:lnTo>
                <a:close/>
                <a:moveTo>
                  <a:pt x="3179065" y="18795"/>
                </a:moveTo>
                <a:lnTo>
                  <a:pt x="3673729" y="18795"/>
                </a:lnTo>
                <a:lnTo>
                  <a:pt x="3673729" y="110363"/>
                </a:lnTo>
                <a:lnTo>
                  <a:pt x="3481325" y="110363"/>
                </a:lnTo>
                <a:lnTo>
                  <a:pt x="3481325" y="616204"/>
                </a:lnTo>
                <a:lnTo>
                  <a:pt x="3371978" y="616204"/>
                </a:lnTo>
                <a:lnTo>
                  <a:pt x="3371978" y="110363"/>
                </a:lnTo>
                <a:lnTo>
                  <a:pt x="3179065" y="110363"/>
                </a:lnTo>
                <a:close/>
                <a:moveTo>
                  <a:pt x="2984120" y="18795"/>
                </a:moveTo>
                <a:lnTo>
                  <a:pt x="3093467" y="18795"/>
                </a:lnTo>
                <a:lnTo>
                  <a:pt x="3093467" y="616204"/>
                </a:lnTo>
                <a:lnTo>
                  <a:pt x="2984120" y="616204"/>
                </a:lnTo>
                <a:close/>
                <a:moveTo>
                  <a:pt x="2409572" y="18795"/>
                </a:moveTo>
                <a:lnTo>
                  <a:pt x="2591309" y="18795"/>
                </a:lnTo>
                <a:cubicBezTo>
                  <a:pt x="2621281" y="18795"/>
                  <a:pt x="2649348" y="20574"/>
                  <a:pt x="2675256" y="24003"/>
                </a:cubicBezTo>
                <a:cubicBezTo>
                  <a:pt x="2701164" y="27432"/>
                  <a:pt x="2723262" y="32512"/>
                  <a:pt x="2741804" y="39370"/>
                </a:cubicBezTo>
                <a:cubicBezTo>
                  <a:pt x="2776856" y="52705"/>
                  <a:pt x="2803907" y="72644"/>
                  <a:pt x="2822957" y="98932"/>
                </a:cubicBezTo>
                <a:cubicBezTo>
                  <a:pt x="2842007" y="125349"/>
                  <a:pt x="2851532" y="158369"/>
                  <a:pt x="2851532" y="198247"/>
                </a:cubicBezTo>
                <a:cubicBezTo>
                  <a:pt x="2851532" y="240030"/>
                  <a:pt x="2840102" y="275336"/>
                  <a:pt x="2816988" y="304292"/>
                </a:cubicBezTo>
                <a:cubicBezTo>
                  <a:pt x="2793874" y="333375"/>
                  <a:pt x="2758314" y="354838"/>
                  <a:pt x="2710054" y="368807"/>
                </a:cubicBezTo>
                <a:lnTo>
                  <a:pt x="2710054" y="370586"/>
                </a:lnTo>
                <a:lnTo>
                  <a:pt x="2887727" y="616204"/>
                </a:lnTo>
                <a:lnTo>
                  <a:pt x="2756536" y="616204"/>
                </a:lnTo>
                <a:lnTo>
                  <a:pt x="2593976" y="384937"/>
                </a:lnTo>
                <a:lnTo>
                  <a:pt x="2518919" y="384937"/>
                </a:lnTo>
                <a:lnTo>
                  <a:pt x="2518919" y="616204"/>
                </a:lnTo>
                <a:lnTo>
                  <a:pt x="2409572" y="616204"/>
                </a:lnTo>
                <a:close/>
                <a:moveTo>
                  <a:pt x="666116" y="18795"/>
                </a:moveTo>
                <a:lnTo>
                  <a:pt x="775463" y="18795"/>
                </a:lnTo>
                <a:lnTo>
                  <a:pt x="775463" y="524637"/>
                </a:lnTo>
                <a:lnTo>
                  <a:pt x="1054990" y="524637"/>
                </a:lnTo>
                <a:lnTo>
                  <a:pt x="1054990" y="616204"/>
                </a:lnTo>
                <a:lnTo>
                  <a:pt x="666116" y="616204"/>
                </a:lnTo>
                <a:close/>
                <a:moveTo>
                  <a:pt x="244730" y="18795"/>
                </a:moveTo>
                <a:lnTo>
                  <a:pt x="344679" y="18795"/>
                </a:lnTo>
                <a:lnTo>
                  <a:pt x="581788" y="616204"/>
                </a:lnTo>
                <a:lnTo>
                  <a:pt x="466091" y="616204"/>
                </a:lnTo>
                <a:lnTo>
                  <a:pt x="407670" y="463931"/>
                </a:lnTo>
                <a:lnTo>
                  <a:pt x="182626" y="463931"/>
                </a:lnTo>
                <a:lnTo>
                  <a:pt x="124080" y="616204"/>
                </a:lnTo>
                <a:lnTo>
                  <a:pt x="7620" y="616204"/>
                </a:lnTo>
                <a:close/>
                <a:moveTo>
                  <a:pt x="5350511" y="7620"/>
                </a:moveTo>
                <a:cubicBezTo>
                  <a:pt x="5382388" y="7620"/>
                  <a:pt x="5414392" y="10795"/>
                  <a:pt x="5446523" y="17018"/>
                </a:cubicBezTo>
                <a:cubicBezTo>
                  <a:pt x="5478654" y="23241"/>
                  <a:pt x="5506340" y="31369"/>
                  <a:pt x="5529581" y="41148"/>
                </a:cubicBezTo>
                <a:lnTo>
                  <a:pt x="5529581" y="134874"/>
                </a:lnTo>
                <a:cubicBezTo>
                  <a:pt x="5498593" y="122682"/>
                  <a:pt x="5469002" y="113792"/>
                  <a:pt x="5440554" y="108331"/>
                </a:cubicBezTo>
                <a:cubicBezTo>
                  <a:pt x="5412106" y="102870"/>
                  <a:pt x="5385436" y="100076"/>
                  <a:pt x="5360417" y="100076"/>
                </a:cubicBezTo>
                <a:cubicBezTo>
                  <a:pt x="5324349" y="100076"/>
                  <a:pt x="5296663" y="106680"/>
                  <a:pt x="5277105" y="119761"/>
                </a:cubicBezTo>
                <a:cubicBezTo>
                  <a:pt x="5257547" y="132842"/>
                  <a:pt x="5247895" y="152400"/>
                  <a:pt x="5247895" y="178689"/>
                </a:cubicBezTo>
                <a:cubicBezTo>
                  <a:pt x="5247895" y="193801"/>
                  <a:pt x="5251070" y="206375"/>
                  <a:pt x="5257420" y="216154"/>
                </a:cubicBezTo>
                <a:cubicBezTo>
                  <a:pt x="5263897" y="225932"/>
                  <a:pt x="5272533" y="234061"/>
                  <a:pt x="5283582" y="240538"/>
                </a:cubicBezTo>
                <a:cubicBezTo>
                  <a:pt x="5294631" y="246888"/>
                  <a:pt x="5307204" y="251968"/>
                  <a:pt x="5321555" y="255905"/>
                </a:cubicBezTo>
                <a:cubicBezTo>
                  <a:pt x="5335779" y="259714"/>
                  <a:pt x="5351019" y="263398"/>
                  <a:pt x="5367021" y="266573"/>
                </a:cubicBezTo>
                <a:cubicBezTo>
                  <a:pt x="5392421" y="272034"/>
                  <a:pt x="5416551" y="278130"/>
                  <a:pt x="5439665" y="285114"/>
                </a:cubicBezTo>
                <a:cubicBezTo>
                  <a:pt x="5462652" y="292100"/>
                  <a:pt x="5483099" y="301879"/>
                  <a:pt x="5501006" y="314325"/>
                </a:cubicBezTo>
                <a:cubicBezTo>
                  <a:pt x="5518913" y="326898"/>
                  <a:pt x="5533010" y="343154"/>
                  <a:pt x="5543424" y="363220"/>
                </a:cubicBezTo>
                <a:cubicBezTo>
                  <a:pt x="5553838" y="383413"/>
                  <a:pt x="5559045" y="409067"/>
                  <a:pt x="5559045" y="440309"/>
                </a:cubicBezTo>
                <a:cubicBezTo>
                  <a:pt x="5559045" y="472439"/>
                  <a:pt x="5553076" y="500253"/>
                  <a:pt x="5541138" y="523748"/>
                </a:cubicBezTo>
                <a:cubicBezTo>
                  <a:pt x="5529327" y="547243"/>
                  <a:pt x="5512436" y="566674"/>
                  <a:pt x="5490465" y="582041"/>
                </a:cubicBezTo>
                <a:cubicBezTo>
                  <a:pt x="5468621" y="597407"/>
                  <a:pt x="5442078" y="608711"/>
                  <a:pt x="5410836" y="616204"/>
                </a:cubicBezTo>
                <a:cubicBezTo>
                  <a:pt x="5379594" y="623697"/>
                  <a:pt x="5345304" y="627380"/>
                  <a:pt x="5308093" y="627380"/>
                </a:cubicBezTo>
                <a:cubicBezTo>
                  <a:pt x="5275708" y="627380"/>
                  <a:pt x="5243704" y="624205"/>
                  <a:pt x="5212335" y="617728"/>
                </a:cubicBezTo>
                <a:cubicBezTo>
                  <a:pt x="5180966" y="611378"/>
                  <a:pt x="5154804" y="602361"/>
                  <a:pt x="5133976" y="590804"/>
                </a:cubicBezTo>
                <a:lnTo>
                  <a:pt x="5133976" y="498348"/>
                </a:lnTo>
                <a:cubicBezTo>
                  <a:pt x="5163440" y="511175"/>
                  <a:pt x="5192142" y="520445"/>
                  <a:pt x="5220209" y="526288"/>
                </a:cubicBezTo>
                <a:cubicBezTo>
                  <a:pt x="5248149" y="532003"/>
                  <a:pt x="5276978" y="534924"/>
                  <a:pt x="5306823" y="534924"/>
                </a:cubicBezTo>
                <a:cubicBezTo>
                  <a:pt x="5324095" y="534924"/>
                  <a:pt x="5340986" y="533526"/>
                  <a:pt x="5357750" y="530732"/>
                </a:cubicBezTo>
                <a:cubicBezTo>
                  <a:pt x="5374387" y="527939"/>
                  <a:pt x="5389373" y="522986"/>
                  <a:pt x="5402581" y="516255"/>
                </a:cubicBezTo>
                <a:cubicBezTo>
                  <a:pt x="5415789" y="509397"/>
                  <a:pt x="5426457" y="499999"/>
                  <a:pt x="5434458" y="488314"/>
                </a:cubicBezTo>
                <a:cubicBezTo>
                  <a:pt x="5442586" y="476504"/>
                  <a:pt x="5446523" y="462026"/>
                  <a:pt x="5446523" y="444754"/>
                </a:cubicBezTo>
                <a:cubicBezTo>
                  <a:pt x="5446523" y="429641"/>
                  <a:pt x="5442840" y="417322"/>
                  <a:pt x="5435347" y="407924"/>
                </a:cubicBezTo>
                <a:cubicBezTo>
                  <a:pt x="5427981" y="398526"/>
                  <a:pt x="5417821" y="390906"/>
                  <a:pt x="5404994" y="384937"/>
                </a:cubicBezTo>
                <a:cubicBezTo>
                  <a:pt x="5392167" y="378968"/>
                  <a:pt x="5377816" y="374142"/>
                  <a:pt x="5361941" y="370459"/>
                </a:cubicBezTo>
                <a:cubicBezTo>
                  <a:pt x="5346066" y="366649"/>
                  <a:pt x="5329302" y="363093"/>
                  <a:pt x="5311649" y="359537"/>
                </a:cubicBezTo>
                <a:cubicBezTo>
                  <a:pt x="5288535" y="354457"/>
                  <a:pt x="5266310" y="348361"/>
                  <a:pt x="5245228" y="341376"/>
                </a:cubicBezTo>
                <a:cubicBezTo>
                  <a:pt x="5224019" y="334391"/>
                  <a:pt x="5205477" y="324739"/>
                  <a:pt x="5189348" y="312420"/>
                </a:cubicBezTo>
                <a:cubicBezTo>
                  <a:pt x="5173346" y="299974"/>
                  <a:pt x="5160519" y="284353"/>
                  <a:pt x="5150994" y="265303"/>
                </a:cubicBezTo>
                <a:cubicBezTo>
                  <a:pt x="5141469" y="246253"/>
                  <a:pt x="5136643" y="222376"/>
                  <a:pt x="5136643" y="193801"/>
                </a:cubicBezTo>
                <a:cubicBezTo>
                  <a:pt x="5136643" y="162306"/>
                  <a:pt x="5142231" y="134874"/>
                  <a:pt x="5153153" y="111506"/>
                </a:cubicBezTo>
                <a:cubicBezTo>
                  <a:pt x="5164202" y="88138"/>
                  <a:pt x="5179188" y="68707"/>
                  <a:pt x="5198111" y="53467"/>
                </a:cubicBezTo>
                <a:cubicBezTo>
                  <a:pt x="5217034" y="38100"/>
                  <a:pt x="5239132" y="26670"/>
                  <a:pt x="5264659" y="19050"/>
                </a:cubicBezTo>
                <a:cubicBezTo>
                  <a:pt x="5290059" y="11430"/>
                  <a:pt x="5318761" y="7620"/>
                  <a:pt x="5350511" y="7620"/>
                </a:cubicBezTo>
                <a:close/>
                <a:moveTo>
                  <a:pt x="2001775" y="7620"/>
                </a:moveTo>
                <a:cubicBezTo>
                  <a:pt x="2047876" y="7620"/>
                  <a:pt x="2089024" y="15239"/>
                  <a:pt x="2125219" y="30480"/>
                </a:cubicBezTo>
                <a:cubicBezTo>
                  <a:pt x="2161414" y="45593"/>
                  <a:pt x="2191894" y="66929"/>
                  <a:pt x="2216786" y="94234"/>
                </a:cubicBezTo>
                <a:cubicBezTo>
                  <a:pt x="2241678" y="121666"/>
                  <a:pt x="2260474" y="154305"/>
                  <a:pt x="2273428" y="192278"/>
                </a:cubicBezTo>
                <a:cubicBezTo>
                  <a:pt x="2286382" y="230251"/>
                  <a:pt x="2292859" y="272034"/>
                  <a:pt x="2292859" y="317500"/>
                </a:cubicBezTo>
                <a:cubicBezTo>
                  <a:pt x="2292859" y="363093"/>
                  <a:pt x="2286382" y="404749"/>
                  <a:pt x="2273428" y="442722"/>
                </a:cubicBezTo>
                <a:cubicBezTo>
                  <a:pt x="2260474" y="480695"/>
                  <a:pt x="2241678" y="513334"/>
                  <a:pt x="2216786" y="540766"/>
                </a:cubicBezTo>
                <a:cubicBezTo>
                  <a:pt x="2191894" y="568198"/>
                  <a:pt x="2161414" y="589407"/>
                  <a:pt x="2125219" y="604647"/>
                </a:cubicBezTo>
                <a:cubicBezTo>
                  <a:pt x="2089024" y="619760"/>
                  <a:pt x="2047876" y="627380"/>
                  <a:pt x="2001775" y="627380"/>
                </a:cubicBezTo>
                <a:cubicBezTo>
                  <a:pt x="1955674" y="627380"/>
                  <a:pt x="1914526" y="619760"/>
                  <a:pt x="1878331" y="604647"/>
                </a:cubicBezTo>
                <a:cubicBezTo>
                  <a:pt x="1842136" y="589407"/>
                  <a:pt x="1811656" y="568198"/>
                  <a:pt x="1786764" y="540766"/>
                </a:cubicBezTo>
                <a:cubicBezTo>
                  <a:pt x="1761999" y="513334"/>
                  <a:pt x="1743076" y="480695"/>
                  <a:pt x="1730122" y="442722"/>
                </a:cubicBezTo>
                <a:cubicBezTo>
                  <a:pt x="1717168" y="404749"/>
                  <a:pt x="1710691" y="363093"/>
                  <a:pt x="1710691" y="317500"/>
                </a:cubicBezTo>
                <a:cubicBezTo>
                  <a:pt x="1710691" y="272034"/>
                  <a:pt x="1717168" y="230251"/>
                  <a:pt x="1730122" y="192278"/>
                </a:cubicBezTo>
                <a:cubicBezTo>
                  <a:pt x="1743076" y="154305"/>
                  <a:pt x="1761999" y="121666"/>
                  <a:pt x="1786764" y="94234"/>
                </a:cubicBezTo>
                <a:cubicBezTo>
                  <a:pt x="1811656" y="66929"/>
                  <a:pt x="1842136" y="45593"/>
                  <a:pt x="1878331" y="30480"/>
                </a:cubicBezTo>
                <a:cubicBezTo>
                  <a:pt x="1914526" y="15239"/>
                  <a:pt x="1955674" y="7620"/>
                  <a:pt x="2001775" y="7620"/>
                </a:cubicBezTo>
                <a:close/>
                <a:moveTo>
                  <a:pt x="1430529" y="7620"/>
                </a:moveTo>
                <a:cubicBezTo>
                  <a:pt x="1460501" y="7620"/>
                  <a:pt x="1489076" y="9779"/>
                  <a:pt x="1516254" y="14097"/>
                </a:cubicBezTo>
                <a:cubicBezTo>
                  <a:pt x="1543305" y="18414"/>
                  <a:pt x="1565530" y="23749"/>
                  <a:pt x="1582675" y="29972"/>
                </a:cubicBezTo>
                <a:lnTo>
                  <a:pt x="1582675" y="122809"/>
                </a:lnTo>
                <a:cubicBezTo>
                  <a:pt x="1559561" y="115443"/>
                  <a:pt x="1536066" y="109728"/>
                  <a:pt x="1512444" y="105918"/>
                </a:cubicBezTo>
                <a:cubicBezTo>
                  <a:pt x="1488695" y="101981"/>
                  <a:pt x="1464819" y="100076"/>
                  <a:pt x="1440689" y="100076"/>
                </a:cubicBezTo>
                <a:cubicBezTo>
                  <a:pt x="1408304" y="100076"/>
                  <a:pt x="1377951" y="104901"/>
                  <a:pt x="1349630" y="114554"/>
                </a:cubicBezTo>
                <a:cubicBezTo>
                  <a:pt x="1321436" y="124206"/>
                  <a:pt x="1296925" y="138557"/>
                  <a:pt x="1276224" y="157480"/>
                </a:cubicBezTo>
                <a:cubicBezTo>
                  <a:pt x="1255523" y="176403"/>
                  <a:pt x="1239267" y="199644"/>
                  <a:pt x="1227329" y="227330"/>
                </a:cubicBezTo>
                <a:cubicBezTo>
                  <a:pt x="1215391" y="255016"/>
                  <a:pt x="1209422" y="287020"/>
                  <a:pt x="1209422" y="323342"/>
                </a:cubicBezTo>
                <a:cubicBezTo>
                  <a:pt x="1209803" y="393826"/>
                  <a:pt x="1228218" y="446786"/>
                  <a:pt x="1264794" y="482092"/>
                </a:cubicBezTo>
                <a:cubicBezTo>
                  <a:pt x="1301497" y="517270"/>
                  <a:pt x="1353440" y="534924"/>
                  <a:pt x="1420623" y="534924"/>
                </a:cubicBezTo>
                <a:cubicBezTo>
                  <a:pt x="1433196" y="534924"/>
                  <a:pt x="1446150" y="534289"/>
                  <a:pt x="1459485" y="532892"/>
                </a:cubicBezTo>
                <a:cubicBezTo>
                  <a:pt x="1472947" y="531622"/>
                  <a:pt x="1484631" y="529844"/>
                  <a:pt x="1494791" y="527812"/>
                </a:cubicBezTo>
                <a:lnTo>
                  <a:pt x="1494791" y="388112"/>
                </a:lnTo>
                <a:lnTo>
                  <a:pt x="1360806" y="388112"/>
                </a:lnTo>
                <a:lnTo>
                  <a:pt x="1360806" y="296545"/>
                </a:lnTo>
                <a:lnTo>
                  <a:pt x="1604138" y="296545"/>
                </a:lnTo>
                <a:lnTo>
                  <a:pt x="1604138" y="597916"/>
                </a:lnTo>
                <a:cubicBezTo>
                  <a:pt x="1595248" y="601218"/>
                  <a:pt x="1583818" y="604647"/>
                  <a:pt x="1569975" y="608203"/>
                </a:cubicBezTo>
                <a:cubicBezTo>
                  <a:pt x="1556132" y="611759"/>
                  <a:pt x="1540638" y="614934"/>
                  <a:pt x="1523620" y="617728"/>
                </a:cubicBezTo>
                <a:cubicBezTo>
                  <a:pt x="1506475" y="620649"/>
                  <a:pt x="1488822" y="622935"/>
                  <a:pt x="1470661" y="624713"/>
                </a:cubicBezTo>
                <a:cubicBezTo>
                  <a:pt x="1452500" y="626491"/>
                  <a:pt x="1434466" y="627380"/>
                  <a:pt x="1416686" y="627380"/>
                </a:cubicBezTo>
                <a:cubicBezTo>
                  <a:pt x="1363092" y="627380"/>
                  <a:pt x="1316229" y="620141"/>
                  <a:pt x="1276224" y="605663"/>
                </a:cubicBezTo>
                <a:cubicBezTo>
                  <a:pt x="1236219" y="591312"/>
                  <a:pt x="1202818" y="570992"/>
                  <a:pt x="1176148" y="544830"/>
                </a:cubicBezTo>
                <a:cubicBezTo>
                  <a:pt x="1149605" y="518541"/>
                  <a:pt x="1129666" y="487426"/>
                  <a:pt x="1116331" y="451231"/>
                </a:cubicBezTo>
                <a:cubicBezTo>
                  <a:pt x="1103123" y="415036"/>
                  <a:pt x="1096519" y="375157"/>
                  <a:pt x="1096519" y="331343"/>
                </a:cubicBezTo>
                <a:cubicBezTo>
                  <a:pt x="1096519" y="300355"/>
                  <a:pt x="1099948" y="270891"/>
                  <a:pt x="1107060" y="242697"/>
                </a:cubicBezTo>
                <a:cubicBezTo>
                  <a:pt x="1114045" y="214630"/>
                  <a:pt x="1124332" y="188595"/>
                  <a:pt x="1137794" y="164592"/>
                </a:cubicBezTo>
                <a:cubicBezTo>
                  <a:pt x="1151383" y="140589"/>
                  <a:pt x="1167766" y="118999"/>
                  <a:pt x="1187197" y="99568"/>
                </a:cubicBezTo>
                <a:cubicBezTo>
                  <a:pt x="1206501" y="80264"/>
                  <a:pt x="1228599" y="63754"/>
                  <a:pt x="1253491" y="50038"/>
                </a:cubicBezTo>
                <a:cubicBezTo>
                  <a:pt x="1278256" y="36322"/>
                  <a:pt x="1305561" y="25907"/>
                  <a:pt x="1335152" y="18542"/>
                </a:cubicBezTo>
                <a:cubicBezTo>
                  <a:pt x="1364743" y="11303"/>
                  <a:pt x="1396493" y="7620"/>
                  <a:pt x="1430529" y="7620"/>
                </a:cubicBez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8460994" y="5687568"/>
            <a:ext cx="302026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orbel"/>
                <a:cs typeface="Corbel"/>
              </a:rPr>
              <a:t>Instructor: Engr. Laraib Siddiqui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bject 80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2077270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Collision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274211"/>
            <a:ext cx="969758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Hash function gets us a small number for a key which is a big integer or string, there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80414" y="2777131"/>
            <a:ext cx="9697037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is a possibility that two keys result in the same value. The situation where a newly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80414" y="3280051"/>
            <a:ext cx="9701120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inserted key maps to an already occupied slot in the hash table is called </a:t>
            </a:r>
            <a:r>
              <a:rPr sz="2200" spc="10" dirty="0">
                <a:solidFill>
                  <a:srgbClr val="002060"/>
                </a:solidFill>
                <a:latin typeface="Corbel"/>
                <a:cs typeface="Corbel"/>
              </a:rPr>
              <a:t>collision </a:t>
            </a:r>
            <a:r>
              <a:rPr sz="2200" spc="10" dirty="0">
                <a:latin typeface="Corbel"/>
                <a:cs typeface="Corbel"/>
              </a:rPr>
              <a:t>and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80414" y="3783225"/>
            <a:ext cx="679144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must be handled using some </a:t>
            </a:r>
            <a:r>
              <a:rPr sz="2200" spc="10" dirty="0">
                <a:solidFill>
                  <a:srgbClr val="002060"/>
                </a:solidFill>
                <a:latin typeface="Corbel"/>
                <a:cs typeface="Corbel"/>
              </a:rPr>
              <a:t>collision handling </a:t>
            </a:r>
            <a:r>
              <a:rPr sz="2200" spc="10" dirty="0">
                <a:latin typeface="Corbel"/>
                <a:cs typeface="Corbel"/>
              </a:rPr>
              <a:t>techniques.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0798429" y="6346241"/>
            <a:ext cx="178003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10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bject 83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4875489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Collision Resolutions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413002" y="1971824"/>
            <a:ext cx="2169222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2060"/>
                </a:solidFill>
                <a:latin typeface="Corbel"/>
                <a:cs typeface="Corbel"/>
              </a:rPr>
              <a:t>Separate Chaining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13002" y="2450360"/>
            <a:ext cx="69695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Deals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407031" y="2450360"/>
            <a:ext cx="56503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with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271139" y="2450360"/>
            <a:ext cx="1106922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collisions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678045" y="2450360"/>
            <a:ext cx="33414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by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413002" y="3053864"/>
            <a:ext cx="3602834" cy="5807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to hold all the different values</a:t>
            </a:r>
            <a:endParaRPr sz="22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which  hashed  to  a  particular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807573" y="6346241"/>
            <a:ext cx="167945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11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819521" y="1752473"/>
            <a:ext cx="1861439" cy="640079"/>
          </a:xfrm>
          <a:custGeom>
            <a:avLst/>
            <a:gdLst/>
            <a:ahLst/>
            <a:cxnLst/>
            <a:rect l="l" t="t" r="r" b="b"/>
            <a:pathLst>
              <a:path w="1861439" h="640079">
                <a:moveTo>
                  <a:pt x="0" y="640080"/>
                </a:moveTo>
                <a:lnTo>
                  <a:pt x="0" y="0"/>
                </a:lnTo>
                <a:lnTo>
                  <a:pt x="1861439" y="0"/>
                </a:lnTo>
                <a:lnTo>
                  <a:pt x="1861439" y="640080"/>
                </a:lnTo>
                <a:lnTo>
                  <a:pt x="0" y="640080"/>
                </a:lnTo>
                <a:close/>
              </a:path>
            </a:pathLst>
          </a:custGeom>
          <a:solidFill>
            <a:srgbClr val="DFDD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819521" y="2392527"/>
            <a:ext cx="1861439" cy="662584"/>
          </a:xfrm>
          <a:custGeom>
            <a:avLst/>
            <a:gdLst/>
            <a:ahLst/>
            <a:cxnLst/>
            <a:rect l="l" t="t" r="r" b="b"/>
            <a:pathLst>
              <a:path w="1861439" h="662584">
                <a:moveTo>
                  <a:pt x="0" y="662585"/>
                </a:moveTo>
                <a:lnTo>
                  <a:pt x="0" y="0"/>
                </a:lnTo>
                <a:lnTo>
                  <a:pt x="1861439" y="0"/>
                </a:lnTo>
                <a:lnTo>
                  <a:pt x="1861439" y="662585"/>
                </a:lnTo>
                <a:lnTo>
                  <a:pt x="0" y="662585"/>
                </a:lnTo>
                <a:close/>
              </a:path>
            </a:pathLst>
          </a:custGeom>
          <a:solidFill>
            <a:srgbClr val="DFDD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819521" y="3055213"/>
            <a:ext cx="1861439" cy="662584"/>
          </a:xfrm>
          <a:custGeom>
            <a:avLst/>
            <a:gdLst/>
            <a:ahLst/>
            <a:cxnLst/>
            <a:rect l="l" t="t" r="r" b="b"/>
            <a:pathLst>
              <a:path w="1861439" h="662584">
                <a:moveTo>
                  <a:pt x="0" y="662585"/>
                </a:moveTo>
                <a:lnTo>
                  <a:pt x="0" y="0"/>
                </a:lnTo>
                <a:lnTo>
                  <a:pt x="1861439" y="0"/>
                </a:lnTo>
                <a:lnTo>
                  <a:pt x="1861439" y="662585"/>
                </a:lnTo>
                <a:lnTo>
                  <a:pt x="0" y="662585"/>
                </a:lnTo>
                <a:close/>
              </a:path>
            </a:pathLst>
          </a:custGeom>
          <a:solidFill>
            <a:srgbClr val="DFDD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819521" y="3717798"/>
            <a:ext cx="1861439" cy="640080"/>
          </a:xfrm>
          <a:custGeom>
            <a:avLst/>
            <a:gdLst/>
            <a:ahLst/>
            <a:cxnLst/>
            <a:rect l="l" t="t" r="r" b="b"/>
            <a:pathLst>
              <a:path w="1861439" h="640080">
                <a:moveTo>
                  <a:pt x="0" y="640080"/>
                </a:moveTo>
                <a:lnTo>
                  <a:pt x="0" y="0"/>
                </a:lnTo>
                <a:lnTo>
                  <a:pt x="1861439" y="0"/>
                </a:lnTo>
                <a:lnTo>
                  <a:pt x="1861439" y="640080"/>
                </a:lnTo>
                <a:lnTo>
                  <a:pt x="0" y="640080"/>
                </a:lnTo>
                <a:close/>
              </a:path>
            </a:pathLst>
          </a:custGeom>
          <a:solidFill>
            <a:srgbClr val="DFDD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819521" y="4357852"/>
            <a:ext cx="1861439" cy="662584"/>
          </a:xfrm>
          <a:custGeom>
            <a:avLst/>
            <a:gdLst/>
            <a:ahLst/>
            <a:cxnLst/>
            <a:rect l="l" t="t" r="r" b="b"/>
            <a:pathLst>
              <a:path w="1861439" h="662584">
                <a:moveTo>
                  <a:pt x="0" y="662585"/>
                </a:moveTo>
                <a:lnTo>
                  <a:pt x="0" y="0"/>
                </a:lnTo>
                <a:lnTo>
                  <a:pt x="1861439" y="0"/>
                </a:lnTo>
                <a:lnTo>
                  <a:pt x="1861439" y="662585"/>
                </a:lnTo>
                <a:lnTo>
                  <a:pt x="0" y="662585"/>
                </a:lnTo>
                <a:close/>
              </a:path>
            </a:pathLst>
          </a:custGeom>
          <a:solidFill>
            <a:srgbClr val="DFDD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819521" y="5020424"/>
            <a:ext cx="1861439" cy="640080"/>
          </a:xfrm>
          <a:custGeom>
            <a:avLst/>
            <a:gdLst/>
            <a:ahLst/>
            <a:cxnLst/>
            <a:rect l="l" t="t" r="r" b="b"/>
            <a:pathLst>
              <a:path w="1861439" h="640080">
                <a:moveTo>
                  <a:pt x="0" y="640080"/>
                </a:moveTo>
                <a:lnTo>
                  <a:pt x="0" y="0"/>
                </a:lnTo>
                <a:lnTo>
                  <a:pt x="1861439" y="0"/>
                </a:lnTo>
                <a:lnTo>
                  <a:pt x="1861439" y="640080"/>
                </a:lnTo>
                <a:lnTo>
                  <a:pt x="0" y="640080"/>
                </a:lnTo>
                <a:close/>
              </a:path>
            </a:pathLst>
          </a:custGeom>
          <a:solidFill>
            <a:srgbClr val="DFDD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819521" y="5660504"/>
            <a:ext cx="1861439" cy="640080"/>
          </a:xfrm>
          <a:custGeom>
            <a:avLst/>
            <a:gdLst/>
            <a:ahLst/>
            <a:cxnLst/>
            <a:rect l="l" t="t" r="r" b="b"/>
            <a:pathLst>
              <a:path w="1861439" h="640080">
                <a:moveTo>
                  <a:pt x="0" y="640080"/>
                </a:moveTo>
                <a:lnTo>
                  <a:pt x="0" y="0"/>
                </a:lnTo>
                <a:lnTo>
                  <a:pt x="1861439" y="0"/>
                </a:lnTo>
                <a:lnTo>
                  <a:pt x="1861439" y="640080"/>
                </a:lnTo>
                <a:lnTo>
                  <a:pt x="0" y="640080"/>
                </a:lnTo>
                <a:close/>
              </a:path>
            </a:pathLst>
          </a:custGeom>
          <a:solidFill>
            <a:srgbClr val="DFDD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806821" y="2386203"/>
            <a:ext cx="1886839" cy="12700"/>
          </a:xfrm>
          <a:custGeom>
            <a:avLst/>
            <a:gdLst/>
            <a:ahLst/>
            <a:cxnLst/>
            <a:rect l="l" t="t" r="r" b="b"/>
            <a:pathLst>
              <a:path w="1886839" h="12700">
                <a:moveTo>
                  <a:pt x="6350" y="6350"/>
                </a:moveTo>
                <a:lnTo>
                  <a:pt x="18804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806821" y="3048762"/>
            <a:ext cx="1886839" cy="12700"/>
          </a:xfrm>
          <a:custGeom>
            <a:avLst/>
            <a:gdLst/>
            <a:ahLst/>
            <a:cxnLst/>
            <a:rect l="l" t="t" r="r" b="b"/>
            <a:pathLst>
              <a:path w="1886839" h="12700">
                <a:moveTo>
                  <a:pt x="6350" y="6350"/>
                </a:moveTo>
                <a:lnTo>
                  <a:pt x="18804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806821" y="3711448"/>
            <a:ext cx="1886839" cy="12700"/>
          </a:xfrm>
          <a:custGeom>
            <a:avLst/>
            <a:gdLst/>
            <a:ahLst/>
            <a:cxnLst/>
            <a:rect l="l" t="t" r="r" b="b"/>
            <a:pathLst>
              <a:path w="1886839" h="12700">
                <a:moveTo>
                  <a:pt x="6350" y="6350"/>
                </a:moveTo>
                <a:lnTo>
                  <a:pt x="18804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806821" y="4351528"/>
            <a:ext cx="1886839" cy="12700"/>
          </a:xfrm>
          <a:custGeom>
            <a:avLst/>
            <a:gdLst/>
            <a:ahLst/>
            <a:cxnLst/>
            <a:rect l="l" t="t" r="r" b="b"/>
            <a:pathLst>
              <a:path w="1886839" h="12700">
                <a:moveTo>
                  <a:pt x="6350" y="6350"/>
                </a:moveTo>
                <a:lnTo>
                  <a:pt x="18804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806821" y="5014087"/>
            <a:ext cx="1886839" cy="12700"/>
          </a:xfrm>
          <a:custGeom>
            <a:avLst/>
            <a:gdLst/>
            <a:ahLst/>
            <a:cxnLst/>
            <a:rect l="l" t="t" r="r" b="b"/>
            <a:pathLst>
              <a:path w="1886839" h="12700">
                <a:moveTo>
                  <a:pt x="6350" y="6350"/>
                </a:moveTo>
                <a:lnTo>
                  <a:pt x="18804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806821" y="5654154"/>
            <a:ext cx="1886839" cy="12700"/>
          </a:xfrm>
          <a:custGeom>
            <a:avLst/>
            <a:gdLst/>
            <a:ahLst/>
            <a:cxnLst/>
            <a:rect l="l" t="t" r="r" b="b"/>
            <a:pathLst>
              <a:path w="1886839" h="12700">
                <a:moveTo>
                  <a:pt x="6350" y="6350"/>
                </a:moveTo>
                <a:lnTo>
                  <a:pt x="18804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813171" y="1739773"/>
            <a:ext cx="12700" cy="4573511"/>
          </a:xfrm>
          <a:custGeom>
            <a:avLst/>
            <a:gdLst/>
            <a:ahLst/>
            <a:cxnLst/>
            <a:rect l="l" t="t" r="r" b="b"/>
            <a:pathLst>
              <a:path w="12700" h="4573511">
                <a:moveTo>
                  <a:pt x="6350" y="6350"/>
                </a:moveTo>
                <a:lnTo>
                  <a:pt x="6350" y="45671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674610" y="1739773"/>
            <a:ext cx="12700" cy="4573511"/>
          </a:xfrm>
          <a:custGeom>
            <a:avLst/>
            <a:gdLst/>
            <a:ahLst/>
            <a:cxnLst/>
            <a:rect l="l" t="t" r="r" b="b"/>
            <a:pathLst>
              <a:path w="12700" h="4573511">
                <a:moveTo>
                  <a:pt x="6350" y="6350"/>
                </a:moveTo>
                <a:lnTo>
                  <a:pt x="6350" y="45671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806821" y="1746123"/>
            <a:ext cx="1886839" cy="12700"/>
          </a:xfrm>
          <a:custGeom>
            <a:avLst/>
            <a:gdLst/>
            <a:ahLst/>
            <a:cxnLst/>
            <a:rect l="l" t="t" r="r" b="b"/>
            <a:pathLst>
              <a:path w="1886839" h="12700">
                <a:moveTo>
                  <a:pt x="6350" y="6350"/>
                </a:moveTo>
                <a:lnTo>
                  <a:pt x="18804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806821" y="6294234"/>
            <a:ext cx="1886839" cy="12700"/>
          </a:xfrm>
          <a:custGeom>
            <a:avLst/>
            <a:gdLst/>
            <a:ahLst/>
            <a:cxnLst/>
            <a:rect l="l" t="t" r="r" b="b"/>
            <a:pathLst>
              <a:path w="1886839" h="12700">
                <a:moveTo>
                  <a:pt x="6350" y="6350"/>
                </a:moveTo>
                <a:lnTo>
                  <a:pt x="18804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5911596" y="2481709"/>
            <a:ext cx="967809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Name: Ali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911596" y="2756636"/>
            <a:ext cx="75432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Age: 20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5911596" y="3807561"/>
            <a:ext cx="1092275" cy="5029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Name: Iqra</a:t>
            </a:r>
            <a:endParaRPr sz="18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Age: 18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5911596" y="4447642"/>
            <a:ext cx="120093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Name: Saira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5911596" y="4722216"/>
            <a:ext cx="754329" cy="2285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Age: 20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5911596" y="5750661"/>
            <a:ext cx="1407717" cy="5029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Name: Hassan</a:t>
            </a:r>
            <a:endParaRPr sz="18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Age: 19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5487924" y="1994001"/>
            <a:ext cx="16482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2060"/>
                </a:solidFill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5487924" y="2671292"/>
            <a:ext cx="1602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2060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5487924" y="3354933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2060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5487924" y="3931640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2060"/>
                </a:solidFill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5499862" y="4615917"/>
            <a:ext cx="16779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2060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5534914" y="5299557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2060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5543677" y="5944819"/>
            <a:ext cx="17282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2060"/>
                </a:solidFill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8321802" y="4371594"/>
            <a:ext cx="1862328" cy="679704"/>
          </a:xfrm>
          <a:custGeom>
            <a:avLst/>
            <a:gdLst/>
            <a:ahLst/>
            <a:cxnLst/>
            <a:rect l="l" t="t" r="r" b="b"/>
            <a:pathLst>
              <a:path w="1862328" h="679704">
                <a:moveTo>
                  <a:pt x="0" y="679704"/>
                </a:moveTo>
                <a:lnTo>
                  <a:pt x="0" y="0"/>
                </a:lnTo>
                <a:lnTo>
                  <a:pt x="1862328" y="0"/>
                </a:lnTo>
                <a:lnTo>
                  <a:pt x="1862328" y="679704"/>
                </a:lnTo>
                <a:lnTo>
                  <a:pt x="0" y="679704"/>
                </a:lnTo>
                <a:close/>
              </a:path>
            </a:pathLst>
          </a:custGeom>
          <a:solidFill>
            <a:srgbClr val="DFDD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312277" y="4362069"/>
            <a:ext cx="1881378" cy="698754"/>
          </a:xfrm>
          <a:custGeom>
            <a:avLst/>
            <a:gdLst/>
            <a:ahLst/>
            <a:cxnLst/>
            <a:rect l="l" t="t" r="r" b="b"/>
            <a:pathLst>
              <a:path w="1881378" h="698754">
                <a:moveTo>
                  <a:pt x="9525" y="689229"/>
                </a:moveTo>
                <a:lnTo>
                  <a:pt x="9525" y="9525"/>
                </a:lnTo>
                <a:lnTo>
                  <a:pt x="1871853" y="9525"/>
                </a:lnTo>
                <a:lnTo>
                  <a:pt x="1871853" y="689229"/>
                </a:lnTo>
                <a:lnTo>
                  <a:pt x="9525" y="68922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8413750" y="4480054"/>
            <a:ext cx="1386935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Name: Usman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8413750" y="4754854"/>
            <a:ext cx="75163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Age: 18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681722" y="4668520"/>
            <a:ext cx="640207" cy="85725"/>
          </a:xfrm>
          <a:custGeom>
            <a:avLst/>
            <a:gdLst/>
            <a:ahLst/>
            <a:cxnLst/>
            <a:rect l="l" t="t" r="r" b="b"/>
            <a:pathLst>
              <a:path w="640207" h="85725">
                <a:moveTo>
                  <a:pt x="0" y="28575"/>
                </a:moveTo>
                <a:lnTo>
                  <a:pt x="568833" y="28575"/>
                </a:lnTo>
                <a:lnTo>
                  <a:pt x="568833" y="57150"/>
                </a:lnTo>
                <a:lnTo>
                  <a:pt x="0" y="57150"/>
                </a:lnTo>
                <a:close/>
                <a:moveTo>
                  <a:pt x="554482" y="0"/>
                </a:moveTo>
                <a:lnTo>
                  <a:pt x="640207" y="42926"/>
                </a:lnTo>
                <a:lnTo>
                  <a:pt x="554482" y="85725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bject 106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4875489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Collision Resolutions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300226" y="1939566"/>
            <a:ext cx="2030612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2060"/>
                </a:solidFill>
                <a:latin typeface="Corbel"/>
                <a:cs typeface="Corbel"/>
              </a:rPr>
              <a:t>Open Addressing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00226" y="2418102"/>
            <a:ext cx="3586563" cy="5806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Deals with hash collisions the</a:t>
            </a:r>
            <a:endParaRPr sz="22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hash table for all the object to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300226" y="3323612"/>
            <a:ext cx="3516114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position to which it hashed to.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300226" y="3803672"/>
            <a:ext cx="726513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Types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528826" y="4478658"/>
            <a:ext cx="2153026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Wingdings"/>
                <a:cs typeface="Wingdings"/>
              </a:rPr>
              <a:t>▪</a:t>
            </a:r>
            <a:r>
              <a:rPr sz="2000" spc="10" dirty="0">
                <a:latin typeface="Corbel"/>
                <a:cs typeface="Corbel"/>
              </a:rPr>
              <a:t>Quadratic probing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528826" y="4828951"/>
            <a:ext cx="1904904" cy="2548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Wingdings"/>
                <a:cs typeface="Wingdings"/>
              </a:rPr>
              <a:t>▪</a:t>
            </a:r>
            <a:r>
              <a:rPr sz="2000" spc="10" dirty="0">
                <a:latin typeface="Corbel"/>
                <a:cs typeface="Corbel"/>
              </a:rPr>
              <a:t>Double Hashing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798429" y="6346241"/>
            <a:ext cx="17754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12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6185281" y="1732153"/>
            <a:ext cx="1861438" cy="640080"/>
          </a:xfrm>
          <a:custGeom>
            <a:avLst/>
            <a:gdLst/>
            <a:ahLst/>
            <a:cxnLst/>
            <a:rect l="l" t="t" r="r" b="b"/>
            <a:pathLst>
              <a:path w="1861438" h="640080">
                <a:moveTo>
                  <a:pt x="0" y="640080"/>
                </a:moveTo>
                <a:lnTo>
                  <a:pt x="0" y="0"/>
                </a:lnTo>
                <a:lnTo>
                  <a:pt x="1861438" y="0"/>
                </a:lnTo>
                <a:lnTo>
                  <a:pt x="1861438" y="640080"/>
                </a:lnTo>
                <a:lnTo>
                  <a:pt x="0" y="640080"/>
                </a:lnTo>
                <a:close/>
              </a:path>
            </a:pathLst>
          </a:custGeom>
          <a:solidFill>
            <a:srgbClr val="DFDD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185281" y="2372207"/>
            <a:ext cx="1861438" cy="662584"/>
          </a:xfrm>
          <a:custGeom>
            <a:avLst/>
            <a:gdLst/>
            <a:ahLst/>
            <a:cxnLst/>
            <a:rect l="l" t="t" r="r" b="b"/>
            <a:pathLst>
              <a:path w="1861438" h="662584">
                <a:moveTo>
                  <a:pt x="0" y="662585"/>
                </a:moveTo>
                <a:lnTo>
                  <a:pt x="0" y="0"/>
                </a:lnTo>
                <a:lnTo>
                  <a:pt x="1861438" y="0"/>
                </a:lnTo>
                <a:lnTo>
                  <a:pt x="1861438" y="662585"/>
                </a:lnTo>
                <a:lnTo>
                  <a:pt x="0" y="662585"/>
                </a:lnTo>
                <a:close/>
              </a:path>
            </a:pathLst>
          </a:custGeom>
          <a:solidFill>
            <a:srgbClr val="DFDD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185281" y="3034766"/>
            <a:ext cx="1861438" cy="662584"/>
          </a:xfrm>
          <a:custGeom>
            <a:avLst/>
            <a:gdLst/>
            <a:ahLst/>
            <a:cxnLst/>
            <a:rect l="l" t="t" r="r" b="b"/>
            <a:pathLst>
              <a:path w="1861438" h="662584">
                <a:moveTo>
                  <a:pt x="0" y="662585"/>
                </a:moveTo>
                <a:lnTo>
                  <a:pt x="0" y="0"/>
                </a:lnTo>
                <a:lnTo>
                  <a:pt x="1861438" y="0"/>
                </a:lnTo>
                <a:lnTo>
                  <a:pt x="1861438" y="662585"/>
                </a:lnTo>
                <a:lnTo>
                  <a:pt x="0" y="662585"/>
                </a:lnTo>
                <a:close/>
              </a:path>
            </a:pathLst>
          </a:custGeom>
          <a:solidFill>
            <a:srgbClr val="DFDD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185281" y="3697351"/>
            <a:ext cx="1861438" cy="640080"/>
          </a:xfrm>
          <a:custGeom>
            <a:avLst/>
            <a:gdLst/>
            <a:ahLst/>
            <a:cxnLst/>
            <a:rect l="l" t="t" r="r" b="b"/>
            <a:pathLst>
              <a:path w="1861438" h="640080">
                <a:moveTo>
                  <a:pt x="0" y="640080"/>
                </a:moveTo>
                <a:lnTo>
                  <a:pt x="0" y="0"/>
                </a:lnTo>
                <a:lnTo>
                  <a:pt x="1861438" y="0"/>
                </a:lnTo>
                <a:lnTo>
                  <a:pt x="1861438" y="640080"/>
                </a:lnTo>
                <a:lnTo>
                  <a:pt x="0" y="640080"/>
                </a:lnTo>
                <a:close/>
              </a:path>
            </a:pathLst>
          </a:custGeom>
          <a:solidFill>
            <a:srgbClr val="DFDD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185281" y="4337533"/>
            <a:ext cx="1861438" cy="662584"/>
          </a:xfrm>
          <a:custGeom>
            <a:avLst/>
            <a:gdLst/>
            <a:ahLst/>
            <a:cxnLst/>
            <a:rect l="l" t="t" r="r" b="b"/>
            <a:pathLst>
              <a:path w="1861438" h="662584">
                <a:moveTo>
                  <a:pt x="0" y="662584"/>
                </a:moveTo>
                <a:lnTo>
                  <a:pt x="0" y="0"/>
                </a:lnTo>
                <a:lnTo>
                  <a:pt x="1861438" y="0"/>
                </a:lnTo>
                <a:lnTo>
                  <a:pt x="1861438" y="662584"/>
                </a:lnTo>
                <a:lnTo>
                  <a:pt x="0" y="662584"/>
                </a:lnTo>
                <a:close/>
              </a:path>
            </a:pathLst>
          </a:custGeom>
          <a:solidFill>
            <a:srgbClr val="DFDD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185281" y="5000079"/>
            <a:ext cx="1861438" cy="640080"/>
          </a:xfrm>
          <a:custGeom>
            <a:avLst/>
            <a:gdLst/>
            <a:ahLst/>
            <a:cxnLst/>
            <a:rect l="l" t="t" r="r" b="b"/>
            <a:pathLst>
              <a:path w="1861438" h="640080">
                <a:moveTo>
                  <a:pt x="0" y="640080"/>
                </a:moveTo>
                <a:lnTo>
                  <a:pt x="0" y="0"/>
                </a:lnTo>
                <a:lnTo>
                  <a:pt x="1861438" y="0"/>
                </a:lnTo>
                <a:lnTo>
                  <a:pt x="1861438" y="640080"/>
                </a:lnTo>
                <a:lnTo>
                  <a:pt x="0" y="640080"/>
                </a:lnTo>
                <a:close/>
              </a:path>
            </a:pathLst>
          </a:custGeom>
          <a:solidFill>
            <a:srgbClr val="DFDD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185281" y="5640159"/>
            <a:ext cx="1861438" cy="640080"/>
          </a:xfrm>
          <a:custGeom>
            <a:avLst/>
            <a:gdLst/>
            <a:ahLst/>
            <a:cxnLst/>
            <a:rect l="l" t="t" r="r" b="b"/>
            <a:pathLst>
              <a:path w="1861438" h="640080">
                <a:moveTo>
                  <a:pt x="0" y="640080"/>
                </a:moveTo>
                <a:lnTo>
                  <a:pt x="0" y="0"/>
                </a:lnTo>
                <a:lnTo>
                  <a:pt x="1861438" y="0"/>
                </a:lnTo>
                <a:lnTo>
                  <a:pt x="1861438" y="640080"/>
                </a:lnTo>
                <a:lnTo>
                  <a:pt x="0" y="640080"/>
                </a:lnTo>
                <a:close/>
              </a:path>
            </a:pathLst>
          </a:custGeom>
          <a:solidFill>
            <a:srgbClr val="DFDD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172581" y="2365883"/>
            <a:ext cx="1886838" cy="12700"/>
          </a:xfrm>
          <a:custGeom>
            <a:avLst/>
            <a:gdLst/>
            <a:ahLst/>
            <a:cxnLst/>
            <a:rect l="l" t="t" r="r" b="b"/>
            <a:pathLst>
              <a:path w="1886838" h="12700">
                <a:moveTo>
                  <a:pt x="6350" y="6350"/>
                </a:moveTo>
                <a:lnTo>
                  <a:pt x="1880488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172581" y="3028442"/>
            <a:ext cx="1886838" cy="12700"/>
          </a:xfrm>
          <a:custGeom>
            <a:avLst/>
            <a:gdLst/>
            <a:ahLst/>
            <a:cxnLst/>
            <a:rect l="l" t="t" r="r" b="b"/>
            <a:pathLst>
              <a:path w="1886838" h="12700">
                <a:moveTo>
                  <a:pt x="6350" y="6350"/>
                </a:moveTo>
                <a:lnTo>
                  <a:pt x="1880488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172581" y="3691001"/>
            <a:ext cx="1886838" cy="12700"/>
          </a:xfrm>
          <a:custGeom>
            <a:avLst/>
            <a:gdLst/>
            <a:ahLst/>
            <a:cxnLst/>
            <a:rect l="l" t="t" r="r" b="b"/>
            <a:pathLst>
              <a:path w="1886838" h="12700">
                <a:moveTo>
                  <a:pt x="6350" y="6350"/>
                </a:moveTo>
                <a:lnTo>
                  <a:pt x="1880488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172581" y="4331081"/>
            <a:ext cx="1886838" cy="12700"/>
          </a:xfrm>
          <a:custGeom>
            <a:avLst/>
            <a:gdLst/>
            <a:ahLst/>
            <a:cxnLst/>
            <a:rect l="l" t="t" r="r" b="b"/>
            <a:pathLst>
              <a:path w="1886838" h="12700">
                <a:moveTo>
                  <a:pt x="6350" y="6350"/>
                </a:moveTo>
                <a:lnTo>
                  <a:pt x="1880488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172581" y="4993767"/>
            <a:ext cx="1886838" cy="12700"/>
          </a:xfrm>
          <a:custGeom>
            <a:avLst/>
            <a:gdLst/>
            <a:ahLst/>
            <a:cxnLst/>
            <a:rect l="l" t="t" r="r" b="b"/>
            <a:pathLst>
              <a:path w="1886838" h="12700">
                <a:moveTo>
                  <a:pt x="6350" y="6350"/>
                </a:moveTo>
                <a:lnTo>
                  <a:pt x="1880488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172581" y="5633809"/>
            <a:ext cx="1886838" cy="12700"/>
          </a:xfrm>
          <a:custGeom>
            <a:avLst/>
            <a:gdLst/>
            <a:ahLst/>
            <a:cxnLst/>
            <a:rect l="l" t="t" r="r" b="b"/>
            <a:pathLst>
              <a:path w="1886838" h="12700">
                <a:moveTo>
                  <a:pt x="6350" y="6350"/>
                </a:moveTo>
                <a:lnTo>
                  <a:pt x="1880488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178931" y="1719453"/>
            <a:ext cx="12700" cy="4573486"/>
          </a:xfrm>
          <a:custGeom>
            <a:avLst/>
            <a:gdLst/>
            <a:ahLst/>
            <a:cxnLst/>
            <a:rect l="l" t="t" r="r" b="b"/>
            <a:pathLst>
              <a:path w="12700" h="4573486">
                <a:moveTo>
                  <a:pt x="6350" y="6350"/>
                </a:moveTo>
                <a:lnTo>
                  <a:pt x="6350" y="45671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040369" y="1719453"/>
            <a:ext cx="12700" cy="4573486"/>
          </a:xfrm>
          <a:custGeom>
            <a:avLst/>
            <a:gdLst/>
            <a:ahLst/>
            <a:cxnLst/>
            <a:rect l="l" t="t" r="r" b="b"/>
            <a:pathLst>
              <a:path w="12700" h="4573486">
                <a:moveTo>
                  <a:pt x="6350" y="6350"/>
                </a:moveTo>
                <a:lnTo>
                  <a:pt x="6350" y="45671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172581" y="1725803"/>
            <a:ext cx="1886838" cy="12700"/>
          </a:xfrm>
          <a:custGeom>
            <a:avLst/>
            <a:gdLst/>
            <a:ahLst/>
            <a:cxnLst/>
            <a:rect l="l" t="t" r="r" b="b"/>
            <a:pathLst>
              <a:path w="1886838" h="12700">
                <a:moveTo>
                  <a:pt x="6350" y="6350"/>
                </a:moveTo>
                <a:lnTo>
                  <a:pt x="1880488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172581" y="6273889"/>
            <a:ext cx="1886838" cy="12700"/>
          </a:xfrm>
          <a:custGeom>
            <a:avLst/>
            <a:gdLst/>
            <a:ahLst/>
            <a:cxnLst/>
            <a:rect l="l" t="t" r="r" b="b"/>
            <a:pathLst>
              <a:path w="1886838" h="12700">
                <a:moveTo>
                  <a:pt x="6350" y="6350"/>
                </a:moveTo>
                <a:lnTo>
                  <a:pt x="1880488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6277610" y="2461869"/>
            <a:ext cx="967434" cy="5029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Name: Ali</a:t>
            </a:r>
            <a:endParaRPr sz="18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Age: 20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277610" y="3787114"/>
            <a:ext cx="1092021" cy="5029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Name: Iqra</a:t>
            </a:r>
            <a:endParaRPr sz="18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Age: 18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6277610" y="4427576"/>
            <a:ext cx="1200683" cy="502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Name: Saira</a:t>
            </a:r>
            <a:endParaRPr sz="18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Age: 20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277610" y="5090134"/>
            <a:ext cx="1386688" cy="5029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Name: Usman</a:t>
            </a:r>
            <a:endParaRPr sz="18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Age: 18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6277610" y="5730240"/>
            <a:ext cx="1407718" cy="502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Name: Hassan</a:t>
            </a:r>
            <a:endParaRPr sz="18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Age: 19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5853684" y="1973554"/>
            <a:ext cx="16482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2060"/>
                </a:solidFill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5853684" y="2650845"/>
            <a:ext cx="16024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2060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5853684" y="3334486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2060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5853684" y="3910967"/>
            <a:ext cx="158860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2060"/>
                </a:solidFill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5865876" y="4595470"/>
            <a:ext cx="16779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2060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5900674" y="5279110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2060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5909437" y="5924397"/>
            <a:ext cx="17282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2060"/>
                </a:solidFill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8251698" y="4915916"/>
            <a:ext cx="990600" cy="509905"/>
          </a:xfrm>
          <a:custGeom>
            <a:avLst/>
            <a:gdLst/>
            <a:ahLst/>
            <a:cxnLst/>
            <a:rect l="l" t="t" r="r" b="b"/>
            <a:pathLst>
              <a:path w="990600" h="509905">
                <a:moveTo>
                  <a:pt x="0" y="300736"/>
                </a:moveTo>
                <a:lnTo>
                  <a:pt x="218694" y="72517"/>
                </a:lnTo>
                <a:lnTo>
                  <a:pt x="218694" y="181864"/>
                </a:lnTo>
                <a:cubicBezTo>
                  <a:pt x="490855" y="157607"/>
                  <a:pt x="712724" y="90043"/>
                  <a:pt x="814959" y="0"/>
                </a:cubicBezTo>
                <a:cubicBezTo>
                  <a:pt x="990600" y="154686"/>
                  <a:pt x="768096" y="329057"/>
                  <a:pt x="318008" y="389509"/>
                </a:cubicBezTo>
                <a:cubicBezTo>
                  <a:pt x="285623" y="393827"/>
                  <a:pt x="252349" y="397510"/>
                  <a:pt x="218694" y="400558"/>
                </a:cubicBezTo>
                <a:lnTo>
                  <a:pt x="218694" y="50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251698" y="4505706"/>
            <a:ext cx="874776" cy="519430"/>
          </a:xfrm>
          <a:custGeom>
            <a:avLst/>
            <a:gdLst/>
            <a:ahLst/>
            <a:cxnLst/>
            <a:rect l="l" t="t" r="r" b="b"/>
            <a:pathLst>
              <a:path w="874776" h="519430">
                <a:moveTo>
                  <a:pt x="874776" y="519430"/>
                </a:moveTo>
                <a:cubicBezTo>
                  <a:pt x="874776" y="353314"/>
                  <a:pt x="483108" y="218694"/>
                  <a:pt x="0" y="218694"/>
                </a:cubicBezTo>
                <a:lnTo>
                  <a:pt x="0" y="0"/>
                </a:lnTo>
                <a:cubicBezTo>
                  <a:pt x="483108" y="0"/>
                  <a:pt x="874776" y="134620"/>
                  <a:pt x="874776" y="300736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242173" y="4496181"/>
            <a:ext cx="893826" cy="939165"/>
          </a:xfrm>
          <a:custGeom>
            <a:avLst/>
            <a:gdLst/>
            <a:ahLst/>
            <a:cxnLst/>
            <a:rect l="l" t="t" r="r" b="b"/>
            <a:pathLst>
              <a:path w="893826" h="939165">
                <a:moveTo>
                  <a:pt x="884301" y="528955"/>
                </a:moveTo>
                <a:cubicBezTo>
                  <a:pt x="884301" y="362839"/>
                  <a:pt x="492633" y="228219"/>
                  <a:pt x="9525" y="228219"/>
                </a:cubicBezTo>
                <a:lnTo>
                  <a:pt x="9525" y="9525"/>
                </a:lnTo>
                <a:cubicBezTo>
                  <a:pt x="492633" y="9525"/>
                  <a:pt x="884301" y="144145"/>
                  <a:pt x="884301" y="310261"/>
                </a:cubicBezTo>
                <a:lnTo>
                  <a:pt x="884301" y="528955"/>
                </a:lnTo>
                <a:cubicBezTo>
                  <a:pt x="884301" y="666242"/>
                  <a:pt x="614426" y="786003"/>
                  <a:pt x="228219" y="820293"/>
                </a:cubicBezTo>
                <a:lnTo>
                  <a:pt x="228219" y="929640"/>
                </a:lnTo>
                <a:lnTo>
                  <a:pt x="9525" y="720471"/>
                </a:lnTo>
                <a:lnTo>
                  <a:pt x="228219" y="492252"/>
                </a:lnTo>
                <a:lnTo>
                  <a:pt x="228219" y="601599"/>
                </a:lnTo>
                <a:cubicBezTo>
                  <a:pt x="500380" y="577342"/>
                  <a:pt x="722249" y="509778"/>
                  <a:pt x="824484" y="419735"/>
                </a:cubicBez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bject 129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4875489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Collision Resolutions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124859"/>
            <a:ext cx="2003682" cy="5789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60" spc="10" dirty="0">
                <a:latin typeface="Corbel"/>
                <a:cs typeface="Corbel"/>
              </a:rPr>
              <a:t>Open addressing</a:t>
            </a:r>
            <a:endParaRPr sz="1900">
              <a:latin typeface="Corbel"/>
              <a:cs typeface="Corbel"/>
            </a:endParaRPr>
          </a:p>
          <a:p>
            <a:pPr marL="228600">
              <a:lnSpc>
                <a:spcPct val="100000"/>
              </a:lnSpc>
            </a:pPr>
            <a:r>
              <a:rPr sz="1600" spc="10" dirty="0">
                <a:latin typeface="Wingdings"/>
                <a:cs typeface="Wingdings"/>
              </a:rPr>
              <a:t>✓</a:t>
            </a:r>
            <a:r>
              <a:rPr sz="2000" spc="10" dirty="0">
                <a:latin typeface="Corbel"/>
                <a:cs typeface="Corbel"/>
              </a:rPr>
              <a:t>Linear Probing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057654" y="2799845"/>
            <a:ext cx="5044891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Corbel"/>
                <a:cs typeface="Corbel"/>
              </a:rPr>
              <a:t>If collision occurs, we linearly probe for next slot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509014" y="3150365"/>
            <a:ext cx="2162952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Wingdings"/>
                <a:cs typeface="Wingdings"/>
              </a:rPr>
              <a:t>✓</a:t>
            </a:r>
            <a:r>
              <a:rPr sz="2000" spc="10" dirty="0">
                <a:latin typeface="Corbel"/>
                <a:cs typeface="Corbel"/>
              </a:rPr>
              <a:t>Quadratic Probing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149094" y="3500658"/>
            <a:ext cx="1893004" cy="2548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Corbel"/>
                <a:cs typeface="Corbel"/>
              </a:rPr>
              <a:t>If collision occurs: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063494" y="3849062"/>
            <a:ext cx="2431870" cy="2026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(hash value + 1 ) % table size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290695" y="3837991"/>
            <a:ext cx="96437" cy="135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50" spc="10" dirty="0">
                <a:latin typeface="Corbel"/>
                <a:cs typeface="Corbel"/>
              </a:rPr>
              <a:t>2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606294" y="4144718"/>
            <a:ext cx="1962667" cy="2026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if again collision occurs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063494" y="4440374"/>
            <a:ext cx="2436134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(hash value + 2 ) % table size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293743" y="4429304"/>
            <a:ext cx="96437" cy="135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50" spc="10" dirty="0">
                <a:latin typeface="Corbel"/>
                <a:cs typeface="Corbel"/>
              </a:rPr>
              <a:t>2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606294" y="4736030"/>
            <a:ext cx="656114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If again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3063494" y="5031686"/>
            <a:ext cx="2433288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(hash value + 3 ) % table size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290695" y="5020616"/>
            <a:ext cx="96437" cy="135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50" spc="10" dirty="0">
                <a:latin typeface="Corbel"/>
                <a:cs typeface="Corbel"/>
              </a:rPr>
              <a:t>2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2149094" y="5328259"/>
            <a:ext cx="377235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In general : (hash value + i ) % table size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566539" y="5316372"/>
            <a:ext cx="108356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2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0810621" y="6346241"/>
            <a:ext cx="159563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13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object 132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0796905" y="6346241"/>
            <a:ext cx="178461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14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57200" y="490096"/>
            <a:ext cx="8108116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Corbel"/>
                <a:cs typeface="Corbel"/>
              </a:rPr>
              <a:t>Insert {89, 18, 49, 58, 69, 78} with h(x) =x mod 10 using separate chaining.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57200" y="942724"/>
            <a:ext cx="663502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C00000"/>
                </a:solidFill>
                <a:latin typeface="Corbel"/>
                <a:cs typeface="Corbel"/>
              </a:rPr>
              <a:t>x = 89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325880" y="1394082"/>
            <a:ext cx="2421749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616162"/>
                </a:solidFill>
                <a:latin typeface="Corbel"/>
                <a:cs typeface="Corbel"/>
              </a:rPr>
              <a:t>h(89) = 89 mod 10 =&gt; </a:t>
            </a:r>
            <a:r>
              <a:rPr sz="2000" spc="10" dirty="0">
                <a:solidFill>
                  <a:srgbClr val="FF0000"/>
                </a:solidFill>
                <a:latin typeface="Corbel"/>
                <a:cs typeface="Corbel"/>
              </a:rPr>
              <a:t>9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57200" y="1846710"/>
            <a:ext cx="644159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C00000"/>
                </a:solidFill>
                <a:latin typeface="Corbel"/>
                <a:cs typeface="Corbel"/>
              </a:rPr>
              <a:t>x = 18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25880" y="2299338"/>
            <a:ext cx="2381358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616162"/>
                </a:solidFill>
                <a:latin typeface="Corbel"/>
                <a:cs typeface="Corbel"/>
              </a:rPr>
              <a:t>h(18) = 18 mod 10 =&gt; </a:t>
            </a:r>
            <a:r>
              <a:rPr sz="2000" spc="10" dirty="0">
                <a:solidFill>
                  <a:srgbClr val="FF0000"/>
                </a:solidFill>
                <a:latin typeface="Corbel"/>
                <a:cs typeface="Corbel"/>
              </a:rPr>
              <a:t>8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57200" y="2750215"/>
            <a:ext cx="663022" cy="2548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C00000"/>
                </a:solidFill>
                <a:latin typeface="Corbel"/>
                <a:cs typeface="Corbel"/>
              </a:rPr>
              <a:t>x = 49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376172" y="3203324"/>
            <a:ext cx="2769146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616162"/>
                </a:solidFill>
                <a:latin typeface="Corbel"/>
                <a:cs typeface="Corbel"/>
              </a:rPr>
              <a:t>h(49) = 49 mod 10 =&gt; </a:t>
            </a:r>
            <a:r>
              <a:rPr sz="2000" spc="10" dirty="0">
                <a:solidFill>
                  <a:srgbClr val="FF0000"/>
                </a:solidFill>
                <a:latin typeface="Corbel"/>
                <a:cs typeface="Corbel"/>
              </a:rPr>
              <a:t>9 (C)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57200" y="3655952"/>
            <a:ext cx="601402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C00000"/>
                </a:solidFill>
                <a:latin typeface="Corbel"/>
                <a:cs typeface="Corbel"/>
              </a:rPr>
              <a:t>x= 58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376172" y="4106829"/>
            <a:ext cx="2739539" cy="2548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616162"/>
                </a:solidFill>
                <a:latin typeface="Corbel"/>
                <a:cs typeface="Corbel"/>
              </a:rPr>
              <a:t>h(58) = 58 mod 10 =&gt; </a:t>
            </a:r>
            <a:r>
              <a:rPr sz="2000" spc="10" dirty="0">
                <a:solidFill>
                  <a:srgbClr val="FF0000"/>
                </a:solidFill>
                <a:latin typeface="Corbel"/>
                <a:cs typeface="Corbel"/>
              </a:rPr>
              <a:t>8 (C)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57200" y="4560065"/>
            <a:ext cx="665793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C00000"/>
                </a:solidFill>
                <a:latin typeface="Corbel"/>
                <a:cs typeface="Corbel"/>
              </a:rPr>
              <a:t>x = 69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376172" y="5012693"/>
            <a:ext cx="2772194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616162"/>
                </a:solidFill>
                <a:latin typeface="Corbel"/>
                <a:cs typeface="Corbel"/>
              </a:rPr>
              <a:t>h(69) = 69 mod 10 =&gt; </a:t>
            </a:r>
            <a:r>
              <a:rPr sz="2000" spc="10" dirty="0">
                <a:solidFill>
                  <a:srgbClr val="FF0000"/>
                </a:solidFill>
                <a:latin typeface="Corbel"/>
                <a:cs typeface="Corbel"/>
              </a:rPr>
              <a:t>9 (C)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57200" y="5463771"/>
            <a:ext cx="637542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C00000"/>
                </a:solidFill>
                <a:latin typeface="Corbel"/>
                <a:cs typeface="Corbel"/>
              </a:rPr>
              <a:t>x = 78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376172" y="5916704"/>
            <a:ext cx="2711225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616162"/>
                </a:solidFill>
                <a:latin typeface="Corbel"/>
                <a:cs typeface="Corbel"/>
              </a:rPr>
              <a:t>h(78) = 78 mod 10 =&gt; </a:t>
            </a:r>
            <a:r>
              <a:rPr sz="2000" spc="10" dirty="0">
                <a:solidFill>
                  <a:srgbClr val="FF0000"/>
                </a:solidFill>
                <a:latin typeface="Corbel"/>
                <a:cs typeface="Corbel"/>
              </a:rPr>
              <a:t>8 (C)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5551043" y="1432369"/>
            <a:ext cx="1364996" cy="436181"/>
          </a:xfrm>
          <a:custGeom>
            <a:avLst/>
            <a:gdLst/>
            <a:ahLst/>
            <a:cxnLst/>
            <a:rect l="l" t="t" r="r" b="b"/>
            <a:pathLst>
              <a:path w="1364996" h="436181">
                <a:moveTo>
                  <a:pt x="0" y="436182"/>
                </a:moveTo>
                <a:lnTo>
                  <a:pt x="0" y="0"/>
                </a:lnTo>
                <a:lnTo>
                  <a:pt x="1364996" y="0"/>
                </a:lnTo>
                <a:lnTo>
                  <a:pt x="1364996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551043" y="1868487"/>
            <a:ext cx="1364996" cy="436181"/>
          </a:xfrm>
          <a:custGeom>
            <a:avLst/>
            <a:gdLst/>
            <a:ahLst/>
            <a:cxnLst/>
            <a:rect l="l" t="t" r="r" b="b"/>
            <a:pathLst>
              <a:path w="1364996" h="436181">
                <a:moveTo>
                  <a:pt x="0" y="436182"/>
                </a:moveTo>
                <a:lnTo>
                  <a:pt x="0" y="0"/>
                </a:lnTo>
                <a:lnTo>
                  <a:pt x="1364996" y="0"/>
                </a:lnTo>
                <a:lnTo>
                  <a:pt x="1364996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551043" y="2304732"/>
            <a:ext cx="1364996" cy="436181"/>
          </a:xfrm>
          <a:custGeom>
            <a:avLst/>
            <a:gdLst/>
            <a:ahLst/>
            <a:cxnLst/>
            <a:rect l="l" t="t" r="r" b="b"/>
            <a:pathLst>
              <a:path w="1364996" h="436181">
                <a:moveTo>
                  <a:pt x="0" y="436182"/>
                </a:moveTo>
                <a:lnTo>
                  <a:pt x="0" y="0"/>
                </a:lnTo>
                <a:lnTo>
                  <a:pt x="1364996" y="0"/>
                </a:lnTo>
                <a:lnTo>
                  <a:pt x="1364996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551043" y="2740850"/>
            <a:ext cx="1364996" cy="436181"/>
          </a:xfrm>
          <a:custGeom>
            <a:avLst/>
            <a:gdLst/>
            <a:ahLst/>
            <a:cxnLst/>
            <a:rect l="l" t="t" r="r" b="b"/>
            <a:pathLst>
              <a:path w="1364996" h="436181">
                <a:moveTo>
                  <a:pt x="0" y="436182"/>
                </a:moveTo>
                <a:lnTo>
                  <a:pt x="0" y="0"/>
                </a:lnTo>
                <a:lnTo>
                  <a:pt x="1364996" y="0"/>
                </a:lnTo>
                <a:lnTo>
                  <a:pt x="1364996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551043" y="3177095"/>
            <a:ext cx="1364996" cy="436181"/>
          </a:xfrm>
          <a:custGeom>
            <a:avLst/>
            <a:gdLst/>
            <a:ahLst/>
            <a:cxnLst/>
            <a:rect l="l" t="t" r="r" b="b"/>
            <a:pathLst>
              <a:path w="1364996" h="436181">
                <a:moveTo>
                  <a:pt x="0" y="436182"/>
                </a:moveTo>
                <a:lnTo>
                  <a:pt x="0" y="0"/>
                </a:lnTo>
                <a:lnTo>
                  <a:pt x="1364996" y="0"/>
                </a:lnTo>
                <a:lnTo>
                  <a:pt x="1364996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551043" y="3613213"/>
            <a:ext cx="1364996" cy="436181"/>
          </a:xfrm>
          <a:custGeom>
            <a:avLst/>
            <a:gdLst/>
            <a:ahLst/>
            <a:cxnLst/>
            <a:rect l="l" t="t" r="r" b="b"/>
            <a:pathLst>
              <a:path w="1364996" h="436181">
                <a:moveTo>
                  <a:pt x="0" y="436182"/>
                </a:moveTo>
                <a:lnTo>
                  <a:pt x="0" y="0"/>
                </a:lnTo>
                <a:lnTo>
                  <a:pt x="1364996" y="0"/>
                </a:lnTo>
                <a:lnTo>
                  <a:pt x="1364996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551043" y="4049458"/>
            <a:ext cx="1364996" cy="436181"/>
          </a:xfrm>
          <a:custGeom>
            <a:avLst/>
            <a:gdLst/>
            <a:ahLst/>
            <a:cxnLst/>
            <a:rect l="l" t="t" r="r" b="b"/>
            <a:pathLst>
              <a:path w="1364996" h="436181">
                <a:moveTo>
                  <a:pt x="0" y="436182"/>
                </a:moveTo>
                <a:lnTo>
                  <a:pt x="0" y="0"/>
                </a:lnTo>
                <a:lnTo>
                  <a:pt x="1364996" y="0"/>
                </a:lnTo>
                <a:lnTo>
                  <a:pt x="1364996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551043" y="4485576"/>
            <a:ext cx="1364996" cy="436181"/>
          </a:xfrm>
          <a:custGeom>
            <a:avLst/>
            <a:gdLst/>
            <a:ahLst/>
            <a:cxnLst/>
            <a:rect l="l" t="t" r="r" b="b"/>
            <a:pathLst>
              <a:path w="1364996" h="436181">
                <a:moveTo>
                  <a:pt x="0" y="436182"/>
                </a:moveTo>
                <a:lnTo>
                  <a:pt x="0" y="0"/>
                </a:lnTo>
                <a:lnTo>
                  <a:pt x="1364996" y="0"/>
                </a:lnTo>
                <a:lnTo>
                  <a:pt x="1364996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551043" y="4921821"/>
            <a:ext cx="1364996" cy="436181"/>
          </a:xfrm>
          <a:custGeom>
            <a:avLst/>
            <a:gdLst/>
            <a:ahLst/>
            <a:cxnLst/>
            <a:rect l="l" t="t" r="r" b="b"/>
            <a:pathLst>
              <a:path w="1364996" h="436181">
                <a:moveTo>
                  <a:pt x="0" y="436182"/>
                </a:moveTo>
                <a:lnTo>
                  <a:pt x="0" y="0"/>
                </a:lnTo>
                <a:lnTo>
                  <a:pt x="1364996" y="0"/>
                </a:lnTo>
                <a:lnTo>
                  <a:pt x="1364996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551043" y="5357990"/>
            <a:ext cx="1364996" cy="436182"/>
          </a:xfrm>
          <a:custGeom>
            <a:avLst/>
            <a:gdLst/>
            <a:ahLst/>
            <a:cxnLst/>
            <a:rect l="l" t="t" r="r" b="b"/>
            <a:pathLst>
              <a:path w="1364996" h="436182">
                <a:moveTo>
                  <a:pt x="0" y="436182"/>
                </a:moveTo>
                <a:lnTo>
                  <a:pt x="0" y="0"/>
                </a:lnTo>
                <a:lnTo>
                  <a:pt x="1364996" y="0"/>
                </a:lnTo>
                <a:lnTo>
                  <a:pt x="1364996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538343" y="1862201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6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538343" y="2298319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6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538343" y="2734564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6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538343" y="3170682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6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538343" y="3606927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6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538343" y="4043045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6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538343" y="4479290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6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538343" y="4915408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6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538343" y="5351653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6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544693" y="1419606"/>
            <a:ext cx="12700" cy="4387266"/>
          </a:xfrm>
          <a:custGeom>
            <a:avLst/>
            <a:gdLst/>
            <a:ahLst/>
            <a:cxnLst/>
            <a:rect l="l" t="t" r="r" b="b"/>
            <a:pathLst>
              <a:path w="12700" h="4387266">
                <a:moveTo>
                  <a:pt x="6350" y="6350"/>
                </a:moveTo>
                <a:lnTo>
                  <a:pt x="6350" y="43809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909689" y="1419606"/>
            <a:ext cx="12700" cy="4387266"/>
          </a:xfrm>
          <a:custGeom>
            <a:avLst/>
            <a:gdLst/>
            <a:ahLst/>
            <a:cxnLst/>
            <a:rect l="l" t="t" r="r" b="b"/>
            <a:pathLst>
              <a:path w="12700" h="4387266">
                <a:moveTo>
                  <a:pt x="6350" y="6350"/>
                </a:moveTo>
                <a:lnTo>
                  <a:pt x="6350" y="43809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538343" y="1425956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6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538343" y="5787822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6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6123686" y="5011775"/>
            <a:ext cx="26494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0000"/>
                </a:solidFill>
                <a:latin typeface="Corbel"/>
                <a:cs typeface="Corbel"/>
              </a:rPr>
              <a:t>18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6114542" y="5447995"/>
            <a:ext cx="28209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0000"/>
                </a:solidFill>
                <a:latin typeface="Corbel"/>
                <a:cs typeface="Corbel"/>
              </a:rPr>
              <a:t>89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5032502" y="1432369"/>
            <a:ext cx="351180" cy="436181"/>
          </a:xfrm>
          <a:custGeom>
            <a:avLst/>
            <a:gdLst/>
            <a:ahLst/>
            <a:cxnLst/>
            <a:rect l="l" t="t" r="r" b="b"/>
            <a:pathLst>
              <a:path w="351180" h="436181">
                <a:moveTo>
                  <a:pt x="0" y="436182"/>
                </a:moveTo>
                <a:lnTo>
                  <a:pt x="0" y="0"/>
                </a:lnTo>
                <a:lnTo>
                  <a:pt x="351180" y="0"/>
                </a:lnTo>
                <a:lnTo>
                  <a:pt x="351180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032502" y="1868487"/>
            <a:ext cx="351180" cy="436181"/>
          </a:xfrm>
          <a:custGeom>
            <a:avLst/>
            <a:gdLst/>
            <a:ahLst/>
            <a:cxnLst/>
            <a:rect l="l" t="t" r="r" b="b"/>
            <a:pathLst>
              <a:path w="351180" h="436181">
                <a:moveTo>
                  <a:pt x="0" y="436182"/>
                </a:moveTo>
                <a:lnTo>
                  <a:pt x="0" y="0"/>
                </a:lnTo>
                <a:lnTo>
                  <a:pt x="351180" y="0"/>
                </a:lnTo>
                <a:lnTo>
                  <a:pt x="351180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032502" y="2304732"/>
            <a:ext cx="351180" cy="436181"/>
          </a:xfrm>
          <a:custGeom>
            <a:avLst/>
            <a:gdLst/>
            <a:ahLst/>
            <a:cxnLst/>
            <a:rect l="l" t="t" r="r" b="b"/>
            <a:pathLst>
              <a:path w="351180" h="436181">
                <a:moveTo>
                  <a:pt x="0" y="436182"/>
                </a:moveTo>
                <a:lnTo>
                  <a:pt x="0" y="0"/>
                </a:lnTo>
                <a:lnTo>
                  <a:pt x="351180" y="0"/>
                </a:lnTo>
                <a:lnTo>
                  <a:pt x="351180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032502" y="2740850"/>
            <a:ext cx="351180" cy="436181"/>
          </a:xfrm>
          <a:custGeom>
            <a:avLst/>
            <a:gdLst/>
            <a:ahLst/>
            <a:cxnLst/>
            <a:rect l="l" t="t" r="r" b="b"/>
            <a:pathLst>
              <a:path w="351180" h="436181">
                <a:moveTo>
                  <a:pt x="0" y="436182"/>
                </a:moveTo>
                <a:lnTo>
                  <a:pt x="0" y="0"/>
                </a:lnTo>
                <a:lnTo>
                  <a:pt x="351180" y="0"/>
                </a:lnTo>
                <a:lnTo>
                  <a:pt x="351180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032502" y="3177095"/>
            <a:ext cx="351180" cy="436181"/>
          </a:xfrm>
          <a:custGeom>
            <a:avLst/>
            <a:gdLst/>
            <a:ahLst/>
            <a:cxnLst/>
            <a:rect l="l" t="t" r="r" b="b"/>
            <a:pathLst>
              <a:path w="351180" h="436181">
                <a:moveTo>
                  <a:pt x="0" y="436182"/>
                </a:moveTo>
                <a:lnTo>
                  <a:pt x="0" y="0"/>
                </a:lnTo>
                <a:lnTo>
                  <a:pt x="351180" y="0"/>
                </a:lnTo>
                <a:lnTo>
                  <a:pt x="351180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032502" y="3613213"/>
            <a:ext cx="351180" cy="436181"/>
          </a:xfrm>
          <a:custGeom>
            <a:avLst/>
            <a:gdLst/>
            <a:ahLst/>
            <a:cxnLst/>
            <a:rect l="l" t="t" r="r" b="b"/>
            <a:pathLst>
              <a:path w="351180" h="436181">
                <a:moveTo>
                  <a:pt x="0" y="436182"/>
                </a:moveTo>
                <a:lnTo>
                  <a:pt x="0" y="0"/>
                </a:lnTo>
                <a:lnTo>
                  <a:pt x="351180" y="0"/>
                </a:lnTo>
                <a:lnTo>
                  <a:pt x="351180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032502" y="4049458"/>
            <a:ext cx="351180" cy="436181"/>
          </a:xfrm>
          <a:custGeom>
            <a:avLst/>
            <a:gdLst/>
            <a:ahLst/>
            <a:cxnLst/>
            <a:rect l="l" t="t" r="r" b="b"/>
            <a:pathLst>
              <a:path w="351180" h="436181">
                <a:moveTo>
                  <a:pt x="0" y="436182"/>
                </a:moveTo>
                <a:lnTo>
                  <a:pt x="0" y="0"/>
                </a:lnTo>
                <a:lnTo>
                  <a:pt x="351180" y="0"/>
                </a:lnTo>
                <a:lnTo>
                  <a:pt x="351180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032502" y="4485576"/>
            <a:ext cx="351180" cy="436181"/>
          </a:xfrm>
          <a:custGeom>
            <a:avLst/>
            <a:gdLst/>
            <a:ahLst/>
            <a:cxnLst/>
            <a:rect l="l" t="t" r="r" b="b"/>
            <a:pathLst>
              <a:path w="351180" h="436181">
                <a:moveTo>
                  <a:pt x="0" y="436182"/>
                </a:moveTo>
                <a:lnTo>
                  <a:pt x="0" y="0"/>
                </a:lnTo>
                <a:lnTo>
                  <a:pt x="351180" y="0"/>
                </a:lnTo>
                <a:lnTo>
                  <a:pt x="351180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32502" y="4921821"/>
            <a:ext cx="351180" cy="436181"/>
          </a:xfrm>
          <a:custGeom>
            <a:avLst/>
            <a:gdLst/>
            <a:ahLst/>
            <a:cxnLst/>
            <a:rect l="l" t="t" r="r" b="b"/>
            <a:pathLst>
              <a:path w="351180" h="436181">
                <a:moveTo>
                  <a:pt x="0" y="436182"/>
                </a:moveTo>
                <a:lnTo>
                  <a:pt x="0" y="0"/>
                </a:lnTo>
                <a:lnTo>
                  <a:pt x="351180" y="0"/>
                </a:lnTo>
                <a:lnTo>
                  <a:pt x="351180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32502" y="5357990"/>
            <a:ext cx="351180" cy="436182"/>
          </a:xfrm>
          <a:custGeom>
            <a:avLst/>
            <a:gdLst/>
            <a:ahLst/>
            <a:cxnLst/>
            <a:rect l="l" t="t" r="r" b="b"/>
            <a:pathLst>
              <a:path w="351180" h="436182">
                <a:moveTo>
                  <a:pt x="0" y="436182"/>
                </a:moveTo>
                <a:lnTo>
                  <a:pt x="0" y="0"/>
                </a:lnTo>
                <a:lnTo>
                  <a:pt x="351180" y="0"/>
                </a:lnTo>
                <a:lnTo>
                  <a:pt x="351180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text 1"/>
          <p:cNvSpPr txBox="1"/>
          <p:nvPr/>
        </p:nvSpPr>
        <p:spPr>
          <a:xfrm>
            <a:off x="5124577" y="1521335"/>
            <a:ext cx="163438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5124577" y="1958060"/>
            <a:ext cx="14813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5124577" y="2394178"/>
            <a:ext cx="16253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5124577" y="2830197"/>
            <a:ext cx="149475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5124577" y="3266795"/>
            <a:ext cx="1639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5124577" y="3703040"/>
            <a:ext cx="1554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5124577" y="4138931"/>
            <a:ext cx="165727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5124577" y="4575657"/>
            <a:ext cx="14356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5124577" y="5011775"/>
            <a:ext cx="16344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5124577" y="5447995"/>
            <a:ext cx="1655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9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7721346" y="4943094"/>
            <a:ext cx="1066800" cy="406908"/>
          </a:xfrm>
          <a:custGeom>
            <a:avLst/>
            <a:gdLst/>
            <a:ahLst/>
            <a:cxnLst/>
            <a:rect l="l" t="t" r="r" b="b"/>
            <a:pathLst>
              <a:path w="1066800" h="406908">
                <a:moveTo>
                  <a:pt x="0" y="406908"/>
                </a:moveTo>
                <a:lnTo>
                  <a:pt x="0" y="0"/>
                </a:lnTo>
                <a:lnTo>
                  <a:pt x="1066800" y="0"/>
                </a:lnTo>
                <a:lnTo>
                  <a:pt x="1066800" y="406908"/>
                </a:lnTo>
                <a:lnTo>
                  <a:pt x="0" y="406908"/>
                </a:lnTo>
                <a:close/>
              </a:path>
            </a:pathLst>
          </a:custGeom>
          <a:solidFill>
            <a:srgbClr val="DFDD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711821" y="4933569"/>
            <a:ext cx="1085850" cy="425958"/>
          </a:xfrm>
          <a:custGeom>
            <a:avLst/>
            <a:gdLst/>
            <a:ahLst/>
            <a:cxnLst/>
            <a:rect l="l" t="t" r="r" b="b"/>
            <a:pathLst>
              <a:path w="1085850" h="425958">
                <a:moveTo>
                  <a:pt x="9525" y="416433"/>
                </a:moveTo>
                <a:lnTo>
                  <a:pt x="9525" y="9525"/>
                </a:lnTo>
                <a:lnTo>
                  <a:pt x="1076325" y="9525"/>
                </a:lnTo>
                <a:lnTo>
                  <a:pt x="1076325" y="416433"/>
                </a:lnTo>
                <a:lnTo>
                  <a:pt x="9525" y="41643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text 1"/>
          <p:cNvSpPr txBox="1"/>
          <p:nvPr/>
        </p:nvSpPr>
        <p:spPr>
          <a:xfrm>
            <a:off x="8141843" y="5053304"/>
            <a:ext cx="27317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0000"/>
                </a:solidFill>
                <a:latin typeface="Corbel"/>
                <a:cs typeface="Corbel"/>
              </a:rPr>
              <a:t>58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7732014" y="5395722"/>
            <a:ext cx="1056132" cy="399288"/>
          </a:xfrm>
          <a:custGeom>
            <a:avLst/>
            <a:gdLst/>
            <a:ahLst/>
            <a:cxnLst/>
            <a:rect l="l" t="t" r="r" b="b"/>
            <a:pathLst>
              <a:path w="1056132" h="399288">
                <a:moveTo>
                  <a:pt x="0" y="399288"/>
                </a:moveTo>
                <a:lnTo>
                  <a:pt x="0" y="0"/>
                </a:lnTo>
                <a:lnTo>
                  <a:pt x="1056132" y="0"/>
                </a:lnTo>
                <a:lnTo>
                  <a:pt x="1056132" y="399288"/>
                </a:lnTo>
                <a:lnTo>
                  <a:pt x="0" y="399288"/>
                </a:lnTo>
                <a:close/>
              </a:path>
            </a:pathLst>
          </a:custGeom>
          <a:solidFill>
            <a:srgbClr val="DFDD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722489" y="5386197"/>
            <a:ext cx="1075182" cy="418338"/>
          </a:xfrm>
          <a:custGeom>
            <a:avLst/>
            <a:gdLst/>
            <a:ahLst/>
            <a:cxnLst/>
            <a:rect l="l" t="t" r="r" b="b"/>
            <a:pathLst>
              <a:path w="1075182" h="418338">
                <a:moveTo>
                  <a:pt x="9525" y="408813"/>
                </a:moveTo>
                <a:lnTo>
                  <a:pt x="9525" y="9525"/>
                </a:lnTo>
                <a:lnTo>
                  <a:pt x="1065657" y="9525"/>
                </a:lnTo>
                <a:lnTo>
                  <a:pt x="1065657" y="408813"/>
                </a:lnTo>
                <a:lnTo>
                  <a:pt x="9525" y="40881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8140954" y="5502249"/>
            <a:ext cx="28117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0000"/>
                </a:solidFill>
                <a:latin typeface="Corbel"/>
                <a:cs typeface="Corbel"/>
              </a:rPr>
              <a:t>49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9615678" y="4943094"/>
            <a:ext cx="1066800" cy="406908"/>
          </a:xfrm>
          <a:custGeom>
            <a:avLst/>
            <a:gdLst/>
            <a:ahLst/>
            <a:cxnLst/>
            <a:rect l="l" t="t" r="r" b="b"/>
            <a:pathLst>
              <a:path w="1066800" h="406908">
                <a:moveTo>
                  <a:pt x="0" y="406908"/>
                </a:moveTo>
                <a:lnTo>
                  <a:pt x="0" y="0"/>
                </a:lnTo>
                <a:lnTo>
                  <a:pt x="1066800" y="0"/>
                </a:lnTo>
                <a:lnTo>
                  <a:pt x="1066800" y="406908"/>
                </a:lnTo>
                <a:lnTo>
                  <a:pt x="0" y="406908"/>
                </a:lnTo>
                <a:close/>
              </a:path>
            </a:pathLst>
          </a:custGeom>
          <a:solidFill>
            <a:srgbClr val="DFDD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606153" y="4933569"/>
            <a:ext cx="1085850" cy="425958"/>
          </a:xfrm>
          <a:custGeom>
            <a:avLst/>
            <a:gdLst/>
            <a:ahLst/>
            <a:cxnLst/>
            <a:rect l="l" t="t" r="r" b="b"/>
            <a:pathLst>
              <a:path w="1085850" h="425958">
                <a:moveTo>
                  <a:pt x="9525" y="416433"/>
                </a:moveTo>
                <a:lnTo>
                  <a:pt x="9525" y="9525"/>
                </a:lnTo>
                <a:lnTo>
                  <a:pt x="1076325" y="9525"/>
                </a:lnTo>
                <a:lnTo>
                  <a:pt x="1076325" y="416433"/>
                </a:lnTo>
                <a:lnTo>
                  <a:pt x="9525" y="41643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text 1"/>
          <p:cNvSpPr txBox="1"/>
          <p:nvPr/>
        </p:nvSpPr>
        <p:spPr>
          <a:xfrm>
            <a:off x="10041636" y="5053304"/>
            <a:ext cx="26037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0000"/>
                </a:solidFill>
                <a:latin typeface="Corbel"/>
                <a:cs typeface="Corbel"/>
              </a:rPr>
              <a:t>78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9624822" y="5395722"/>
            <a:ext cx="1057656" cy="399288"/>
          </a:xfrm>
          <a:custGeom>
            <a:avLst/>
            <a:gdLst/>
            <a:ahLst/>
            <a:cxnLst/>
            <a:rect l="l" t="t" r="r" b="b"/>
            <a:pathLst>
              <a:path w="1057656" h="399288">
                <a:moveTo>
                  <a:pt x="0" y="399288"/>
                </a:moveTo>
                <a:lnTo>
                  <a:pt x="0" y="0"/>
                </a:lnTo>
                <a:lnTo>
                  <a:pt x="1057656" y="0"/>
                </a:lnTo>
                <a:lnTo>
                  <a:pt x="1057656" y="399288"/>
                </a:lnTo>
                <a:lnTo>
                  <a:pt x="0" y="399288"/>
                </a:lnTo>
                <a:close/>
              </a:path>
            </a:pathLst>
          </a:custGeom>
          <a:solidFill>
            <a:srgbClr val="DFDD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9615297" y="5386197"/>
            <a:ext cx="1076706" cy="418338"/>
          </a:xfrm>
          <a:custGeom>
            <a:avLst/>
            <a:gdLst/>
            <a:ahLst/>
            <a:cxnLst/>
            <a:rect l="l" t="t" r="r" b="b"/>
            <a:pathLst>
              <a:path w="1076706" h="418338">
                <a:moveTo>
                  <a:pt x="9525" y="408813"/>
                </a:moveTo>
                <a:lnTo>
                  <a:pt x="9525" y="9525"/>
                </a:lnTo>
                <a:lnTo>
                  <a:pt x="1067181" y="9525"/>
                </a:lnTo>
                <a:lnTo>
                  <a:pt x="1067181" y="408813"/>
                </a:lnTo>
                <a:lnTo>
                  <a:pt x="9525" y="40881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text 1"/>
          <p:cNvSpPr txBox="1"/>
          <p:nvPr/>
        </p:nvSpPr>
        <p:spPr>
          <a:xfrm>
            <a:off x="10033127" y="5502249"/>
            <a:ext cx="28712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0000"/>
                </a:solidFill>
                <a:latin typeface="Corbel"/>
                <a:cs typeface="Corbel"/>
              </a:rPr>
              <a:t>69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6927342" y="5104511"/>
            <a:ext cx="795146" cy="85725"/>
          </a:xfrm>
          <a:custGeom>
            <a:avLst/>
            <a:gdLst/>
            <a:ahLst/>
            <a:cxnLst/>
            <a:rect l="l" t="t" r="r" b="b"/>
            <a:pathLst>
              <a:path w="795146" h="85725">
                <a:moveTo>
                  <a:pt x="0" y="28448"/>
                </a:moveTo>
                <a:lnTo>
                  <a:pt x="723646" y="28575"/>
                </a:lnTo>
                <a:lnTo>
                  <a:pt x="723646" y="57150"/>
                </a:lnTo>
                <a:lnTo>
                  <a:pt x="0" y="57023"/>
                </a:lnTo>
                <a:close/>
                <a:moveTo>
                  <a:pt x="709422" y="0"/>
                </a:moveTo>
                <a:lnTo>
                  <a:pt x="795147" y="42799"/>
                </a:lnTo>
                <a:lnTo>
                  <a:pt x="709422" y="85725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950202" y="5525008"/>
            <a:ext cx="795147" cy="85788"/>
          </a:xfrm>
          <a:custGeom>
            <a:avLst/>
            <a:gdLst/>
            <a:ahLst/>
            <a:cxnLst/>
            <a:rect l="l" t="t" r="r" b="b"/>
            <a:pathLst>
              <a:path w="795147" h="85788">
                <a:moveTo>
                  <a:pt x="0" y="28575"/>
                </a:moveTo>
                <a:lnTo>
                  <a:pt x="723646" y="28575"/>
                </a:lnTo>
                <a:lnTo>
                  <a:pt x="723646" y="57150"/>
                </a:lnTo>
                <a:lnTo>
                  <a:pt x="0" y="57150"/>
                </a:lnTo>
                <a:close/>
                <a:moveTo>
                  <a:pt x="709422" y="0"/>
                </a:moveTo>
                <a:lnTo>
                  <a:pt x="795147" y="42926"/>
                </a:lnTo>
                <a:lnTo>
                  <a:pt x="709422" y="85788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833866" y="5541772"/>
            <a:ext cx="795147" cy="85788"/>
          </a:xfrm>
          <a:custGeom>
            <a:avLst/>
            <a:gdLst/>
            <a:ahLst/>
            <a:cxnLst/>
            <a:rect l="l" t="t" r="r" b="b"/>
            <a:pathLst>
              <a:path w="795147" h="85788">
                <a:moveTo>
                  <a:pt x="0" y="28575"/>
                </a:moveTo>
                <a:lnTo>
                  <a:pt x="723646" y="28575"/>
                </a:lnTo>
                <a:lnTo>
                  <a:pt x="723646" y="57213"/>
                </a:lnTo>
                <a:lnTo>
                  <a:pt x="0" y="57213"/>
                </a:lnTo>
                <a:close/>
                <a:moveTo>
                  <a:pt x="709422" y="0"/>
                </a:moveTo>
                <a:lnTo>
                  <a:pt x="795147" y="42926"/>
                </a:lnTo>
                <a:lnTo>
                  <a:pt x="709422" y="85788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833866" y="5140960"/>
            <a:ext cx="795147" cy="85725"/>
          </a:xfrm>
          <a:custGeom>
            <a:avLst/>
            <a:gdLst/>
            <a:ahLst/>
            <a:cxnLst/>
            <a:rect l="l" t="t" r="r" b="b"/>
            <a:pathLst>
              <a:path w="795147" h="85725">
                <a:moveTo>
                  <a:pt x="0" y="28575"/>
                </a:moveTo>
                <a:lnTo>
                  <a:pt x="723646" y="28575"/>
                </a:lnTo>
                <a:lnTo>
                  <a:pt x="723646" y="57150"/>
                </a:lnTo>
                <a:lnTo>
                  <a:pt x="0" y="57150"/>
                </a:lnTo>
                <a:close/>
                <a:moveTo>
                  <a:pt x="709422" y="0"/>
                </a:moveTo>
                <a:lnTo>
                  <a:pt x="795147" y="42926"/>
                </a:lnTo>
                <a:lnTo>
                  <a:pt x="709422" y="85725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180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0803001" y="6346241"/>
            <a:ext cx="172822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15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26617" y="490096"/>
            <a:ext cx="7690975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Corbel"/>
                <a:cs typeface="Corbel"/>
              </a:rPr>
              <a:t>Insert {89, 18, 49, 58, 69, 78} with h(x) =x mod 10 using linear probing.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26617" y="942724"/>
            <a:ext cx="663502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C00000"/>
                </a:solidFill>
                <a:latin typeface="Corbel"/>
                <a:cs typeface="Corbel"/>
              </a:rPr>
              <a:t>x = 89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95576" y="1394082"/>
            <a:ext cx="2421496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616162"/>
                </a:solidFill>
                <a:latin typeface="Corbel"/>
                <a:cs typeface="Corbel"/>
              </a:rPr>
              <a:t>h(89) = 89 mod 10 =&gt; </a:t>
            </a:r>
            <a:r>
              <a:rPr sz="2000" spc="10" dirty="0">
                <a:solidFill>
                  <a:srgbClr val="FF0000"/>
                </a:solidFill>
                <a:latin typeface="Corbel"/>
                <a:cs typeface="Corbel"/>
              </a:rPr>
              <a:t>9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26617" y="1846710"/>
            <a:ext cx="644159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C00000"/>
                </a:solidFill>
                <a:latin typeface="Corbel"/>
                <a:cs typeface="Corbel"/>
              </a:rPr>
              <a:t>x = 18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95576" y="2299338"/>
            <a:ext cx="2381105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616162"/>
                </a:solidFill>
                <a:latin typeface="Corbel"/>
                <a:cs typeface="Corbel"/>
              </a:rPr>
              <a:t>h(18) = 18 mod 10 =&gt; </a:t>
            </a:r>
            <a:r>
              <a:rPr sz="2000" spc="10" dirty="0">
                <a:solidFill>
                  <a:srgbClr val="FF0000"/>
                </a:solidFill>
                <a:latin typeface="Corbel"/>
                <a:cs typeface="Corbel"/>
              </a:rPr>
              <a:t>8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26617" y="2750215"/>
            <a:ext cx="663023" cy="2548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C00000"/>
                </a:solidFill>
                <a:latin typeface="Corbel"/>
                <a:cs typeface="Corbel"/>
              </a:rPr>
              <a:t>x = 49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745869" y="3203324"/>
            <a:ext cx="2768893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616162"/>
                </a:solidFill>
                <a:latin typeface="Corbel"/>
                <a:cs typeface="Corbel"/>
              </a:rPr>
              <a:t>h(49) = 49 mod 10 =&gt; </a:t>
            </a:r>
            <a:r>
              <a:rPr sz="2000" spc="10" dirty="0">
                <a:solidFill>
                  <a:srgbClr val="FF0000"/>
                </a:solidFill>
                <a:latin typeface="Corbel"/>
                <a:cs typeface="Corbel"/>
              </a:rPr>
              <a:t>9 (C)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826617" y="3655952"/>
            <a:ext cx="601402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C00000"/>
                </a:solidFill>
                <a:latin typeface="Corbel"/>
                <a:cs typeface="Corbel"/>
              </a:rPr>
              <a:t>x= 58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745869" y="4106829"/>
            <a:ext cx="2740559" cy="2548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616162"/>
                </a:solidFill>
                <a:latin typeface="Corbel"/>
                <a:cs typeface="Corbel"/>
              </a:rPr>
              <a:t>h(58) = 58 mod 10 =&gt; </a:t>
            </a:r>
            <a:r>
              <a:rPr sz="2000" spc="10" dirty="0">
                <a:solidFill>
                  <a:srgbClr val="FF0000"/>
                </a:solidFill>
                <a:latin typeface="Corbel"/>
                <a:cs typeface="Corbel"/>
              </a:rPr>
              <a:t>8 (C)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826617" y="4560065"/>
            <a:ext cx="665793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C00000"/>
                </a:solidFill>
                <a:latin typeface="Corbel"/>
                <a:cs typeface="Corbel"/>
              </a:rPr>
              <a:t>x = 69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745869" y="5012693"/>
            <a:ext cx="2771941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616162"/>
                </a:solidFill>
                <a:latin typeface="Corbel"/>
                <a:cs typeface="Corbel"/>
              </a:rPr>
              <a:t>h(69) = 69 mod 10 =&gt; </a:t>
            </a:r>
            <a:r>
              <a:rPr sz="2000" spc="10" dirty="0">
                <a:solidFill>
                  <a:srgbClr val="FF0000"/>
                </a:solidFill>
                <a:latin typeface="Corbel"/>
                <a:cs typeface="Corbel"/>
              </a:rPr>
              <a:t>9 (C)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826617" y="5463771"/>
            <a:ext cx="637542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C00000"/>
                </a:solidFill>
                <a:latin typeface="Corbel"/>
                <a:cs typeface="Corbel"/>
              </a:rPr>
              <a:t>x = 78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745869" y="5916704"/>
            <a:ext cx="2711226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616162"/>
                </a:solidFill>
                <a:latin typeface="Corbel"/>
                <a:cs typeface="Corbel"/>
              </a:rPr>
              <a:t>h(78) = 78 mod 10 =&gt; </a:t>
            </a:r>
            <a:r>
              <a:rPr sz="2000" spc="10" dirty="0">
                <a:solidFill>
                  <a:srgbClr val="FF0000"/>
                </a:solidFill>
                <a:latin typeface="Corbel"/>
                <a:cs typeface="Corbel"/>
              </a:rPr>
              <a:t>8 (C)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7179310" y="1429448"/>
            <a:ext cx="1364996" cy="436181"/>
          </a:xfrm>
          <a:custGeom>
            <a:avLst/>
            <a:gdLst/>
            <a:ahLst/>
            <a:cxnLst/>
            <a:rect l="l" t="t" r="r" b="b"/>
            <a:pathLst>
              <a:path w="1364996" h="436181">
                <a:moveTo>
                  <a:pt x="0" y="436182"/>
                </a:moveTo>
                <a:lnTo>
                  <a:pt x="0" y="0"/>
                </a:lnTo>
                <a:lnTo>
                  <a:pt x="1364996" y="0"/>
                </a:lnTo>
                <a:lnTo>
                  <a:pt x="1364996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179310" y="1865566"/>
            <a:ext cx="1364996" cy="436181"/>
          </a:xfrm>
          <a:custGeom>
            <a:avLst/>
            <a:gdLst/>
            <a:ahLst/>
            <a:cxnLst/>
            <a:rect l="l" t="t" r="r" b="b"/>
            <a:pathLst>
              <a:path w="1364996" h="436181">
                <a:moveTo>
                  <a:pt x="0" y="436182"/>
                </a:moveTo>
                <a:lnTo>
                  <a:pt x="0" y="0"/>
                </a:lnTo>
                <a:lnTo>
                  <a:pt x="1364996" y="0"/>
                </a:lnTo>
                <a:lnTo>
                  <a:pt x="1364996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179310" y="2301811"/>
            <a:ext cx="1364996" cy="436181"/>
          </a:xfrm>
          <a:custGeom>
            <a:avLst/>
            <a:gdLst/>
            <a:ahLst/>
            <a:cxnLst/>
            <a:rect l="l" t="t" r="r" b="b"/>
            <a:pathLst>
              <a:path w="1364996" h="436181">
                <a:moveTo>
                  <a:pt x="0" y="436182"/>
                </a:moveTo>
                <a:lnTo>
                  <a:pt x="0" y="0"/>
                </a:lnTo>
                <a:lnTo>
                  <a:pt x="1364996" y="0"/>
                </a:lnTo>
                <a:lnTo>
                  <a:pt x="1364996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179310" y="2737929"/>
            <a:ext cx="1364996" cy="436181"/>
          </a:xfrm>
          <a:custGeom>
            <a:avLst/>
            <a:gdLst/>
            <a:ahLst/>
            <a:cxnLst/>
            <a:rect l="l" t="t" r="r" b="b"/>
            <a:pathLst>
              <a:path w="1364996" h="436181">
                <a:moveTo>
                  <a:pt x="0" y="436182"/>
                </a:moveTo>
                <a:lnTo>
                  <a:pt x="0" y="0"/>
                </a:lnTo>
                <a:lnTo>
                  <a:pt x="1364996" y="0"/>
                </a:lnTo>
                <a:lnTo>
                  <a:pt x="1364996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179310" y="3174174"/>
            <a:ext cx="1364996" cy="436181"/>
          </a:xfrm>
          <a:custGeom>
            <a:avLst/>
            <a:gdLst/>
            <a:ahLst/>
            <a:cxnLst/>
            <a:rect l="l" t="t" r="r" b="b"/>
            <a:pathLst>
              <a:path w="1364996" h="436181">
                <a:moveTo>
                  <a:pt x="0" y="436182"/>
                </a:moveTo>
                <a:lnTo>
                  <a:pt x="0" y="0"/>
                </a:lnTo>
                <a:lnTo>
                  <a:pt x="1364996" y="0"/>
                </a:lnTo>
                <a:lnTo>
                  <a:pt x="1364996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179310" y="3610292"/>
            <a:ext cx="1364996" cy="436181"/>
          </a:xfrm>
          <a:custGeom>
            <a:avLst/>
            <a:gdLst/>
            <a:ahLst/>
            <a:cxnLst/>
            <a:rect l="l" t="t" r="r" b="b"/>
            <a:pathLst>
              <a:path w="1364996" h="436181">
                <a:moveTo>
                  <a:pt x="0" y="436182"/>
                </a:moveTo>
                <a:lnTo>
                  <a:pt x="0" y="0"/>
                </a:lnTo>
                <a:lnTo>
                  <a:pt x="1364996" y="0"/>
                </a:lnTo>
                <a:lnTo>
                  <a:pt x="1364996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179310" y="4046537"/>
            <a:ext cx="1364996" cy="436181"/>
          </a:xfrm>
          <a:custGeom>
            <a:avLst/>
            <a:gdLst/>
            <a:ahLst/>
            <a:cxnLst/>
            <a:rect l="l" t="t" r="r" b="b"/>
            <a:pathLst>
              <a:path w="1364996" h="436181">
                <a:moveTo>
                  <a:pt x="0" y="436182"/>
                </a:moveTo>
                <a:lnTo>
                  <a:pt x="0" y="0"/>
                </a:lnTo>
                <a:lnTo>
                  <a:pt x="1364996" y="0"/>
                </a:lnTo>
                <a:lnTo>
                  <a:pt x="1364996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179310" y="4482655"/>
            <a:ext cx="1364996" cy="436181"/>
          </a:xfrm>
          <a:custGeom>
            <a:avLst/>
            <a:gdLst/>
            <a:ahLst/>
            <a:cxnLst/>
            <a:rect l="l" t="t" r="r" b="b"/>
            <a:pathLst>
              <a:path w="1364996" h="436181">
                <a:moveTo>
                  <a:pt x="0" y="436182"/>
                </a:moveTo>
                <a:lnTo>
                  <a:pt x="0" y="0"/>
                </a:lnTo>
                <a:lnTo>
                  <a:pt x="1364996" y="0"/>
                </a:lnTo>
                <a:lnTo>
                  <a:pt x="1364996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179310" y="4918900"/>
            <a:ext cx="1364996" cy="436181"/>
          </a:xfrm>
          <a:custGeom>
            <a:avLst/>
            <a:gdLst/>
            <a:ahLst/>
            <a:cxnLst/>
            <a:rect l="l" t="t" r="r" b="b"/>
            <a:pathLst>
              <a:path w="1364996" h="436181">
                <a:moveTo>
                  <a:pt x="0" y="436182"/>
                </a:moveTo>
                <a:lnTo>
                  <a:pt x="0" y="0"/>
                </a:lnTo>
                <a:lnTo>
                  <a:pt x="1364996" y="0"/>
                </a:lnTo>
                <a:lnTo>
                  <a:pt x="1364996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179310" y="5355018"/>
            <a:ext cx="1364996" cy="436181"/>
          </a:xfrm>
          <a:custGeom>
            <a:avLst/>
            <a:gdLst/>
            <a:ahLst/>
            <a:cxnLst/>
            <a:rect l="l" t="t" r="r" b="b"/>
            <a:pathLst>
              <a:path w="1364996" h="436181">
                <a:moveTo>
                  <a:pt x="0" y="436182"/>
                </a:moveTo>
                <a:lnTo>
                  <a:pt x="0" y="0"/>
                </a:lnTo>
                <a:lnTo>
                  <a:pt x="1364996" y="0"/>
                </a:lnTo>
                <a:lnTo>
                  <a:pt x="1364996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166610" y="1859280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6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166610" y="2295398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6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166610" y="2731643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6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166610" y="3167761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6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166610" y="3604006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6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166610" y="4040124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6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166610" y="4476369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6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166610" y="4912487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6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166610" y="5348732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6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172960" y="1416685"/>
            <a:ext cx="12700" cy="4387215"/>
          </a:xfrm>
          <a:custGeom>
            <a:avLst/>
            <a:gdLst/>
            <a:ahLst/>
            <a:cxnLst/>
            <a:rect l="l" t="t" r="r" b="b"/>
            <a:pathLst>
              <a:path w="12700" h="4387215">
                <a:moveTo>
                  <a:pt x="6350" y="6350"/>
                </a:moveTo>
                <a:lnTo>
                  <a:pt x="6350" y="43808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537956" y="1416685"/>
            <a:ext cx="12700" cy="4387215"/>
          </a:xfrm>
          <a:custGeom>
            <a:avLst/>
            <a:gdLst/>
            <a:ahLst/>
            <a:cxnLst/>
            <a:rect l="l" t="t" r="r" b="b"/>
            <a:pathLst>
              <a:path w="12700" h="4387215">
                <a:moveTo>
                  <a:pt x="6350" y="6350"/>
                </a:moveTo>
                <a:lnTo>
                  <a:pt x="6350" y="43808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166610" y="1423035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6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166610" y="5784850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6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7743190" y="1518768"/>
            <a:ext cx="28117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0000"/>
                </a:solidFill>
                <a:latin typeface="Corbel"/>
                <a:cs typeface="Corbel"/>
              </a:rPr>
              <a:t>49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7749286" y="1955012"/>
            <a:ext cx="27317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0000"/>
                </a:solidFill>
                <a:latin typeface="Corbel"/>
                <a:cs typeface="Corbel"/>
              </a:rPr>
              <a:t>58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7741666" y="2391131"/>
            <a:ext cx="28712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0000"/>
                </a:solidFill>
                <a:latin typeface="Corbel"/>
                <a:cs typeface="Corbel"/>
              </a:rPr>
              <a:t>69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7755381" y="2827629"/>
            <a:ext cx="26037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0000"/>
                </a:solidFill>
                <a:latin typeface="Corbel"/>
                <a:cs typeface="Corbel"/>
              </a:rPr>
              <a:t>78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7752334" y="5008727"/>
            <a:ext cx="26494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0000"/>
                </a:solidFill>
                <a:latin typeface="Corbel"/>
                <a:cs typeface="Corbel"/>
              </a:rPr>
              <a:t>18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7743190" y="5445252"/>
            <a:ext cx="28209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0000"/>
                </a:solidFill>
                <a:latin typeface="Corbel"/>
                <a:cs typeface="Corbel"/>
              </a:rPr>
              <a:t>89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6622796" y="1429448"/>
            <a:ext cx="351180" cy="436181"/>
          </a:xfrm>
          <a:custGeom>
            <a:avLst/>
            <a:gdLst/>
            <a:ahLst/>
            <a:cxnLst/>
            <a:rect l="l" t="t" r="r" b="b"/>
            <a:pathLst>
              <a:path w="351180" h="436181">
                <a:moveTo>
                  <a:pt x="0" y="436182"/>
                </a:moveTo>
                <a:lnTo>
                  <a:pt x="0" y="0"/>
                </a:lnTo>
                <a:lnTo>
                  <a:pt x="351180" y="0"/>
                </a:lnTo>
                <a:lnTo>
                  <a:pt x="351180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622796" y="1865566"/>
            <a:ext cx="351180" cy="436181"/>
          </a:xfrm>
          <a:custGeom>
            <a:avLst/>
            <a:gdLst/>
            <a:ahLst/>
            <a:cxnLst/>
            <a:rect l="l" t="t" r="r" b="b"/>
            <a:pathLst>
              <a:path w="351180" h="436181">
                <a:moveTo>
                  <a:pt x="0" y="436182"/>
                </a:moveTo>
                <a:lnTo>
                  <a:pt x="0" y="0"/>
                </a:lnTo>
                <a:lnTo>
                  <a:pt x="351180" y="0"/>
                </a:lnTo>
                <a:lnTo>
                  <a:pt x="351180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622796" y="2301811"/>
            <a:ext cx="351180" cy="436181"/>
          </a:xfrm>
          <a:custGeom>
            <a:avLst/>
            <a:gdLst/>
            <a:ahLst/>
            <a:cxnLst/>
            <a:rect l="l" t="t" r="r" b="b"/>
            <a:pathLst>
              <a:path w="351180" h="436181">
                <a:moveTo>
                  <a:pt x="0" y="436182"/>
                </a:moveTo>
                <a:lnTo>
                  <a:pt x="0" y="0"/>
                </a:lnTo>
                <a:lnTo>
                  <a:pt x="351180" y="0"/>
                </a:lnTo>
                <a:lnTo>
                  <a:pt x="351180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622796" y="2737929"/>
            <a:ext cx="351180" cy="436181"/>
          </a:xfrm>
          <a:custGeom>
            <a:avLst/>
            <a:gdLst/>
            <a:ahLst/>
            <a:cxnLst/>
            <a:rect l="l" t="t" r="r" b="b"/>
            <a:pathLst>
              <a:path w="351180" h="436181">
                <a:moveTo>
                  <a:pt x="0" y="436182"/>
                </a:moveTo>
                <a:lnTo>
                  <a:pt x="0" y="0"/>
                </a:lnTo>
                <a:lnTo>
                  <a:pt x="351180" y="0"/>
                </a:lnTo>
                <a:lnTo>
                  <a:pt x="351180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622796" y="3174174"/>
            <a:ext cx="351180" cy="436181"/>
          </a:xfrm>
          <a:custGeom>
            <a:avLst/>
            <a:gdLst/>
            <a:ahLst/>
            <a:cxnLst/>
            <a:rect l="l" t="t" r="r" b="b"/>
            <a:pathLst>
              <a:path w="351180" h="436181">
                <a:moveTo>
                  <a:pt x="0" y="436182"/>
                </a:moveTo>
                <a:lnTo>
                  <a:pt x="0" y="0"/>
                </a:lnTo>
                <a:lnTo>
                  <a:pt x="351180" y="0"/>
                </a:lnTo>
                <a:lnTo>
                  <a:pt x="351180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622796" y="3610292"/>
            <a:ext cx="351180" cy="436181"/>
          </a:xfrm>
          <a:custGeom>
            <a:avLst/>
            <a:gdLst/>
            <a:ahLst/>
            <a:cxnLst/>
            <a:rect l="l" t="t" r="r" b="b"/>
            <a:pathLst>
              <a:path w="351180" h="436181">
                <a:moveTo>
                  <a:pt x="0" y="436182"/>
                </a:moveTo>
                <a:lnTo>
                  <a:pt x="0" y="0"/>
                </a:lnTo>
                <a:lnTo>
                  <a:pt x="351180" y="0"/>
                </a:lnTo>
                <a:lnTo>
                  <a:pt x="351180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622796" y="4046537"/>
            <a:ext cx="351180" cy="436181"/>
          </a:xfrm>
          <a:custGeom>
            <a:avLst/>
            <a:gdLst/>
            <a:ahLst/>
            <a:cxnLst/>
            <a:rect l="l" t="t" r="r" b="b"/>
            <a:pathLst>
              <a:path w="351180" h="436181">
                <a:moveTo>
                  <a:pt x="0" y="436182"/>
                </a:moveTo>
                <a:lnTo>
                  <a:pt x="0" y="0"/>
                </a:lnTo>
                <a:lnTo>
                  <a:pt x="351180" y="0"/>
                </a:lnTo>
                <a:lnTo>
                  <a:pt x="351180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622796" y="4482655"/>
            <a:ext cx="351180" cy="436181"/>
          </a:xfrm>
          <a:custGeom>
            <a:avLst/>
            <a:gdLst/>
            <a:ahLst/>
            <a:cxnLst/>
            <a:rect l="l" t="t" r="r" b="b"/>
            <a:pathLst>
              <a:path w="351180" h="436181">
                <a:moveTo>
                  <a:pt x="0" y="436182"/>
                </a:moveTo>
                <a:lnTo>
                  <a:pt x="0" y="0"/>
                </a:lnTo>
                <a:lnTo>
                  <a:pt x="351180" y="0"/>
                </a:lnTo>
                <a:lnTo>
                  <a:pt x="351180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622796" y="4918900"/>
            <a:ext cx="351180" cy="436181"/>
          </a:xfrm>
          <a:custGeom>
            <a:avLst/>
            <a:gdLst/>
            <a:ahLst/>
            <a:cxnLst/>
            <a:rect l="l" t="t" r="r" b="b"/>
            <a:pathLst>
              <a:path w="351180" h="436181">
                <a:moveTo>
                  <a:pt x="0" y="436182"/>
                </a:moveTo>
                <a:lnTo>
                  <a:pt x="0" y="0"/>
                </a:lnTo>
                <a:lnTo>
                  <a:pt x="351180" y="0"/>
                </a:lnTo>
                <a:lnTo>
                  <a:pt x="351180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622796" y="5355018"/>
            <a:ext cx="351180" cy="436181"/>
          </a:xfrm>
          <a:custGeom>
            <a:avLst/>
            <a:gdLst/>
            <a:ahLst/>
            <a:cxnLst/>
            <a:rect l="l" t="t" r="r" b="b"/>
            <a:pathLst>
              <a:path w="351180" h="436181">
                <a:moveTo>
                  <a:pt x="0" y="436182"/>
                </a:moveTo>
                <a:lnTo>
                  <a:pt x="0" y="0"/>
                </a:lnTo>
                <a:lnTo>
                  <a:pt x="351180" y="0"/>
                </a:lnTo>
                <a:lnTo>
                  <a:pt x="351180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6714998" y="1518768"/>
            <a:ext cx="16322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6714998" y="1955012"/>
            <a:ext cx="14813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6714998" y="2391131"/>
            <a:ext cx="16253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6714998" y="2827629"/>
            <a:ext cx="14927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6714998" y="3263747"/>
            <a:ext cx="1639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6714998" y="3699992"/>
            <a:ext cx="1554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6714998" y="4136491"/>
            <a:ext cx="1655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6714998" y="4572610"/>
            <a:ext cx="143560" cy="2285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6714998" y="5008727"/>
            <a:ext cx="16344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6714998" y="5445252"/>
            <a:ext cx="1655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9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8774430" y="1651762"/>
            <a:ext cx="592074" cy="2020824"/>
          </a:xfrm>
          <a:custGeom>
            <a:avLst/>
            <a:gdLst/>
            <a:ahLst/>
            <a:cxnLst/>
            <a:rect l="l" t="t" r="r" b="b"/>
            <a:pathLst>
              <a:path w="592074" h="2020824">
                <a:moveTo>
                  <a:pt x="0" y="84074"/>
                </a:moveTo>
                <a:lnTo>
                  <a:pt x="145542" y="291084"/>
                </a:lnTo>
                <a:lnTo>
                  <a:pt x="145542" y="218313"/>
                </a:lnTo>
                <a:cubicBezTo>
                  <a:pt x="394716" y="432435"/>
                  <a:pt x="572135" y="1165352"/>
                  <a:pt x="581787" y="2020824"/>
                </a:cubicBezTo>
                <a:cubicBezTo>
                  <a:pt x="592074" y="1111122"/>
                  <a:pt x="410464" y="300355"/>
                  <a:pt x="145542" y="72771"/>
                </a:cubicBezTo>
                <a:lnTo>
                  <a:pt x="1455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774430" y="3599815"/>
            <a:ext cx="582168" cy="2082418"/>
          </a:xfrm>
          <a:custGeom>
            <a:avLst/>
            <a:gdLst/>
            <a:ahLst/>
            <a:cxnLst/>
            <a:rect l="l" t="t" r="r" b="b"/>
            <a:pathLst>
              <a:path w="582168" h="2082418">
                <a:moveTo>
                  <a:pt x="582168" y="0"/>
                </a:moveTo>
                <a:cubicBezTo>
                  <a:pt x="582168" y="1069721"/>
                  <a:pt x="321564" y="1936877"/>
                  <a:pt x="0" y="1936877"/>
                </a:cubicBezTo>
                <a:lnTo>
                  <a:pt x="0" y="2082419"/>
                </a:lnTo>
                <a:cubicBezTo>
                  <a:pt x="321564" y="2082419"/>
                  <a:pt x="582168" y="1215263"/>
                  <a:pt x="582168" y="145542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764905" y="1642237"/>
            <a:ext cx="601218" cy="4049522"/>
          </a:xfrm>
          <a:custGeom>
            <a:avLst/>
            <a:gdLst/>
            <a:ahLst/>
            <a:cxnLst/>
            <a:rect l="l" t="t" r="r" b="b"/>
            <a:pathLst>
              <a:path w="601218" h="4049522">
                <a:moveTo>
                  <a:pt x="591693" y="1957578"/>
                </a:moveTo>
                <a:cubicBezTo>
                  <a:pt x="591693" y="3027299"/>
                  <a:pt x="331089" y="3894455"/>
                  <a:pt x="9525" y="3894455"/>
                </a:cubicBezTo>
                <a:lnTo>
                  <a:pt x="9525" y="4039997"/>
                </a:lnTo>
                <a:cubicBezTo>
                  <a:pt x="331089" y="4039997"/>
                  <a:pt x="591693" y="3172841"/>
                  <a:pt x="591693" y="2103120"/>
                </a:cubicBezTo>
                <a:lnTo>
                  <a:pt x="591693" y="1957578"/>
                </a:lnTo>
                <a:cubicBezTo>
                  <a:pt x="591693" y="1074420"/>
                  <a:pt x="412115" y="303149"/>
                  <a:pt x="155067" y="82296"/>
                </a:cubicBezTo>
                <a:lnTo>
                  <a:pt x="155067" y="9525"/>
                </a:lnTo>
                <a:lnTo>
                  <a:pt x="9525" y="93599"/>
                </a:lnTo>
                <a:lnTo>
                  <a:pt x="155067" y="300609"/>
                </a:lnTo>
                <a:lnTo>
                  <a:pt x="155067" y="227838"/>
                </a:lnTo>
                <a:cubicBezTo>
                  <a:pt x="404241" y="441960"/>
                  <a:pt x="581660" y="1174877"/>
                  <a:pt x="591312" y="2030349"/>
                </a:cubicBez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object 219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0796905" y="6346241"/>
            <a:ext cx="17952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16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74420" y="617982"/>
            <a:ext cx="7042025" cy="4892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Calibri"/>
                <a:cs typeface="Calibri"/>
              </a:rPr>
              <a:t>Insert {89, 18, 49, 58, 69, 78} with h(x) =x mod 10 using quadratic probing.</a:t>
            </a:r>
            <a:endParaRPr sz="1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latin typeface="Calibri"/>
                <a:cs typeface="Calibri"/>
              </a:rPr>
              <a:t>x = 89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880616" y="1149629"/>
            <a:ext cx="2077820" cy="216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alibri"/>
                <a:cs typeface="Calibri"/>
              </a:rPr>
              <a:t>h(89) = 89 mod 10 =&gt; </a:t>
            </a:r>
            <a:r>
              <a:rPr sz="1700" spc="10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74420" y="1409192"/>
            <a:ext cx="568287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alibri"/>
                <a:cs typeface="Calibri"/>
              </a:rPr>
              <a:t>x = 18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880616" y="1668272"/>
            <a:ext cx="2077597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alibri"/>
                <a:cs typeface="Calibri"/>
              </a:rPr>
              <a:t>h(18) = 18 mod 10 =&gt; </a:t>
            </a:r>
            <a:r>
              <a:rPr sz="1700" spc="10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074420" y="1927352"/>
            <a:ext cx="568287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alibri"/>
                <a:cs typeface="Calibri"/>
              </a:rPr>
              <a:t>x = 49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880616" y="2186432"/>
            <a:ext cx="2974823" cy="4754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alibri"/>
                <a:cs typeface="Calibri"/>
              </a:rPr>
              <a:t>h(49) = 49 mod 10 =&gt; </a:t>
            </a:r>
            <a:r>
              <a:rPr sz="1700" spc="10" dirty="0">
                <a:solidFill>
                  <a:srgbClr val="FF0000"/>
                </a:solidFill>
                <a:latin typeface="Calibri"/>
                <a:cs typeface="Calibri"/>
              </a:rPr>
              <a:t>9 (collision)</a:t>
            </a:r>
            <a:endParaRPr sz="1700">
              <a:latin typeface="Calibri"/>
              <a:cs typeface="Calibri"/>
            </a:endParaRPr>
          </a:p>
          <a:p>
            <a:pPr marL="48767">
              <a:lnSpc>
                <a:spcPct val="100000"/>
              </a:lnSpc>
            </a:pPr>
            <a:r>
              <a:rPr sz="1700" spc="10" dirty="0">
                <a:solidFill>
                  <a:srgbClr val="0070C0"/>
                </a:solidFill>
                <a:latin typeface="Calibri"/>
                <a:cs typeface="Calibri"/>
              </a:rPr>
              <a:t>h1(49) =  (9 + 1 )   mod 10 =&gt; </a:t>
            </a:r>
            <a:r>
              <a:rPr sz="1700" spc="1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247898" y="2436368"/>
            <a:ext cx="105006" cy="1432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50" spc="10" dirty="0">
                <a:solidFill>
                  <a:srgbClr val="0070C0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074420" y="2704363"/>
            <a:ext cx="519893" cy="216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alibri"/>
                <a:cs typeface="Calibri"/>
              </a:rPr>
              <a:t>x= 58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880616" y="2964053"/>
            <a:ext cx="2973445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alibri"/>
                <a:cs typeface="Calibri"/>
              </a:rPr>
              <a:t>h(58) = 58 mod 10 =&gt; 8 (collision)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3296665" y="3213989"/>
            <a:ext cx="105006" cy="1432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50" spc="10" dirty="0">
                <a:solidFill>
                  <a:srgbClr val="0070C0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979676" y="3482213"/>
            <a:ext cx="2743966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0070C0"/>
                </a:solidFill>
                <a:latin typeface="Calibri"/>
                <a:cs typeface="Calibri"/>
              </a:rPr>
              <a:t>h2(58) =  (8 + 2 )   mod 10 =&gt; </a:t>
            </a:r>
            <a:r>
              <a:rPr sz="1700" spc="1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296665" y="3473069"/>
            <a:ext cx="105006" cy="1432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50" spc="10" dirty="0">
                <a:solidFill>
                  <a:srgbClr val="0070C0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074420" y="3741293"/>
            <a:ext cx="568287" cy="2164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alibri"/>
                <a:cs typeface="Calibri"/>
              </a:rPr>
              <a:t>x = 69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880616" y="4000373"/>
            <a:ext cx="2973445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alibri"/>
                <a:cs typeface="Calibri"/>
              </a:rPr>
              <a:t>h(69) = 69 mod 10 =&gt; 9 (collision)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3296665" y="4250309"/>
            <a:ext cx="105006" cy="1432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50" spc="10" dirty="0">
                <a:solidFill>
                  <a:srgbClr val="0070C0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979676" y="4518787"/>
            <a:ext cx="2743966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0070C0"/>
                </a:solidFill>
                <a:latin typeface="Calibri"/>
                <a:cs typeface="Calibri"/>
              </a:rPr>
              <a:t>h2(69) =  (9 + 2 )   mod 10 =&gt; </a:t>
            </a:r>
            <a:r>
              <a:rPr sz="1700" spc="1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3296665" y="4509643"/>
            <a:ext cx="105006" cy="1432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50" spc="10" dirty="0">
                <a:solidFill>
                  <a:srgbClr val="0070C0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074420" y="4777867"/>
            <a:ext cx="568287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alibri"/>
                <a:cs typeface="Calibri"/>
              </a:rPr>
              <a:t>x = 78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929384" y="5036947"/>
            <a:ext cx="2974527" cy="2164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alibri"/>
                <a:cs typeface="Calibri"/>
              </a:rPr>
              <a:t>h(78) = 78 mod 10 =&gt; 8 (collision)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3346958" y="5286883"/>
            <a:ext cx="105007" cy="1432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50" spc="10" dirty="0">
                <a:solidFill>
                  <a:srgbClr val="0070C0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2028444" y="5555132"/>
            <a:ext cx="3641634" cy="4755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0070C0"/>
                </a:solidFill>
                <a:latin typeface="Calibri"/>
                <a:cs typeface="Calibri"/>
              </a:rPr>
              <a:t>h2(78) =  (8 + 2 )   mod 10 =&gt; </a:t>
            </a:r>
            <a:r>
              <a:rPr sz="1700" spc="10" dirty="0">
                <a:solidFill>
                  <a:srgbClr val="FF0000"/>
                </a:solidFill>
                <a:latin typeface="Calibri"/>
                <a:cs typeface="Calibri"/>
              </a:rPr>
              <a:t>2 (collision)</a:t>
            </a:r>
            <a:endParaRPr sz="17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0070C0"/>
                </a:solidFill>
                <a:latin typeface="Calibri"/>
                <a:cs typeface="Calibri"/>
              </a:rPr>
              <a:t>h3(78) =  (8 + 3 )   mod 10 =&gt; </a:t>
            </a:r>
            <a:r>
              <a:rPr sz="1700" spc="10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3346958" y="5545988"/>
            <a:ext cx="105007" cy="1432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50" spc="10" dirty="0">
                <a:solidFill>
                  <a:srgbClr val="0070C0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3346958" y="5805068"/>
            <a:ext cx="105007" cy="1432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50" spc="10" dirty="0">
                <a:solidFill>
                  <a:srgbClr val="0070C0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7421244" y="1539684"/>
            <a:ext cx="1364995" cy="436181"/>
          </a:xfrm>
          <a:custGeom>
            <a:avLst/>
            <a:gdLst/>
            <a:ahLst/>
            <a:cxnLst/>
            <a:rect l="l" t="t" r="r" b="b"/>
            <a:pathLst>
              <a:path w="1364995" h="436181">
                <a:moveTo>
                  <a:pt x="0" y="436182"/>
                </a:moveTo>
                <a:lnTo>
                  <a:pt x="0" y="0"/>
                </a:lnTo>
                <a:lnTo>
                  <a:pt x="1364996" y="0"/>
                </a:lnTo>
                <a:lnTo>
                  <a:pt x="1364996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421244" y="1975802"/>
            <a:ext cx="1364995" cy="436181"/>
          </a:xfrm>
          <a:custGeom>
            <a:avLst/>
            <a:gdLst/>
            <a:ahLst/>
            <a:cxnLst/>
            <a:rect l="l" t="t" r="r" b="b"/>
            <a:pathLst>
              <a:path w="1364995" h="436181">
                <a:moveTo>
                  <a:pt x="0" y="436182"/>
                </a:moveTo>
                <a:lnTo>
                  <a:pt x="0" y="0"/>
                </a:lnTo>
                <a:lnTo>
                  <a:pt x="1364996" y="0"/>
                </a:lnTo>
                <a:lnTo>
                  <a:pt x="1364996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421244" y="2412047"/>
            <a:ext cx="1364995" cy="436181"/>
          </a:xfrm>
          <a:custGeom>
            <a:avLst/>
            <a:gdLst/>
            <a:ahLst/>
            <a:cxnLst/>
            <a:rect l="l" t="t" r="r" b="b"/>
            <a:pathLst>
              <a:path w="1364995" h="436181">
                <a:moveTo>
                  <a:pt x="0" y="436181"/>
                </a:moveTo>
                <a:lnTo>
                  <a:pt x="0" y="0"/>
                </a:lnTo>
                <a:lnTo>
                  <a:pt x="1364996" y="0"/>
                </a:lnTo>
                <a:lnTo>
                  <a:pt x="1364996" y="436181"/>
                </a:lnTo>
                <a:lnTo>
                  <a:pt x="0" y="436181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421244" y="2848165"/>
            <a:ext cx="1364995" cy="436181"/>
          </a:xfrm>
          <a:custGeom>
            <a:avLst/>
            <a:gdLst/>
            <a:ahLst/>
            <a:cxnLst/>
            <a:rect l="l" t="t" r="r" b="b"/>
            <a:pathLst>
              <a:path w="1364995" h="436181">
                <a:moveTo>
                  <a:pt x="0" y="436181"/>
                </a:moveTo>
                <a:lnTo>
                  <a:pt x="0" y="0"/>
                </a:lnTo>
                <a:lnTo>
                  <a:pt x="1364996" y="0"/>
                </a:lnTo>
                <a:lnTo>
                  <a:pt x="1364996" y="436181"/>
                </a:lnTo>
                <a:lnTo>
                  <a:pt x="0" y="436181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421244" y="3284410"/>
            <a:ext cx="1364995" cy="436181"/>
          </a:xfrm>
          <a:custGeom>
            <a:avLst/>
            <a:gdLst/>
            <a:ahLst/>
            <a:cxnLst/>
            <a:rect l="l" t="t" r="r" b="b"/>
            <a:pathLst>
              <a:path w="1364995" h="436181">
                <a:moveTo>
                  <a:pt x="0" y="436182"/>
                </a:moveTo>
                <a:lnTo>
                  <a:pt x="0" y="0"/>
                </a:lnTo>
                <a:lnTo>
                  <a:pt x="1364996" y="0"/>
                </a:lnTo>
                <a:lnTo>
                  <a:pt x="1364996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421244" y="3720528"/>
            <a:ext cx="1364995" cy="436181"/>
          </a:xfrm>
          <a:custGeom>
            <a:avLst/>
            <a:gdLst/>
            <a:ahLst/>
            <a:cxnLst/>
            <a:rect l="l" t="t" r="r" b="b"/>
            <a:pathLst>
              <a:path w="1364995" h="436181">
                <a:moveTo>
                  <a:pt x="0" y="436182"/>
                </a:moveTo>
                <a:lnTo>
                  <a:pt x="0" y="0"/>
                </a:lnTo>
                <a:lnTo>
                  <a:pt x="1364996" y="0"/>
                </a:lnTo>
                <a:lnTo>
                  <a:pt x="1364996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421244" y="4156773"/>
            <a:ext cx="1364995" cy="436181"/>
          </a:xfrm>
          <a:custGeom>
            <a:avLst/>
            <a:gdLst/>
            <a:ahLst/>
            <a:cxnLst/>
            <a:rect l="l" t="t" r="r" b="b"/>
            <a:pathLst>
              <a:path w="1364995" h="436181">
                <a:moveTo>
                  <a:pt x="0" y="436182"/>
                </a:moveTo>
                <a:lnTo>
                  <a:pt x="0" y="0"/>
                </a:lnTo>
                <a:lnTo>
                  <a:pt x="1364996" y="0"/>
                </a:lnTo>
                <a:lnTo>
                  <a:pt x="1364996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421244" y="4592891"/>
            <a:ext cx="1364995" cy="436181"/>
          </a:xfrm>
          <a:custGeom>
            <a:avLst/>
            <a:gdLst/>
            <a:ahLst/>
            <a:cxnLst/>
            <a:rect l="l" t="t" r="r" b="b"/>
            <a:pathLst>
              <a:path w="1364995" h="436181">
                <a:moveTo>
                  <a:pt x="0" y="436182"/>
                </a:moveTo>
                <a:lnTo>
                  <a:pt x="0" y="0"/>
                </a:lnTo>
                <a:lnTo>
                  <a:pt x="1364996" y="0"/>
                </a:lnTo>
                <a:lnTo>
                  <a:pt x="1364996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421244" y="5029136"/>
            <a:ext cx="1364995" cy="436181"/>
          </a:xfrm>
          <a:custGeom>
            <a:avLst/>
            <a:gdLst/>
            <a:ahLst/>
            <a:cxnLst/>
            <a:rect l="l" t="t" r="r" b="b"/>
            <a:pathLst>
              <a:path w="1364995" h="436181">
                <a:moveTo>
                  <a:pt x="0" y="436182"/>
                </a:moveTo>
                <a:lnTo>
                  <a:pt x="0" y="0"/>
                </a:lnTo>
                <a:lnTo>
                  <a:pt x="1364996" y="0"/>
                </a:lnTo>
                <a:lnTo>
                  <a:pt x="1364996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421244" y="5465267"/>
            <a:ext cx="1364995" cy="436181"/>
          </a:xfrm>
          <a:custGeom>
            <a:avLst/>
            <a:gdLst/>
            <a:ahLst/>
            <a:cxnLst/>
            <a:rect l="l" t="t" r="r" b="b"/>
            <a:pathLst>
              <a:path w="1364995" h="436181">
                <a:moveTo>
                  <a:pt x="0" y="436181"/>
                </a:moveTo>
                <a:lnTo>
                  <a:pt x="0" y="0"/>
                </a:lnTo>
                <a:lnTo>
                  <a:pt x="1364996" y="0"/>
                </a:lnTo>
                <a:lnTo>
                  <a:pt x="1364996" y="436181"/>
                </a:lnTo>
                <a:lnTo>
                  <a:pt x="0" y="436181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408544" y="1969516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7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408544" y="2405634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7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408544" y="2841878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7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408544" y="3277996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7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408544" y="3714242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7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408544" y="4150360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7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408544" y="4586605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7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408544" y="5022723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7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408544" y="5458968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7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414894" y="1526921"/>
            <a:ext cx="12700" cy="4387227"/>
          </a:xfrm>
          <a:custGeom>
            <a:avLst/>
            <a:gdLst/>
            <a:ahLst/>
            <a:cxnLst/>
            <a:rect l="l" t="t" r="r" b="b"/>
            <a:pathLst>
              <a:path w="12700" h="4387227">
                <a:moveTo>
                  <a:pt x="6350" y="6350"/>
                </a:moveTo>
                <a:lnTo>
                  <a:pt x="6350" y="43808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779891" y="1526921"/>
            <a:ext cx="12700" cy="4387227"/>
          </a:xfrm>
          <a:custGeom>
            <a:avLst/>
            <a:gdLst/>
            <a:ahLst/>
            <a:cxnLst/>
            <a:rect l="l" t="t" r="r" b="b"/>
            <a:pathLst>
              <a:path w="12700" h="4387227">
                <a:moveTo>
                  <a:pt x="6350" y="6350"/>
                </a:moveTo>
                <a:lnTo>
                  <a:pt x="6350" y="43808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408544" y="1533271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7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408544" y="5895098"/>
            <a:ext cx="1390396" cy="12700"/>
          </a:xfrm>
          <a:custGeom>
            <a:avLst/>
            <a:gdLst/>
            <a:ahLst/>
            <a:cxnLst/>
            <a:rect l="l" t="t" r="r" b="b"/>
            <a:pathLst>
              <a:path w="1390396" h="12700">
                <a:moveTo>
                  <a:pt x="6350" y="6350"/>
                </a:moveTo>
                <a:lnTo>
                  <a:pt x="1384047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text 1"/>
          <p:cNvSpPr txBox="1"/>
          <p:nvPr/>
        </p:nvSpPr>
        <p:spPr>
          <a:xfrm>
            <a:off x="7985125" y="1629131"/>
            <a:ext cx="28117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0000"/>
                </a:solidFill>
                <a:latin typeface="Corbel"/>
                <a:cs typeface="Corbel"/>
              </a:rPr>
              <a:t>49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7991221" y="2501493"/>
            <a:ext cx="27317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0000"/>
                </a:solidFill>
                <a:latin typeface="Corbel"/>
                <a:cs typeface="Corbel"/>
              </a:rPr>
              <a:t>58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7983601" y="2937385"/>
            <a:ext cx="287022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0000"/>
                </a:solidFill>
                <a:latin typeface="Corbel"/>
                <a:cs typeface="Corbel"/>
              </a:rPr>
              <a:t>69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7997317" y="4682973"/>
            <a:ext cx="260375" cy="2285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0000"/>
                </a:solidFill>
                <a:latin typeface="Corbel"/>
                <a:cs typeface="Corbel"/>
              </a:rPr>
              <a:t>78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7994268" y="5119090"/>
            <a:ext cx="26494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0000"/>
                </a:solidFill>
                <a:latin typeface="Corbel"/>
                <a:cs typeface="Corbel"/>
              </a:rPr>
              <a:t>18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7985125" y="5555058"/>
            <a:ext cx="281997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0000"/>
                </a:solidFill>
                <a:latin typeface="Corbel"/>
                <a:cs typeface="Corbel"/>
              </a:rPr>
              <a:t>89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45" name="object 245"/>
          <p:cNvSpPr/>
          <p:nvPr/>
        </p:nvSpPr>
        <p:spPr>
          <a:xfrm>
            <a:off x="6864604" y="1539684"/>
            <a:ext cx="351180" cy="436181"/>
          </a:xfrm>
          <a:custGeom>
            <a:avLst/>
            <a:gdLst/>
            <a:ahLst/>
            <a:cxnLst/>
            <a:rect l="l" t="t" r="r" b="b"/>
            <a:pathLst>
              <a:path w="351180" h="436181">
                <a:moveTo>
                  <a:pt x="0" y="436182"/>
                </a:moveTo>
                <a:lnTo>
                  <a:pt x="0" y="0"/>
                </a:lnTo>
                <a:lnTo>
                  <a:pt x="351180" y="0"/>
                </a:lnTo>
                <a:lnTo>
                  <a:pt x="351180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864604" y="1975802"/>
            <a:ext cx="351180" cy="436181"/>
          </a:xfrm>
          <a:custGeom>
            <a:avLst/>
            <a:gdLst/>
            <a:ahLst/>
            <a:cxnLst/>
            <a:rect l="l" t="t" r="r" b="b"/>
            <a:pathLst>
              <a:path w="351180" h="436181">
                <a:moveTo>
                  <a:pt x="0" y="436182"/>
                </a:moveTo>
                <a:lnTo>
                  <a:pt x="0" y="0"/>
                </a:lnTo>
                <a:lnTo>
                  <a:pt x="351180" y="0"/>
                </a:lnTo>
                <a:lnTo>
                  <a:pt x="351180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864604" y="2412047"/>
            <a:ext cx="351180" cy="436181"/>
          </a:xfrm>
          <a:custGeom>
            <a:avLst/>
            <a:gdLst/>
            <a:ahLst/>
            <a:cxnLst/>
            <a:rect l="l" t="t" r="r" b="b"/>
            <a:pathLst>
              <a:path w="351180" h="436181">
                <a:moveTo>
                  <a:pt x="0" y="436181"/>
                </a:moveTo>
                <a:lnTo>
                  <a:pt x="0" y="0"/>
                </a:lnTo>
                <a:lnTo>
                  <a:pt x="351180" y="0"/>
                </a:lnTo>
                <a:lnTo>
                  <a:pt x="351180" y="436181"/>
                </a:lnTo>
                <a:lnTo>
                  <a:pt x="0" y="4361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864604" y="2848165"/>
            <a:ext cx="351180" cy="436181"/>
          </a:xfrm>
          <a:custGeom>
            <a:avLst/>
            <a:gdLst/>
            <a:ahLst/>
            <a:cxnLst/>
            <a:rect l="l" t="t" r="r" b="b"/>
            <a:pathLst>
              <a:path w="351180" h="436181">
                <a:moveTo>
                  <a:pt x="0" y="436181"/>
                </a:moveTo>
                <a:lnTo>
                  <a:pt x="0" y="0"/>
                </a:lnTo>
                <a:lnTo>
                  <a:pt x="351180" y="0"/>
                </a:lnTo>
                <a:lnTo>
                  <a:pt x="351180" y="436181"/>
                </a:lnTo>
                <a:lnTo>
                  <a:pt x="0" y="4361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864604" y="3284410"/>
            <a:ext cx="351180" cy="436181"/>
          </a:xfrm>
          <a:custGeom>
            <a:avLst/>
            <a:gdLst/>
            <a:ahLst/>
            <a:cxnLst/>
            <a:rect l="l" t="t" r="r" b="b"/>
            <a:pathLst>
              <a:path w="351180" h="436181">
                <a:moveTo>
                  <a:pt x="0" y="436182"/>
                </a:moveTo>
                <a:lnTo>
                  <a:pt x="0" y="0"/>
                </a:lnTo>
                <a:lnTo>
                  <a:pt x="351180" y="0"/>
                </a:lnTo>
                <a:lnTo>
                  <a:pt x="351180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864604" y="3720528"/>
            <a:ext cx="351180" cy="436181"/>
          </a:xfrm>
          <a:custGeom>
            <a:avLst/>
            <a:gdLst/>
            <a:ahLst/>
            <a:cxnLst/>
            <a:rect l="l" t="t" r="r" b="b"/>
            <a:pathLst>
              <a:path w="351180" h="436181">
                <a:moveTo>
                  <a:pt x="0" y="436182"/>
                </a:moveTo>
                <a:lnTo>
                  <a:pt x="0" y="0"/>
                </a:lnTo>
                <a:lnTo>
                  <a:pt x="351180" y="0"/>
                </a:lnTo>
                <a:lnTo>
                  <a:pt x="351180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864604" y="4156773"/>
            <a:ext cx="351180" cy="436181"/>
          </a:xfrm>
          <a:custGeom>
            <a:avLst/>
            <a:gdLst/>
            <a:ahLst/>
            <a:cxnLst/>
            <a:rect l="l" t="t" r="r" b="b"/>
            <a:pathLst>
              <a:path w="351180" h="436181">
                <a:moveTo>
                  <a:pt x="0" y="436182"/>
                </a:moveTo>
                <a:lnTo>
                  <a:pt x="0" y="0"/>
                </a:lnTo>
                <a:lnTo>
                  <a:pt x="351180" y="0"/>
                </a:lnTo>
                <a:lnTo>
                  <a:pt x="351180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864604" y="4592891"/>
            <a:ext cx="351180" cy="436181"/>
          </a:xfrm>
          <a:custGeom>
            <a:avLst/>
            <a:gdLst/>
            <a:ahLst/>
            <a:cxnLst/>
            <a:rect l="l" t="t" r="r" b="b"/>
            <a:pathLst>
              <a:path w="351180" h="436181">
                <a:moveTo>
                  <a:pt x="0" y="436182"/>
                </a:moveTo>
                <a:lnTo>
                  <a:pt x="0" y="0"/>
                </a:lnTo>
                <a:lnTo>
                  <a:pt x="351180" y="0"/>
                </a:lnTo>
                <a:lnTo>
                  <a:pt x="351180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864604" y="5029136"/>
            <a:ext cx="351180" cy="436181"/>
          </a:xfrm>
          <a:custGeom>
            <a:avLst/>
            <a:gdLst/>
            <a:ahLst/>
            <a:cxnLst/>
            <a:rect l="l" t="t" r="r" b="b"/>
            <a:pathLst>
              <a:path w="351180" h="436181">
                <a:moveTo>
                  <a:pt x="0" y="436182"/>
                </a:moveTo>
                <a:lnTo>
                  <a:pt x="0" y="0"/>
                </a:lnTo>
                <a:lnTo>
                  <a:pt x="351180" y="0"/>
                </a:lnTo>
                <a:lnTo>
                  <a:pt x="351180" y="436182"/>
                </a:lnTo>
                <a:lnTo>
                  <a:pt x="0" y="436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864604" y="5465267"/>
            <a:ext cx="351180" cy="436181"/>
          </a:xfrm>
          <a:custGeom>
            <a:avLst/>
            <a:gdLst/>
            <a:ahLst/>
            <a:cxnLst/>
            <a:rect l="l" t="t" r="r" b="b"/>
            <a:pathLst>
              <a:path w="351180" h="436181">
                <a:moveTo>
                  <a:pt x="0" y="436181"/>
                </a:moveTo>
                <a:lnTo>
                  <a:pt x="0" y="0"/>
                </a:lnTo>
                <a:lnTo>
                  <a:pt x="351180" y="0"/>
                </a:lnTo>
                <a:lnTo>
                  <a:pt x="351180" y="436181"/>
                </a:lnTo>
                <a:lnTo>
                  <a:pt x="0" y="4361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ext 1"/>
          <p:cNvSpPr txBox="1"/>
          <p:nvPr/>
        </p:nvSpPr>
        <p:spPr>
          <a:xfrm>
            <a:off x="6957060" y="1629131"/>
            <a:ext cx="16322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6957060" y="2065375"/>
            <a:ext cx="14813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6957060" y="2501493"/>
            <a:ext cx="16253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6957060" y="2937385"/>
            <a:ext cx="149474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6957060" y="3374110"/>
            <a:ext cx="1639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6957060" y="3810355"/>
            <a:ext cx="15544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6957060" y="4246247"/>
            <a:ext cx="165727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6957060" y="4682973"/>
            <a:ext cx="143560" cy="2285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6957060" y="5119090"/>
            <a:ext cx="16344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1" name="text 1"/>
          <p:cNvSpPr txBox="1"/>
          <p:nvPr/>
        </p:nvSpPr>
        <p:spPr>
          <a:xfrm>
            <a:off x="6957060" y="5555058"/>
            <a:ext cx="165727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9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object 255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0813669" y="6346241"/>
            <a:ext cx="155753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17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65224" y="1822142"/>
            <a:ext cx="5389702" cy="2026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70" spc="10" dirty="0">
                <a:latin typeface="Corbel"/>
                <a:cs typeface="Corbel"/>
              </a:rPr>
              <a:t>Map all integer key to the range (0,9 ), h(x) = (x  – 6x + 9) mod 10</a:t>
            </a:r>
            <a:endParaRPr sz="15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148707" y="1811071"/>
            <a:ext cx="96437" cy="135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50" spc="10" dirty="0">
                <a:latin typeface="Corbel"/>
                <a:cs typeface="Corbel"/>
              </a:rPr>
              <a:t>2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65224" y="2343887"/>
            <a:ext cx="47754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x = 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722374" y="2618206"/>
            <a:ext cx="86387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h(4) = ( 4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539238" y="2606319"/>
            <a:ext cx="108051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2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693162" y="2618206"/>
            <a:ext cx="216324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- 6(4) + 9 ) mod 10 =&gt; </a:t>
            </a:r>
            <a:r>
              <a:rPr sz="1800" spc="10" dirty="0">
                <a:solidFill>
                  <a:srgbClr val="FF0000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65224" y="2892526"/>
            <a:ext cx="45720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x = 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722374" y="3166620"/>
            <a:ext cx="338411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0000"/>
                </a:solidFill>
                <a:latin typeface="Corbel"/>
                <a:cs typeface="Corbel"/>
              </a:rPr>
              <a:t>???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265224" y="3441547"/>
            <a:ext cx="47685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x = 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768094" y="3715867"/>
            <a:ext cx="33848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0000"/>
                </a:solidFill>
                <a:latin typeface="Corbel"/>
                <a:cs typeface="Corbel"/>
              </a:rPr>
              <a:t>???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265224" y="3990187"/>
            <a:ext cx="47617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x = 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768094" y="4264507"/>
            <a:ext cx="33848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0000"/>
                </a:solidFill>
                <a:latin typeface="Corbel"/>
                <a:cs typeface="Corbel"/>
              </a:rPr>
              <a:t>???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265224" y="4538827"/>
            <a:ext cx="47708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x = 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768094" y="4813401"/>
            <a:ext cx="33848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0000"/>
                </a:solidFill>
                <a:latin typeface="Corbel"/>
                <a:cs typeface="Corbel"/>
              </a:rPr>
              <a:t>???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234744" y="695125"/>
            <a:ext cx="2019661" cy="5593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A6B727"/>
                </a:solidFill>
                <a:latin typeface="Corbel"/>
                <a:cs typeface="Corbel"/>
              </a:rPr>
              <a:t>Exercise</a:t>
            </a:r>
            <a:endParaRPr sz="4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object 258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2982230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Applications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274211"/>
            <a:ext cx="2258952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Wingdings"/>
                <a:cs typeface="Wingdings"/>
              </a:rPr>
              <a:t>▪</a:t>
            </a:r>
            <a:r>
              <a:rPr sz="2200" spc="10" dirty="0">
                <a:latin typeface="Corbel"/>
                <a:cs typeface="Corbel"/>
              </a:rPr>
              <a:t>File management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80414" y="2953915"/>
            <a:ext cx="3342448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Wingdings"/>
                <a:cs typeface="Wingdings"/>
              </a:rPr>
              <a:t>▪</a:t>
            </a:r>
            <a:r>
              <a:rPr sz="2200" spc="10" dirty="0">
                <a:latin typeface="Corbel"/>
                <a:cs typeface="Corbel"/>
              </a:rPr>
              <a:t>Comparing complex values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80414" y="3635397"/>
            <a:ext cx="183224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Wingdings"/>
                <a:cs typeface="Wingdings"/>
              </a:rPr>
              <a:t>▪</a:t>
            </a:r>
            <a:r>
              <a:rPr sz="2200" spc="10" dirty="0">
                <a:latin typeface="Corbel"/>
                <a:cs typeface="Corbel"/>
              </a:rPr>
              <a:t>Cryptography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80414" y="4316625"/>
            <a:ext cx="218197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Wingdings"/>
                <a:cs typeface="Wingdings"/>
              </a:rPr>
              <a:t>▪</a:t>
            </a:r>
            <a:r>
              <a:rPr sz="2200" spc="10" dirty="0">
                <a:latin typeface="Corbel"/>
                <a:cs typeface="Corbel"/>
              </a:rPr>
              <a:t>Security systems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0798429" y="6346241"/>
            <a:ext cx="178156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18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object 261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5335239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Hash Table Complexity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264" name="object 264"/>
          <p:cNvSpPr/>
          <p:nvPr/>
        </p:nvSpPr>
        <p:spPr>
          <a:xfrm>
            <a:off x="3510026" y="2410104"/>
            <a:ext cx="2570734" cy="566902"/>
          </a:xfrm>
          <a:custGeom>
            <a:avLst/>
            <a:gdLst/>
            <a:ahLst/>
            <a:cxnLst/>
            <a:rect l="l" t="t" r="r" b="b"/>
            <a:pathLst>
              <a:path w="2570734" h="566902">
                <a:moveTo>
                  <a:pt x="0" y="566903"/>
                </a:moveTo>
                <a:lnTo>
                  <a:pt x="0" y="0"/>
                </a:lnTo>
                <a:lnTo>
                  <a:pt x="2570734" y="0"/>
                </a:lnTo>
                <a:lnTo>
                  <a:pt x="2570734" y="566903"/>
                </a:lnTo>
                <a:lnTo>
                  <a:pt x="0" y="566903"/>
                </a:lnTo>
                <a:close/>
              </a:path>
            </a:pathLst>
          </a:custGeom>
          <a:solidFill>
            <a:srgbClr val="E2EB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080760" y="2410104"/>
            <a:ext cx="2570734" cy="566902"/>
          </a:xfrm>
          <a:custGeom>
            <a:avLst/>
            <a:gdLst/>
            <a:ahLst/>
            <a:cxnLst/>
            <a:rect l="l" t="t" r="r" b="b"/>
            <a:pathLst>
              <a:path w="2570734" h="566902">
                <a:moveTo>
                  <a:pt x="0" y="566903"/>
                </a:moveTo>
                <a:lnTo>
                  <a:pt x="0" y="0"/>
                </a:lnTo>
                <a:lnTo>
                  <a:pt x="2570734" y="0"/>
                </a:lnTo>
                <a:lnTo>
                  <a:pt x="2570734" y="566903"/>
                </a:lnTo>
                <a:lnTo>
                  <a:pt x="0" y="566903"/>
                </a:lnTo>
                <a:close/>
              </a:path>
            </a:pathLst>
          </a:custGeom>
          <a:solidFill>
            <a:srgbClr val="E2EB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510026" y="2977032"/>
            <a:ext cx="2570734" cy="566902"/>
          </a:xfrm>
          <a:custGeom>
            <a:avLst/>
            <a:gdLst/>
            <a:ahLst/>
            <a:cxnLst/>
            <a:rect l="l" t="t" r="r" b="b"/>
            <a:pathLst>
              <a:path w="2570734" h="566902">
                <a:moveTo>
                  <a:pt x="0" y="566902"/>
                </a:moveTo>
                <a:lnTo>
                  <a:pt x="0" y="0"/>
                </a:lnTo>
                <a:lnTo>
                  <a:pt x="2570734" y="0"/>
                </a:lnTo>
                <a:lnTo>
                  <a:pt x="2570734" y="566902"/>
                </a:lnTo>
                <a:lnTo>
                  <a:pt x="0" y="566902"/>
                </a:lnTo>
                <a:close/>
              </a:path>
            </a:pathLst>
          </a:custGeom>
          <a:solidFill>
            <a:srgbClr val="E2EB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080760" y="2977032"/>
            <a:ext cx="2570734" cy="566902"/>
          </a:xfrm>
          <a:custGeom>
            <a:avLst/>
            <a:gdLst/>
            <a:ahLst/>
            <a:cxnLst/>
            <a:rect l="l" t="t" r="r" b="b"/>
            <a:pathLst>
              <a:path w="2570734" h="566902">
                <a:moveTo>
                  <a:pt x="0" y="566902"/>
                </a:moveTo>
                <a:lnTo>
                  <a:pt x="0" y="0"/>
                </a:lnTo>
                <a:lnTo>
                  <a:pt x="2570734" y="0"/>
                </a:lnTo>
                <a:lnTo>
                  <a:pt x="2570734" y="566902"/>
                </a:lnTo>
                <a:lnTo>
                  <a:pt x="0" y="566902"/>
                </a:lnTo>
                <a:close/>
              </a:path>
            </a:pathLst>
          </a:custGeom>
          <a:solidFill>
            <a:srgbClr val="E2EB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510026" y="3543960"/>
            <a:ext cx="2570734" cy="566902"/>
          </a:xfrm>
          <a:custGeom>
            <a:avLst/>
            <a:gdLst/>
            <a:ahLst/>
            <a:cxnLst/>
            <a:rect l="l" t="t" r="r" b="b"/>
            <a:pathLst>
              <a:path w="2570734" h="566902">
                <a:moveTo>
                  <a:pt x="0" y="566903"/>
                </a:moveTo>
                <a:lnTo>
                  <a:pt x="0" y="0"/>
                </a:lnTo>
                <a:lnTo>
                  <a:pt x="2570734" y="0"/>
                </a:lnTo>
                <a:lnTo>
                  <a:pt x="2570734" y="566903"/>
                </a:lnTo>
                <a:lnTo>
                  <a:pt x="0" y="566903"/>
                </a:lnTo>
                <a:close/>
              </a:path>
            </a:pathLst>
          </a:custGeom>
          <a:solidFill>
            <a:srgbClr val="E2EB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080760" y="3543960"/>
            <a:ext cx="2570734" cy="566902"/>
          </a:xfrm>
          <a:custGeom>
            <a:avLst/>
            <a:gdLst/>
            <a:ahLst/>
            <a:cxnLst/>
            <a:rect l="l" t="t" r="r" b="b"/>
            <a:pathLst>
              <a:path w="2570734" h="566902">
                <a:moveTo>
                  <a:pt x="0" y="566903"/>
                </a:moveTo>
                <a:lnTo>
                  <a:pt x="0" y="0"/>
                </a:lnTo>
                <a:lnTo>
                  <a:pt x="2570734" y="0"/>
                </a:lnTo>
                <a:lnTo>
                  <a:pt x="2570734" y="566903"/>
                </a:lnTo>
                <a:lnTo>
                  <a:pt x="0" y="566903"/>
                </a:lnTo>
                <a:close/>
              </a:path>
            </a:pathLst>
          </a:custGeom>
          <a:solidFill>
            <a:srgbClr val="E2EB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074410" y="2397379"/>
            <a:ext cx="12700" cy="1726184"/>
          </a:xfrm>
          <a:custGeom>
            <a:avLst/>
            <a:gdLst/>
            <a:ahLst/>
            <a:cxnLst/>
            <a:rect l="l" t="t" r="r" b="b"/>
            <a:pathLst>
              <a:path w="12700" h="1726184">
                <a:moveTo>
                  <a:pt x="6350" y="6350"/>
                </a:moveTo>
                <a:lnTo>
                  <a:pt x="6350" y="17198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497326" y="2970657"/>
            <a:ext cx="5166868" cy="12700"/>
          </a:xfrm>
          <a:custGeom>
            <a:avLst/>
            <a:gdLst/>
            <a:ahLst/>
            <a:cxnLst/>
            <a:rect l="l" t="t" r="r" b="b"/>
            <a:pathLst>
              <a:path w="5166868" h="12700">
                <a:moveTo>
                  <a:pt x="6350" y="6350"/>
                </a:moveTo>
                <a:lnTo>
                  <a:pt x="5160518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497326" y="3537584"/>
            <a:ext cx="5166868" cy="12700"/>
          </a:xfrm>
          <a:custGeom>
            <a:avLst/>
            <a:gdLst/>
            <a:ahLst/>
            <a:cxnLst/>
            <a:rect l="l" t="t" r="r" b="b"/>
            <a:pathLst>
              <a:path w="5166868" h="12700">
                <a:moveTo>
                  <a:pt x="6350" y="6350"/>
                </a:moveTo>
                <a:lnTo>
                  <a:pt x="5160518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503676" y="2397379"/>
            <a:ext cx="12700" cy="1726184"/>
          </a:xfrm>
          <a:custGeom>
            <a:avLst/>
            <a:gdLst/>
            <a:ahLst/>
            <a:cxnLst/>
            <a:rect l="l" t="t" r="r" b="b"/>
            <a:pathLst>
              <a:path w="12700" h="1726184">
                <a:moveTo>
                  <a:pt x="6350" y="6350"/>
                </a:moveTo>
                <a:lnTo>
                  <a:pt x="6350" y="17198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8645144" y="2397379"/>
            <a:ext cx="12700" cy="1726184"/>
          </a:xfrm>
          <a:custGeom>
            <a:avLst/>
            <a:gdLst/>
            <a:ahLst/>
            <a:cxnLst/>
            <a:rect l="l" t="t" r="r" b="b"/>
            <a:pathLst>
              <a:path w="12700" h="1726184">
                <a:moveTo>
                  <a:pt x="6350" y="6350"/>
                </a:moveTo>
                <a:lnTo>
                  <a:pt x="6350" y="17198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497326" y="2403729"/>
            <a:ext cx="5166868" cy="12700"/>
          </a:xfrm>
          <a:custGeom>
            <a:avLst/>
            <a:gdLst/>
            <a:ahLst/>
            <a:cxnLst/>
            <a:rect l="l" t="t" r="r" b="b"/>
            <a:pathLst>
              <a:path w="5166868" h="12700">
                <a:moveTo>
                  <a:pt x="6350" y="6350"/>
                </a:moveTo>
                <a:lnTo>
                  <a:pt x="5160518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497326" y="4104513"/>
            <a:ext cx="5166868" cy="12700"/>
          </a:xfrm>
          <a:custGeom>
            <a:avLst/>
            <a:gdLst/>
            <a:ahLst/>
            <a:cxnLst/>
            <a:rect l="l" t="t" r="r" b="b"/>
            <a:pathLst>
              <a:path w="5166868" h="12700">
                <a:moveTo>
                  <a:pt x="6350" y="6350"/>
                </a:moveTo>
                <a:lnTo>
                  <a:pt x="5160518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470781" y="2600300"/>
            <a:ext cx="695858" cy="2285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Search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157974" y="2600300"/>
            <a:ext cx="464516" cy="2285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O(n)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377817" y="3167227"/>
            <a:ext cx="88079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Insertion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157974" y="3167227"/>
            <a:ext cx="46451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O(n)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0009" y="3734409"/>
            <a:ext cx="85565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Deletion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7157974" y="3734409"/>
            <a:ext cx="46451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O(n)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796905" y="6346241"/>
            <a:ext cx="17952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19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2604138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Hash Table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124859"/>
            <a:ext cx="9612067" cy="5806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A data structure that provides a mapping from </a:t>
            </a:r>
            <a:r>
              <a:rPr sz="2200" spc="10" dirty="0">
                <a:solidFill>
                  <a:srgbClr val="002060"/>
                </a:solidFill>
                <a:latin typeface="Corbel"/>
                <a:cs typeface="Corbel"/>
              </a:rPr>
              <a:t>key to value </a:t>
            </a:r>
            <a:r>
              <a:rPr sz="2200" spc="10" dirty="0">
                <a:latin typeface="Corbel"/>
                <a:cs typeface="Corbel"/>
              </a:rPr>
              <a:t>using a technique called</a:t>
            </a:r>
            <a:endParaRPr sz="22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2060"/>
                </a:solidFill>
                <a:latin typeface="Corbel"/>
                <a:cs typeface="Corbel"/>
              </a:rPr>
              <a:t>hashing.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80414" y="2905147"/>
            <a:ext cx="5424199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The keys are used for </a:t>
            </a:r>
            <a:r>
              <a:rPr sz="2200" spc="10" dirty="0">
                <a:solidFill>
                  <a:srgbClr val="002060"/>
                </a:solidFill>
                <a:latin typeface="Corbel"/>
                <a:cs typeface="Corbel"/>
              </a:rPr>
              <a:t>indexing </a:t>
            </a:r>
            <a:r>
              <a:rPr sz="2200" spc="10" dirty="0">
                <a:latin typeface="Corbel"/>
                <a:cs typeface="Corbel"/>
              </a:rPr>
              <a:t>the values/data.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80414" y="3384980"/>
            <a:ext cx="5047866" cy="279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Effective way of implementing </a:t>
            </a:r>
            <a:r>
              <a:rPr sz="2200" spc="10" dirty="0">
                <a:solidFill>
                  <a:srgbClr val="002060"/>
                </a:solidFill>
                <a:latin typeface="Corbel"/>
                <a:cs typeface="Corbel"/>
              </a:rPr>
              <a:t>dictionaries.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80414" y="5304558"/>
            <a:ext cx="7025183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Key - value pairs must be unique, but values can be repeated.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0867009" y="6346241"/>
            <a:ext cx="10835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2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28363" y="3724554"/>
            <a:ext cx="1750441" cy="704189"/>
          </a:xfrm>
          <a:custGeom>
            <a:avLst/>
            <a:gdLst/>
            <a:ahLst/>
            <a:cxnLst/>
            <a:rect l="l" t="t" r="r" b="b"/>
            <a:pathLst>
              <a:path w="1750441" h="704189">
                <a:moveTo>
                  <a:pt x="0" y="704190"/>
                </a:moveTo>
                <a:lnTo>
                  <a:pt x="0" y="0"/>
                </a:lnTo>
                <a:lnTo>
                  <a:pt x="1750441" y="0"/>
                </a:lnTo>
                <a:lnTo>
                  <a:pt x="1750441" y="704190"/>
                </a:lnTo>
                <a:lnTo>
                  <a:pt x="0" y="70419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78677" y="3724554"/>
            <a:ext cx="1750441" cy="704189"/>
          </a:xfrm>
          <a:custGeom>
            <a:avLst/>
            <a:gdLst/>
            <a:ahLst/>
            <a:cxnLst/>
            <a:rect l="l" t="t" r="r" b="b"/>
            <a:pathLst>
              <a:path w="1750441" h="704189">
                <a:moveTo>
                  <a:pt x="0" y="704190"/>
                </a:moveTo>
                <a:lnTo>
                  <a:pt x="0" y="0"/>
                </a:lnTo>
                <a:lnTo>
                  <a:pt x="1750441" y="0"/>
                </a:lnTo>
                <a:lnTo>
                  <a:pt x="1750441" y="704190"/>
                </a:lnTo>
                <a:lnTo>
                  <a:pt x="0" y="70419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72327" y="3711956"/>
            <a:ext cx="12700" cy="742188"/>
          </a:xfrm>
          <a:custGeom>
            <a:avLst/>
            <a:gdLst/>
            <a:ahLst/>
            <a:cxnLst/>
            <a:rect l="l" t="t" r="r" b="b"/>
            <a:pathLst>
              <a:path w="12700" h="742188">
                <a:moveTo>
                  <a:pt x="6350" y="6350"/>
                </a:moveTo>
                <a:lnTo>
                  <a:pt x="6350" y="73583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22013" y="3711956"/>
            <a:ext cx="12700" cy="742188"/>
          </a:xfrm>
          <a:custGeom>
            <a:avLst/>
            <a:gdLst/>
            <a:ahLst/>
            <a:cxnLst/>
            <a:rect l="l" t="t" r="r" b="b"/>
            <a:pathLst>
              <a:path w="12700" h="742188">
                <a:moveTo>
                  <a:pt x="6350" y="6350"/>
                </a:moveTo>
                <a:lnTo>
                  <a:pt x="6350" y="73583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22768" y="3711956"/>
            <a:ext cx="12700" cy="742188"/>
          </a:xfrm>
          <a:custGeom>
            <a:avLst/>
            <a:gdLst/>
            <a:ahLst/>
            <a:cxnLst/>
            <a:rect l="l" t="t" r="r" b="b"/>
            <a:pathLst>
              <a:path w="12700" h="742188">
                <a:moveTo>
                  <a:pt x="6350" y="6350"/>
                </a:moveTo>
                <a:lnTo>
                  <a:pt x="6350" y="73583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5663" y="3718306"/>
            <a:ext cx="3526155" cy="12700"/>
          </a:xfrm>
          <a:custGeom>
            <a:avLst/>
            <a:gdLst/>
            <a:ahLst/>
            <a:cxnLst/>
            <a:rect l="l" t="t" r="r" b="b"/>
            <a:pathLst>
              <a:path w="3526155" h="12700">
                <a:moveTo>
                  <a:pt x="6350" y="6350"/>
                </a:moveTo>
                <a:lnTo>
                  <a:pt x="3519805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02963" y="4409694"/>
            <a:ext cx="3551555" cy="38100"/>
          </a:xfrm>
          <a:custGeom>
            <a:avLst/>
            <a:gdLst/>
            <a:ahLst/>
            <a:cxnLst/>
            <a:rect l="l" t="t" r="r" b="b"/>
            <a:pathLst>
              <a:path w="3551555" h="38100">
                <a:moveTo>
                  <a:pt x="19050" y="19050"/>
                </a:moveTo>
                <a:lnTo>
                  <a:pt x="3532505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5116703" y="3983710"/>
            <a:ext cx="42062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Key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772910" y="3983710"/>
            <a:ext cx="61059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Value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1234744" y="1025833"/>
            <a:ext cx="3420168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Hash Function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80414" y="2124859"/>
            <a:ext cx="9226791" cy="5806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A </a:t>
            </a:r>
            <a:r>
              <a:rPr sz="2200" spc="10" dirty="0">
                <a:solidFill>
                  <a:srgbClr val="002060"/>
                </a:solidFill>
                <a:latin typeface="Corbel"/>
                <a:cs typeface="Corbel"/>
              </a:rPr>
              <a:t>hash function H(x) </a:t>
            </a:r>
            <a:r>
              <a:rPr sz="2200" spc="10" dirty="0">
                <a:latin typeface="Corbel"/>
                <a:cs typeface="Corbel"/>
              </a:rPr>
              <a:t>is a function that maps a key </a:t>
            </a:r>
            <a:r>
              <a:rPr sz="2200" spc="10" dirty="0">
                <a:solidFill>
                  <a:srgbClr val="002060"/>
                </a:solidFill>
                <a:latin typeface="Corbel"/>
                <a:cs typeface="Corbel"/>
              </a:rPr>
              <a:t>‘x’ </a:t>
            </a:r>
            <a:r>
              <a:rPr sz="2200" spc="10" dirty="0">
                <a:latin typeface="Corbel"/>
                <a:cs typeface="Corbel"/>
              </a:rPr>
              <a:t>to a whole numbers in fixed</a:t>
            </a:r>
            <a:endParaRPr sz="22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range.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24610" y="2905147"/>
            <a:ext cx="9330332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Choosing an efficient hash function is a crucial part of creating a good hash table.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876153" y="6346241"/>
            <a:ext cx="9951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3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01637" y="3345332"/>
            <a:ext cx="1541399" cy="458444"/>
          </a:xfrm>
          <a:custGeom>
            <a:avLst/>
            <a:gdLst/>
            <a:ahLst/>
            <a:cxnLst/>
            <a:rect l="l" t="t" r="r" b="b"/>
            <a:pathLst>
              <a:path w="1541399" h="458444">
                <a:moveTo>
                  <a:pt x="0" y="458445"/>
                </a:moveTo>
                <a:lnTo>
                  <a:pt x="0" y="0"/>
                </a:lnTo>
                <a:lnTo>
                  <a:pt x="1541399" y="0"/>
                </a:lnTo>
                <a:lnTo>
                  <a:pt x="1541399" y="458445"/>
                </a:lnTo>
                <a:lnTo>
                  <a:pt x="0" y="458445"/>
                </a:lnTo>
                <a:close/>
              </a:path>
            </a:pathLst>
          </a:custGeom>
          <a:solidFill>
            <a:srgbClr val="FFD8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01637" y="3803802"/>
            <a:ext cx="1541399" cy="458444"/>
          </a:xfrm>
          <a:custGeom>
            <a:avLst/>
            <a:gdLst/>
            <a:ahLst/>
            <a:cxnLst/>
            <a:rect l="l" t="t" r="r" b="b"/>
            <a:pathLst>
              <a:path w="1541399" h="458444">
                <a:moveTo>
                  <a:pt x="0" y="458445"/>
                </a:moveTo>
                <a:lnTo>
                  <a:pt x="0" y="0"/>
                </a:lnTo>
                <a:lnTo>
                  <a:pt x="1541399" y="0"/>
                </a:lnTo>
                <a:lnTo>
                  <a:pt x="1541399" y="458445"/>
                </a:lnTo>
                <a:lnTo>
                  <a:pt x="0" y="458445"/>
                </a:lnTo>
                <a:close/>
              </a:path>
            </a:pathLst>
          </a:custGeom>
          <a:solidFill>
            <a:srgbClr val="FFD8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01637" y="4262145"/>
            <a:ext cx="1541399" cy="458445"/>
          </a:xfrm>
          <a:custGeom>
            <a:avLst/>
            <a:gdLst/>
            <a:ahLst/>
            <a:cxnLst/>
            <a:rect l="l" t="t" r="r" b="b"/>
            <a:pathLst>
              <a:path w="1541399" h="458445">
                <a:moveTo>
                  <a:pt x="0" y="458445"/>
                </a:moveTo>
                <a:lnTo>
                  <a:pt x="0" y="0"/>
                </a:lnTo>
                <a:lnTo>
                  <a:pt x="1541399" y="0"/>
                </a:lnTo>
                <a:lnTo>
                  <a:pt x="1541399" y="458445"/>
                </a:lnTo>
                <a:lnTo>
                  <a:pt x="0" y="458445"/>
                </a:lnTo>
                <a:close/>
              </a:path>
            </a:pathLst>
          </a:custGeom>
          <a:solidFill>
            <a:srgbClr val="FFD8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01637" y="4720615"/>
            <a:ext cx="1541399" cy="458445"/>
          </a:xfrm>
          <a:custGeom>
            <a:avLst/>
            <a:gdLst/>
            <a:ahLst/>
            <a:cxnLst/>
            <a:rect l="l" t="t" r="r" b="b"/>
            <a:pathLst>
              <a:path w="1541399" h="458445">
                <a:moveTo>
                  <a:pt x="0" y="458445"/>
                </a:moveTo>
                <a:lnTo>
                  <a:pt x="0" y="0"/>
                </a:lnTo>
                <a:lnTo>
                  <a:pt x="1541399" y="0"/>
                </a:lnTo>
                <a:lnTo>
                  <a:pt x="1541399" y="458445"/>
                </a:lnTo>
                <a:lnTo>
                  <a:pt x="0" y="458445"/>
                </a:lnTo>
                <a:close/>
              </a:path>
            </a:pathLst>
          </a:custGeom>
          <a:solidFill>
            <a:srgbClr val="FFD8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01637" y="5179111"/>
            <a:ext cx="1541399" cy="458444"/>
          </a:xfrm>
          <a:custGeom>
            <a:avLst/>
            <a:gdLst/>
            <a:ahLst/>
            <a:cxnLst/>
            <a:rect l="l" t="t" r="r" b="b"/>
            <a:pathLst>
              <a:path w="1541399" h="458444">
                <a:moveTo>
                  <a:pt x="0" y="458444"/>
                </a:moveTo>
                <a:lnTo>
                  <a:pt x="0" y="0"/>
                </a:lnTo>
                <a:lnTo>
                  <a:pt x="1541399" y="0"/>
                </a:lnTo>
                <a:lnTo>
                  <a:pt x="1541399" y="458444"/>
                </a:lnTo>
                <a:lnTo>
                  <a:pt x="0" y="458444"/>
                </a:lnTo>
                <a:close/>
              </a:path>
            </a:pathLst>
          </a:custGeom>
          <a:solidFill>
            <a:srgbClr val="FFD8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01637" y="5637555"/>
            <a:ext cx="1541399" cy="458444"/>
          </a:xfrm>
          <a:custGeom>
            <a:avLst/>
            <a:gdLst/>
            <a:ahLst/>
            <a:cxnLst/>
            <a:rect l="l" t="t" r="r" b="b"/>
            <a:pathLst>
              <a:path w="1541399" h="458444">
                <a:moveTo>
                  <a:pt x="0" y="458445"/>
                </a:moveTo>
                <a:lnTo>
                  <a:pt x="0" y="0"/>
                </a:lnTo>
                <a:lnTo>
                  <a:pt x="1541399" y="0"/>
                </a:lnTo>
                <a:lnTo>
                  <a:pt x="1541399" y="458445"/>
                </a:lnTo>
                <a:lnTo>
                  <a:pt x="0" y="458445"/>
                </a:lnTo>
                <a:close/>
              </a:path>
            </a:pathLst>
          </a:custGeom>
          <a:solidFill>
            <a:srgbClr val="FFD8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88937" y="3797427"/>
            <a:ext cx="1566926" cy="12700"/>
          </a:xfrm>
          <a:custGeom>
            <a:avLst/>
            <a:gdLst/>
            <a:ahLst/>
            <a:cxnLst/>
            <a:rect l="l" t="t" r="r" b="b"/>
            <a:pathLst>
              <a:path w="1566926" h="12700">
                <a:moveTo>
                  <a:pt x="6350" y="6350"/>
                </a:moveTo>
                <a:lnTo>
                  <a:pt x="1560576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88937" y="4255897"/>
            <a:ext cx="1566926" cy="12700"/>
          </a:xfrm>
          <a:custGeom>
            <a:avLst/>
            <a:gdLst/>
            <a:ahLst/>
            <a:cxnLst/>
            <a:rect l="l" t="t" r="r" b="b"/>
            <a:pathLst>
              <a:path w="1566926" h="12700">
                <a:moveTo>
                  <a:pt x="6350" y="6350"/>
                </a:moveTo>
                <a:lnTo>
                  <a:pt x="1560576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88937" y="4714240"/>
            <a:ext cx="1566926" cy="12700"/>
          </a:xfrm>
          <a:custGeom>
            <a:avLst/>
            <a:gdLst/>
            <a:ahLst/>
            <a:cxnLst/>
            <a:rect l="l" t="t" r="r" b="b"/>
            <a:pathLst>
              <a:path w="1566926" h="12700">
                <a:moveTo>
                  <a:pt x="6350" y="6350"/>
                </a:moveTo>
                <a:lnTo>
                  <a:pt x="1560576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88937" y="5172710"/>
            <a:ext cx="1566926" cy="12700"/>
          </a:xfrm>
          <a:custGeom>
            <a:avLst/>
            <a:gdLst/>
            <a:ahLst/>
            <a:cxnLst/>
            <a:rect l="l" t="t" r="r" b="b"/>
            <a:pathLst>
              <a:path w="1566926" h="12700">
                <a:moveTo>
                  <a:pt x="6350" y="6350"/>
                </a:moveTo>
                <a:lnTo>
                  <a:pt x="1560576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88937" y="5631205"/>
            <a:ext cx="1566926" cy="12700"/>
          </a:xfrm>
          <a:custGeom>
            <a:avLst/>
            <a:gdLst/>
            <a:ahLst/>
            <a:cxnLst/>
            <a:rect l="l" t="t" r="r" b="b"/>
            <a:pathLst>
              <a:path w="1566926" h="12700">
                <a:moveTo>
                  <a:pt x="6350" y="6350"/>
                </a:moveTo>
                <a:lnTo>
                  <a:pt x="1560576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95287" y="3332607"/>
            <a:ext cx="12700" cy="2776093"/>
          </a:xfrm>
          <a:custGeom>
            <a:avLst/>
            <a:gdLst/>
            <a:ahLst/>
            <a:cxnLst/>
            <a:rect l="l" t="t" r="r" b="b"/>
            <a:pathLst>
              <a:path w="12700" h="2776093">
                <a:moveTo>
                  <a:pt x="6350" y="6350"/>
                </a:moveTo>
                <a:lnTo>
                  <a:pt x="6350" y="27697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36813" y="3332607"/>
            <a:ext cx="12700" cy="2776093"/>
          </a:xfrm>
          <a:custGeom>
            <a:avLst/>
            <a:gdLst/>
            <a:ahLst/>
            <a:cxnLst/>
            <a:rect l="l" t="t" r="r" b="b"/>
            <a:pathLst>
              <a:path w="12700" h="2776093">
                <a:moveTo>
                  <a:pt x="6350" y="6350"/>
                </a:moveTo>
                <a:lnTo>
                  <a:pt x="6350" y="27697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8937" y="3338957"/>
            <a:ext cx="1566926" cy="12700"/>
          </a:xfrm>
          <a:custGeom>
            <a:avLst/>
            <a:gdLst/>
            <a:ahLst/>
            <a:cxnLst/>
            <a:rect l="l" t="t" r="r" b="b"/>
            <a:pathLst>
              <a:path w="1566926" h="12700">
                <a:moveTo>
                  <a:pt x="6350" y="6350"/>
                </a:moveTo>
                <a:lnTo>
                  <a:pt x="1560576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88937" y="6089650"/>
            <a:ext cx="1566926" cy="12700"/>
          </a:xfrm>
          <a:custGeom>
            <a:avLst/>
            <a:gdLst/>
            <a:ahLst/>
            <a:cxnLst/>
            <a:rect l="l" t="t" r="r" b="b"/>
            <a:pathLst>
              <a:path w="1566926" h="12700">
                <a:moveTo>
                  <a:pt x="6350" y="6350"/>
                </a:moveTo>
                <a:lnTo>
                  <a:pt x="1560576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32910" y="4050030"/>
            <a:ext cx="1697736" cy="1188720"/>
          </a:xfrm>
          <a:custGeom>
            <a:avLst/>
            <a:gdLst/>
            <a:ahLst/>
            <a:cxnLst/>
            <a:rect l="l" t="t" r="r" b="b"/>
            <a:pathLst>
              <a:path w="1697736" h="1188720">
                <a:moveTo>
                  <a:pt x="0" y="594360"/>
                </a:moveTo>
                <a:cubicBezTo>
                  <a:pt x="0" y="266065"/>
                  <a:pt x="380111" y="0"/>
                  <a:pt x="848868" y="0"/>
                </a:cubicBezTo>
                <a:cubicBezTo>
                  <a:pt x="1317625" y="0"/>
                  <a:pt x="1697736" y="266065"/>
                  <a:pt x="1697736" y="594360"/>
                </a:cubicBezTo>
                <a:cubicBezTo>
                  <a:pt x="1697736" y="922655"/>
                  <a:pt x="1317625" y="1188720"/>
                  <a:pt x="848868" y="1188720"/>
                </a:cubicBezTo>
                <a:cubicBezTo>
                  <a:pt x="380111" y="1188720"/>
                  <a:pt x="0" y="922655"/>
                  <a:pt x="0" y="59436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23385" y="4040505"/>
            <a:ext cx="1716786" cy="1207770"/>
          </a:xfrm>
          <a:custGeom>
            <a:avLst/>
            <a:gdLst/>
            <a:ahLst/>
            <a:cxnLst/>
            <a:rect l="l" t="t" r="r" b="b"/>
            <a:pathLst>
              <a:path w="1716786" h="1207770">
                <a:moveTo>
                  <a:pt x="9525" y="603885"/>
                </a:moveTo>
                <a:cubicBezTo>
                  <a:pt x="9525" y="275590"/>
                  <a:pt x="389636" y="9525"/>
                  <a:pt x="858393" y="9525"/>
                </a:cubicBezTo>
                <a:cubicBezTo>
                  <a:pt x="1327150" y="9525"/>
                  <a:pt x="1707261" y="275590"/>
                  <a:pt x="1707261" y="603885"/>
                </a:cubicBezTo>
                <a:cubicBezTo>
                  <a:pt x="1707261" y="932180"/>
                  <a:pt x="1327150" y="1198245"/>
                  <a:pt x="858393" y="1198245"/>
                </a:cubicBezTo>
                <a:cubicBezTo>
                  <a:pt x="389636" y="1198245"/>
                  <a:pt x="9525" y="932180"/>
                  <a:pt x="9525" y="603885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4666234" y="4413860"/>
            <a:ext cx="875538" cy="502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76783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Hash</a:t>
            </a:r>
            <a:endParaRPr sz="18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Function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680075" y="3899027"/>
            <a:ext cx="1321943" cy="333883"/>
          </a:xfrm>
          <a:custGeom>
            <a:avLst/>
            <a:gdLst/>
            <a:ahLst/>
            <a:cxnLst/>
            <a:rect l="l" t="t" r="r" b="b"/>
            <a:pathLst>
              <a:path w="1321943" h="333883">
                <a:moveTo>
                  <a:pt x="4318" y="333883"/>
                </a:moveTo>
                <a:lnTo>
                  <a:pt x="1262253" y="43561"/>
                </a:lnTo>
                <a:lnTo>
                  <a:pt x="1257935" y="24892"/>
                </a:lnTo>
                <a:lnTo>
                  <a:pt x="0" y="315341"/>
                </a:lnTo>
                <a:close/>
                <a:moveTo>
                  <a:pt x="1256284" y="74168"/>
                </a:moveTo>
                <a:lnTo>
                  <a:pt x="1321943" y="19939"/>
                </a:lnTo>
                <a:lnTo>
                  <a:pt x="1239139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26201" y="4638421"/>
            <a:ext cx="1074801" cy="769366"/>
          </a:xfrm>
          <a:custGeom>
            <a:avLst/>
            <a:gdLst/>
            <a:ahLst/>
            <a:cxnLst/>
            <a:rect l="l" t="t" r="r" b="b"/>
            <a:pathLst>
              <a:path w="1074801" h="769366">
                <a:moveTo>
                  <a:pt x="7366" y="0"/>
                </a:moveTo>
                <a:lnTo>
                  <a:pt x="1026795" y="727329"/>
                </a:lnTo>
                <a:lnTo>
                  <a:pt x="1019429" y="737616"/>
                </a:lnTo>
                <a:lnTo>
                  <a:pt x="0" y="10414"/>
                </a:lnTo>
                <a:close/>
                <a:moveTo>
                  <a:pt x="1034923" y="694055"/>
                </a:moveTo>
                <a:lnTo>
                  <a:pt x="1074801" y="769366"/>
                </a:lnTo>
                <a:lnTo>
                  <a:pt x="990727" y="756158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78297" y="4464304"/>
            <a:ext cx="1323721" cy="608584"/>
          </a:xfrm>
          <a:custGeom>
            <a:avLst/>
            <a:gdLst/>
            <a:ahLst/>
            <a:cxnLst/>
            <a:rect l="l" t="t" r="r" b="b"/>
            <a:pathLst>
              <a:path w="1323721" h="608584">
                <a:moveTo>
                  <a:pt x="7874" y="608584"/>
                </a:moveTo>
                <a:lnTo>
                  <a:pt x="1269872" y="38100"/>
                </a:lnTo>
                <a:lnTo>
                  <a:pt x="1261999" y="20828"/>
                </a:lnTo>
                <a:lnTo>
                  <a:pt x="0" y="591185"/>
                </a:lnTo>
                <a:close/>
                <a:moveTo>
                  <a:pt x="1270000" y="69469"/>
                </a:moveTo>
                <a:lnTo>
                  <a:pt x="1323721" y="3302"/>
                </a:lnTo>
                <a:lnTo>
                  <a:pt x="1238631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54962" y="4223550"/>
            <a:ext cx="1146264" cy="609689"/>
          </a:xfrm>
          <a:custGeom>
            <a:avLst/>
            <a:gdLst/>
            <a:ahLst/>
            <a:cxnLst/>
            <a:rect l="l" t="t" r="r" b="b"/>
            <a:pathLst>
              <a:path w="1146264" h="609689">
                <a:moveTo>
                  <a:pt x="0" y="609689"/>
                </a:moveTo>
                <a:lnTo>
                  <a:pt x="0" y="0"/>
                </a:lnTo>
                <a:lnTo>
                  <a:pt x="1146264" y="0"/>
                </a:lnTo>
                <a:lnTo>
                  <a:pt x="1146264" y="609689"/>
                </a:lnTo>
                <a:lnTo>
                  <a:pt x="0" y="609689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48612" y="4210812"/>
            <a:ext cx="12700" cy="647827"/>
          </a:xfrm>
          <a:custGeom>
            <a:avLst/>
            <a:gdLst/>
            <a:ahLst/>
            <a:cxnLst/>
            <a:rect l="l" t="t" r="r" b="b"/>
            <a:pathLst>
              <a:path w="12700" h="647827">
                <a:moveTo>
                  <a:pt x="6350" y="6350"/>
                </a:moveTo>
                <a:lnTo>
                  <a:pt x="6350" y="64147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94787" y="4210812"/>
            <a:ext cx="12700" cy="647827"/>
          </a:xfrm>
          <a:custGeom>
            <a:avLst/>
            <a:gdLst/>
            <a:ahLst/>
            <a:cxnLst/>
            <a:rect l="l" t="t" r="r" b="b"/>
            <a:pathLst>
              <a:path w="12700" h="647827">
                <a:moveTo>
                  <a:pt x="6350" y="6350"/>
                </a:moveTo>
                <a:lnTo>
                  <a:pt x="6350" y="64147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2262" y="4217162"/>
            <a:ext cx="1171575" cy="12700"/>
          </a:xfrm>
          <a:custGeom>
            <a:avLst/>
            <a:gdLst/>
            <a:ahLst/>
            <a:cxnLst/>
            <a:rect l="l" t="t" r="r" b="b"/>
            <a:pathLst>
              <a:path w="1171575" h="12700">
                <a:moveTo>
                  <a:pt x="6350" y="6350"/>
                </a:moveTo>
                <a:lnTo>
                  <a:pt x="1165225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29562" y="4814189"/>
            <a:ext cx="1196975" cy="38100"/>
          </a:xfrm>
          <a:custGeom>
            <a:avLst/>
            <a:gdLst/>
            <a:ahLst/>
            <a:cxnLst/>
            <a:rect l="l" t="t" r="r" b="b"/>
            <a:pathLst>
              <a:path w="1196975" h="38100">
                <a:moveTo>
                  <a:pt x="19050" y="19050"/>
                </a:moveTo>
                <a:lnTo>
                  <a:pt x="1177925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2165350" y="4435449"/>
            <a:ext cx="57241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Input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000629" y="4519041"/>
            <a:ext cx="1232027" cy="155829"/>
          </a:xfrm>
          <a:custGeom>
            <a:avLst/>
            <a:gdLst/>
            <a:ahLst/>
            <a:cxnLst/>
            <a:rect l="l" t="t" r="r" b="b"/>
            <a:pathLst>
              <a:path w="1232027" h="155829">
                <a:moveTo>
                  <a:pt x="1778" y="0"/>
                </a:moveTo>
                <a:lnTo>
                  <a:pt x="1169670" y="109601"/>
                </a:lnTo>
                <a:lnTo>
                  <a:pt x="1167892" y="128524"/>
                </a:lnTo>
                <a:lnTo>
                  <a:pt x="0" y="19050"/>
                </a:lnTo>
                <a:close/>
                <a:moveTo>
                  <a:pt x="1159764" y="79883"/>
                </a:moveTo>
                <a:lnTo>
                  <a:pt x="1232027" y="124968"/>
                </a:lnTo>
                <a:lnTo>
                  <a:pt x="1152652" y="155829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082022" y="3803142"/>
            <a:ext cx="1601724" cy="2061972"/>
          </a:xfrm>
          <a:custGeom>
            <a:avLst/>
            <a:gdLst/>
            <a:ahLst/>
            <a:cxnLst/>
            <a:rect l="l" t="t" r="r" b="b"/>
            <a:pathLst>
              <a:path w="1601724" h="2061972">
                <a:moveTo>
                  <a:pt x="0" y="2061972"/>
                </a:moveTo>
                <a:lnTo>
                  <a:pt x="0" y="0"/>
                </a:lnTo>
                <a:lnTo>
                  <a:pt x="1601724" y="0"/>
                </a:lnTo>
                <a:lnTo>
                  <a:pt x="1601724" y="2061972"/>
                </a:lnTo>
                <a:lnTo>
                  <a:pt x="0" y="2061972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072497" y="3793617"/>
            <a:ext cx="1620774" cy="2081022"/>
          </a:xfrm>
          <a:custGeom>
            <a:avLst/>
            <a:gdLst/>
            <a:ahLst/>
            <a:cxnLst/>
            <a:rect l="l" t="t" r="r" b="b"/>
            <a:pathLst>
              <a:path w="1620774" h="2081022">
                <a:moveTo>
                  <a:pt x="9525" y="2071497"/>
                </a:moveTo>
                <a:lnTo>
                  <a:pt x="9525" y="9525"/>
                </a:lnTo>
                <a:lnTo>
                  <a:pt x="1611249" y="9525"/>
                </a:lnTo>
                <a:lnTo>
                  <a:pt x="1611249" y="2071497"/>
                </a:lnTo>
                <a:lnTo>
                  <a:pt x="9525" y="2071497"/>
                </a:lnTo>
                <a:close/>
              </a:path>
            </a:pathLst>
          </a:custGeom>
          <a:ln w="19050">
            <a:solidFill>
              <a:srgbClr val="7986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10234549" y="4054449"/>
            <a:ext cx="1341652" cy="5029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303276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orbel"/>
                <a:cs typeface="Corbel"/>
              </a:rPr>
              <a:t>Can we</a:t>
            </a:r>
            <a:endParaRPr sz="18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orbel"/>
                <a:cs typeface="Corbel"/>
              </a:rPr>
              <a:t>convert floats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0548493" y="4877183"/>
            <a:ext cx="716015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orbel"/>
                <a:cs typeface="Corbel"/>
              </a:rPr>
              <a:t>natural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0307701" y="5151983"/>
            <a:ext cx="119603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orbel"/>
                <a:cs typeface="Corbel"/>
              </a:rPr>
              <a:t>numbers for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0463149" y="5426354"/>
            <a:ext cx="88605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orbel"/>
                <a:cs typeface="Corbel"/>
              </a:rPr>
              <a:t>hashing?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0" y="3345154"/>
            <a:ext cx="940295" cy="832129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678" y="3364230"/>
            <a:ext cx="854964" cy="748284"/>
          </a:xfrm>
          <a:prstGeom prst="rect">
            <a:avLst/>
          </a:prstGeom>
        </p:spPr>
      </p:pic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759" y="3457702"/>
            <a:ext cx="320802" cy="561213"/>
          </a:xfrm>
          <a:prstGeom prst="rect">
            <a:avLst/>
          </a:prstGeom>
        </p:spPr>
      </p:pic>
      <p:sp>
        <p:nvSpPr>
          <p:cNvPr id="54" name="object 54"/>
          <p:cNvSpPr/>
          <p:nvPr/>
        </p:nvSpPr>
        <p:spPr>
          <a:xfrm>
            <a:off x="9877759" y="3452702"/>
            <a:ext cx="330802" cy="571213"/>
          </a:xfrm>
          <a:custGeom>
            <a:avLst/>
            <a:gdLst/>
            <a:ahLst/>
            <a:cxnLst/>
            <a:rect l="l" t="t" r="r" b="b"/>
            <a:pathLst>
              <a:path w="330802" h="571213">
                <a:moveTo>
                  <a:pt x="5000" y="165401"/>
                </a:moveTo>
                <a:cubicBezTo>
                  <a:pt x="5000" y="76882"/>
                  <a:pt x="76882" y="5000"/>
                  <a:pt x="165401" y="5000"/>
                </a:cubicBezTo>
                <a:cubicBezTo>
                  <a:pt x="253920" y="5000"/>
                  <a:pt x="325802" y="76882"/>
                  <a:pt x="325802" y="165401"/>
                </a:cubicBezTo>
                <a:cubicBezTo>
                  <a:pt x="325802" y="231822"/>
                  <a:pt x="289861" y="285670"/>
                  <a:pt x="245538" y="285670"/>
                </a:cubicBezTo>
                <a:cubicBezTo>
                  <a:pt x="223440" y="285670"/>
                  <a:pt x="205533" y="312594"/>
                  <a:pt x="205533" y="345741"/>
                </a:cubicBezTo>
                <a:lnTo>
                  <a:pt x="205533" y="426005"/>
                </a:lnTo>
                <a:lnTo>
                  <a:pt x="125269" y="426005"/>
                </a:lnTo>
                <a:lnTo>
                  <a:pt x="125269" y="345741"/>
                </a:lnTo>
                <a:cubicBezTo>
                  <a:pt x="125269" y="279320"/>
                  <a:pt x="161210" y="225599"/>
                  <a:pt x="205533" y="225599"/>
                </a:cubicBezTo>
                <a:cubicBezTo>
                  <a:pt x="227631" y="225599"/>
                  <a:pt x="245538" y="198675"/>
                  <a:pt x="245538" y="165401"/>
                </a:cubicBezTo>
                <a:cubicBezTo>
                  <a:pt x="245538" y="121078"/>
                  <a:pt x="209724" y="85263"/>
                  <a:pt x="165401" y="85263"/>
                </a:cubicBezTo>
                <a:cubicBezTo>
                  <a:pt x="121078" y="85263"/>
                  <a:pt x="85264" y="121078"/>
                  <a:pt x="85264" y="165401"/>
                </a:cubicBezTo>
                <a:close/>
                <a:moveTo>
                  <a:pt x="165401" y="446071"/>
                </a:moveTo>
                <a:cubicBezTo>
                  <a:pt x="198548" y="446071"/>
                  <a:pt x="225472" y="472995"/>
                  <a:pt x="225472" y="506142"/>
                </a:cubicBezTo>
                <a:cubicBezTo>
                  <a:pt x="225472" y="539416"/>
                  <a:pt x="198548" y="566213"/>
                  <a:pt x="165401" y="566213"/>
                </a:cubicBezTo>
                <a:cubicBezTo>
                  <a:pt x="132254" y="566213"/>
                  <a:pt x="105330" y="539416"/>
                  <a:pt x="105330" y="506142"/>
                </a:cubicBezTo>
                <a:cubicBezTo>
                  <a:pt x="105330" y="472995"/>
                  <a:pt x="132254" y="446071"/>
                  <a:pt x="165401" y="446071"/>
                </a:cubicBezTo>
                <a:close/>
              </a:path>
            </a:pathLst>
          </a:custGeom>
          <a:ln w="9999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610678" y="3359230"/>
            <a:ext cx="864964" cy="758284"/>
          </a:xfrm>
          <a:custGeom>
            <a:avLst/>
            <a:gdLst/>
            <a:ahLst/>
            <a:cxnLst/>
            <a:rect l="l" t="t" r="r" b="b"/>
            <a:pathLst>
              <a:path w="864964" h="758284">
                <a:moveTo>
                  <a:pt x="5000" y="753284"/>
                </a:moveTo>
                <a:lnTo>
                  <a:pt x="5000" y="5000"/>
                </a:lnTo>
                <a:lnTo>
                  <a:pt x="859964" y="5000"/>
                </a:lnTo>
                <a:lnTo>
                  <a:pt x="859964" y="753284"/>
                </a:lnTo>
                <a:lnTo>
                  <a:pt x="5000" y="753284"/>
                </a:lnTo>
                <a:close/>
              </a:path>
            </a:pathLst>
          </a:custGeom>
          <a:ln w="9999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56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4169641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Hashing Methods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509014" y="2257301"/>
            <a:ext cx="1753703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Wingdings"/>
                <a:cs typeface="Wingdings"/>
              </a:rPr>
              <a:t>✓</a:t>
            </a:r>
            <a:r>
              <a:rPr sz="2000" spc="10" dirty="0">
                <a:latin typeface="Corbel"/>
                <a:cs typeface="Corbel"/>
              </a:rPr>
              <a:t>Direct hashing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509014" y="2790701"/>
            <a:ext cx="1892664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70" spc="10" dirty="0">
                <a:latin typeface="Wingdings"/>
                <a:cs typeface="Wingdings"/>
              </a:rPr>
              <a:t>✓</a:t>
            </a:r>
            <a:r>
              <a:rPr sz="1970" spc="10" dirty="0">
                <a:latin typeface="Corbel"/>
                <a:cs typeface="Corbel"/>
              </a:rPr>
              <a:t>Modulo division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509014" y="3324101"/>
            <a:ext cx="2276208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Wingdings"/>
                <a:cs typeface="Wingdings"/>
              </a:rPr>
              <a:t>✓</a:t>
            </a:r>
            <a:r>
              <a:rPr sz="2000" spc="10" dirty="0">
                <a:latin typeface="Corbel"/>
                <a:cs typeface="Corbel"/>
              </a:rPr>
              <a:t>Mid square method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509014" y="3857755"/>
            <a:ext cx="1902844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Wingdings"/>
                <a:cs typeface="Wingdings"/>
              </a:rPr>
              <a:t>✓</a:t>
            </a:r>
            <a:r>
              <a:rPr sz="2000" spc="10" dirty="0">
                <a:latin typeface="Corbel"/>
                <a:cs typeface="Corbel"/>
              </a:rPr>
              <a:t>Folding method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509014" y="4391155"/>
            <a:ext cx="2025518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Wingdings"/>
                <a:cs typeface="Wingdings"/>
              </a:rPr>
              <a:t>✓</a:t>
            </a:r>
            <a:r>
              <a:rPr sz="2000" spc="10" dirty="0">
                <a:latin typeface="Corbel"/>
                <a:cs typeface="Corbel"/>
              </a:rPr>
              <a:t>Rotation Method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509014" y="4924328"/>
            <a:ext cx="2936641" cy="2548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Wingdings"/>
                <a:cs typeface="Wingdings"/>
              </a:rPr>
              <a:t>✓</a:t>
            </a:r>
            <a:r>
              <a:rPr sz="2000" spc="10" dirty="0">
                <a:latin typeface="Corbel"/>
                <a:cs typeface="Corbel"/>
              </a:rPr>
              <a:t>Pseudo Random Methods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865485" y="6346241"/>
            <a:ext cx="109271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4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5779329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Modulo Division Method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124859"/>
            <a:ext cx="944036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Map a key into one of the </a:t>
            </a:r>
            <a:r>
              <a:rPr sz="2200" spc="10" dirty="0">
                <a:solidFill>
                  <a:srgbClr val="002060"/>
                </a:solidFill>
                <a:latin typeface="Corbel"/>
                <a:cs typeface="Corbel"/>
              </a:rPr>
              <a:t>m </a:t>
            </a:r>
            <a:r>
              <a:rPr sz="2200" spc="10" dirty="0">
                <a:latin typeface="Corbel"/>
                <a:cs typeface="Corbel"/>
              </a:rPr>
              <a:t>slots by taking the remainder of </a:t>
            </a:r>
            <a:r>
              <a:rPr sz="2200" spc="10" dirty="0">
                <a:solidFill>
                  <a:srgbClr val="002060"/>
                </a:solidFill>
                <a:latin typeface="Corbel"/>
                <a:cs typeface="Corbel"/>
              </a:rPr>
              <a:t>k </a:t>
            </a:r>
            <a:r>
              <a:rPr sz="2200" spc="10" dirty="0">
                <a:latin typeface="Corbel"/>
                <a:cs typeface="Corbel"/>
              </a:rPr>
              <a:t>divided by </a:t>
            </a:r>
            <a:r>
              <a:rPr sz="2200" spc="10" dirty="0">
                <a:solidFill>
                  <a:srgbClr val="002060"/>
                </a:solidFill>
                <a:latin typeface="Corbel"/>
                <a:cs typeface="Corbel"/>
              </a:rPr>
              <a:t>m </a:t>
            </a:r>
            <a:r>
              <a:rPr sz="2200" spc="10" dirty="0">
                <a:latin typeface="Corbel"/>
                <a:cs typeface="Corbel"/>
              </a:rPr>
              <a:t>that is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224907" y="3083455"/>
            <a:ext cx="1809173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2060"/>
                </a:solidFill>
                <a:latin typeface="Corbel"/>
                <a:cs typeface="Corbel"/>
              </a:rPr>
              <a:t>H(k) = k mod m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469003" y="3563288"/>
            <a:ext cx="3321120" cy="279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Where, </a:t>
            </a:r>
            <a:r>
              <a:rPr sz="2200" spc="10" dirty="0">
                <a:solidFill>
                  <a:srgbClr val="002060"/>
                </a:solidFill>
                <a:latin typeface="Corbel"/>
                <a:cs typeface="Corbel"/>
              </a:rPr>
              <a:t>m </a:t>
            </a:r>
            <a:r>
              <a:rPr sz="2200" spc="10" dirty="0">
                <a:latin typeface="Corbel"/>
                <a:cs typeface="Corbel"/>
              </a:rPr>
              <a:t>can be the list size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80414" y="4042305"/>
            <a:ext cx="109130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latin typeface="Corbel"/>
                <a:cs typeface="Corbel"/>
              </a:rPr>
              <a:t>Example: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509014" y="4502407"/>
            <a:ext cx="1737016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Corbel"/>
                <a:cs typeface="Corbel"/>
              </a:rPr>
              <a:t>m= 31 and k = 78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509014" y="5035580"/>
            <a:ext cx="1073271" cy="2548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Corbel"/>
                <a:cs typeface="Corbel"/>
              </a:rPr>
              <a:t>78 mod 31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509014" y="5569537"/>
            <a:ext cx="981382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Corbel"/>
                <a:cs typeface="Corbel"/>
              </a:rPr>
              <a:t>H(K) = 16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0871581" y="6346241"/>
            <a:ext cx="103633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5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478774" y="3697986"/>
            <a:ext cx="3029712" cy="2462784"/>
          </a:xfrm>
          <a:custGeom>
            <a:avLst/>
            <a:gdLst/>
            <a:ahLst/>
            <a:cxnLst/>
            <a:rect l="l" t="t" r="r" b="b"/>
            <a:pathLst>
              <a:path w="3029712" h="2462784">
                <a:moveTo>
                  <a:pt x="0" y="2462784"/>
                </a:moveTo>
                <a:lnTo>
                  <a:pt x="0" y="0"/>
                </a:lnTo>
                <a:lnTo>
                  <a:pt x="3029712" y="0"/>
                </a:lnTo>
                <a:lnTo>
                  <a:pt x="3029712" y="2462784"/>
                </a:lnTo>
                <a:lnTo>
                  <a:pt x="0" y="2462784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69249" y="3688461"/>
            <a:ext cx="3048762" cy="2481834"/>
          </a:xfrm>
          <a:custGeom>
            <a:avLst/>
            <a:gdLst/>
            <a:ahLst/>
            <a:cxnLst/>
            <a:rect l="l" t="t" r="r" b="b"/>
            <a:pathLst>
              <a:path w="3048762" h="2481834">
                <a:moveTo>
                  <a:pt x="9525" y="2472309"/>
                </a:moveTo>
                <a:lnTo>
                  <a:pt x="9525" y="9525"/>
                </a:lnTo>
                <a:lnTo>
                  <a:pt x="3039237" y="9525"/>
                </a:lnTo>
                <a:lnTo>
                  <a:pt x="3039237" y="2472309"/>
                </a:lnTo>
                <a:lnTo>
                  <a:pt x="9525" y="2472309"/>
                </a:lnTo>
                <a:close/>
              </a:path>
            </a:pathLst>
          </a:custGeom>
          <a:ln w="19050">
            <a:solidFill>
              <a:srgbClr val="7986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8844661" y="3855440"/>
            <a:ext cx="117088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i="1" spc="10" dirty="0">
                <a:solidFill>
                  <a:srgbClr val="FFFFFF"/>
                </a:solidFill>
                <a:latin typeface="Corbel"/>
                <a:cs typeface="Corbel"/>
              </a:rPr>
              <a:t>With Strings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843518" y="4045839"/>
            <a:ext cx="1126236" cy="13716"/>
          </a:xfrm>
          <a:custGeom>
            <a:avLst/>
            <a:gdLst/>
            <a:ahLst/>
            <a:cxnLst/>
            <a:rect l="l" t="t" r="r" b="b"/>
            <a:pathLst>
              <a:path w="1126236" h="13716">
                <a:moveTo>
                  <a:pt x="0" y="0"/>
                </a:moveTo>
                <a:lnTo>
                  <a:pt x="563118" y="0"/>
                </a:lnTo>
                <a:lnTo>
                  <a:pt x="1126236" y="0"/>
                </a:lnTo>
                <a:lnTo>
                  <a:pt x="1126236" y="13716"/>
                </a:lnTo>
                <a:lnTo>
                  <a:pt x="563118" y="13716"/>
                </a:lnTo>
                <a:lnTo>
                  <a:pt x="0" y="13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9971278" y="4266920"/>
            <a:ext cx="36575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i="1" spc="10" dirty="0">
                <a:solidFill>
                  <a:srgbClr val="FFFFFF"/>
                </a:solidFill>
                <a:latin typeface="Corbel"/>
                <a:cs typeface="Corbel"/>
              </a:rPr>
              <a:t>Cat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839073" y="4695317"/>
            <a:ext cx="2560828" cy="198247"/>
          </a:xfrm>
          <a:custGeom>
            <a:avLst/>
            <a:gdLst/>
            <a:ahLst/>
            <a:cxnLst/>
            <a:rect l="l" t="t" r="r" b="b"/>
            <a:pathLst>
              <a:path w="2560828" h="198247">
                <a:moveTo>
                  <a:pt x="572008" y="130429"/>
                </a:moveTo>
                <a:lnTo>
                  <a:pt x="593344" y="130429"/>
                </a:lnTo>
                <a:lnTo>
                  <a:pt x="588899" y="152146"/>
                </a:lnTo>
                <a:lnTo>
                  <a:pt x="567563" y="152146"/>
                </a:lnTo>
                <a:close/>
                <a:moveTo>
                  <a:pt x="1862328" y="127889"/>
                </a:moveTo>
                <a:lnTo>
                  <a:pt x="1881632" y="127889"/>
                </a:lnTo>
                <a:lnTo>
                  <a:pt x="1854454" y="195707"/>
                </a:lnTo>
                <a:lnTo>
                  <a:pt x="1837690" y="195707"/>
                </a:lnTo>
                <a:close/>
                <a:moveTo>
                  <a:pt x="1217676" y="127889"/>
                </a:moveTo>
                <a:lnTo>
                  <a:pt x="1236980" y="127889"/>
                </a:lnTo>
                <a:lnTo>
                  <a:pt x="1209802" y="195707"/>
                </a:lnTo>
                <a:lnTo>
                  <a:pt x="1193038" y="195707"/>
                </a:lnTo>
                <a:close/>
                <a:moveTo>
                  <a:pt x="2086864" y="106934"/>
                </a:moveTo>
                <a:lnTo>
                  <a:pt x="2178431" y="106934"/>
                </a:lnTo>
                <a:lnTo>
                  <a:pt x="2178431" y="121666"/>
                </a:lnTo>
                <a:lnTo>
                  <a:pt x="2086864" y="121666"/>
                </a:lnTo>
                <a:close/>
                <a:moveTo>
                  <a:pt x="1481836" y="106934"/>
                </a:moveTo>
                <a:lnTo>
                  <a:pt x="1573403" y="106934"/>
                </a:lnTo>
                <a:lnTo>
                  <a:pt x="1573403" y="121666"/>
                </a:lnTo>
                <a:lnTo>
                  <a:pt x="1481836" y="121666"/>
                </a:lnTo>
                <a:close/>
                <a:moveTo>
                  <a:pt x="818896" y="106934"/>
                </a:moveTo>
                <a:lnTo>
                  <a:pt x="910463" y="106934"/>
                </a:lnTo>
                <a:lnTo>
                  <a:pt x="910463" y="121666"/>
                </a:lnTo>
                <a:lnTo>
                  <a:pt x="818896" y="121666"/>
                </a:lnTo>
                <a:close/>
                <a:moveTo>
                  <a:pt x="2510282" y="77597"/>
                </a:moveTo>
                <a:cubicBezTo>
                  <a:pt x="2505329" y="77597"/>
                  <a:pt x="2500757" y="78613"/>
                  <a:pt x="2496566" y="80391"/>
                </a:cubicBezTo>
                <a:cubicBezTo>
                  <a:pt x="2492375" y="82296"/>
                  <a:pt x="2488692" y="84836"/>
                  <a:pt x="2485771" y="88011"/>
                </a:cubicBezTo>
                <a:cubicBezTo>
                  <a:pt x="2482723" y="91313"/>
                  <a:pt x="2480310" y="95123"/>
                  <a:pt x="2478659" y="99568"/>
                </a:cubicBezTo>
                <a:cubicBezTo>
                  <a:pt x="2476881" y="104140"/>
                  <a:pt x="2476119" y="108966"/>
                  <a:pt x="2476119" y="114300"/>
                </a:cubicBezTo>
                <a:cubicBezTo>
                  <a:pt x="2476119" y="118364"/>
                  <a:pt x="2476627" y="122047"/>
                  <a:pt x="2477770" y="125222"/>
                </a:cubicBezTo>
                <a:cubicBezTo>
                  <a:pt x="2478913" y="128524"/>
                  <a:pt x="2480437" y="131191"/>
                  <a:pt x="2482596" y="133477"/>
                </a:cubicBezTo>
                <a:cubicBezTo>
                  <a:pt x="2484628" y="135636"/>
                  <a:pt x="2487041" y="137414"/>
                  <a:pt x="2489962" y="138557"/>
                </a:cubicBezTo>
                <a:cubicBezTo>
                  <a:pt x="2492883" y="139700"/>
                  <a:pt x="2496058" y="140208"/>
                  <a:pt x="2499487" y="140208"/>
                </a:cubicBezTo>
                <a:cubicBezTo>
                  <a:pt x="2505202" y="140208"/>
                  <a:pt x="2510028" y="139065"/>
                  <a:pt x="2514219" y="136652"/>
                </a:cubicBezTo>
                <a:cubicBezTo>
                  <a:pt x="2518410" y="134239"/>
                  <a:pt x="2521839" y="131191"/>
                  <a:pt x="2524633" y="127508"/>
                </a:cubicBezTo>
                <a:cubicBezTo>
                  <a:pt x="2527427" y="123698"/>
                  <a:pt x="2529586" y="119507"/>
                  <a:pt x="2530983" y="114808"/>
                </a:cubicBezTo>
                <a:cubicBezTo>
                  <a:pt x="2532253" y="109982"/>
                  <a:pt x="2533015" y="105283"/>
                  <a:pt x="2533015" y="100584"/>
                </a:cubicBezTo>
                <a:cubicBezTo>
                  <a:pt x="2533015" y="96647"/>
                  <a:pt x="2532380" y="93091"/>
                  <a:pt x="2531237" y="90297"/>
                </a:cubicBezTo>
                <a:cubicBezTo>
                  <a:pt x="2529967" y="87376"/>
                  <a:pt x="2528316" y="84963"/>
                  <a:pt x="2526284" y="83058"/>
                </a:cubicBezTo>
                <a:cubicBezTo>
                  <a:pt x="2524252" y="81280"/>
                  <a:pt x="2521839" y="79883"/>
                  <a:pt x="2519045" y="78994"/>
                </a:cubicBezTo>
                <a:cubicBezTo>
                  <a:pt x="2516251" y="78105"/>
                  <a:pt x="2513330" y="77597"/>
                  <a:pt x="2510282" y="77597"/>
                </a:cubicBezTo>
                <a:close/>
                <a:moveTo>
                  <a:pt x="2086864" y="66167"/>
                </a:moveTo>
                <a:lnTo>
                  <a:pt x="2178431" y="66167"/>
                </a:lnTo>
                <a:lnTo>
                  <a:pt x="2178431" y="80899"/>
                </a:lnTo>
                <a:lnTo>
                  <a:pt x="2086864" y="80899"/>
                </a:lnTo>
                <a:close/>
                <a:moveTo>
                  <a:pt x="1481836" y="66167"/>
                </a:moveTo>
                <a:lnTo>
                  <a:pt x="1573403" y="66167"/>
                </a:lnTo>
                <a:lnTo>
                  <a:pt x="1573403" y="80899"/>
                </a:lnTo>
                <a:lnTo>
                  <a:pt x="1481836" y="80899"/>
                </a:lnTo>
                <a:close/>
                <a:moveTo>
                  <a:pt x="818896" y="66167"/>
                </a:moveTo>
                <a:lnTo>
                  <a:pt x="910463" y="66167"/>
                </a:lnTo>
                <a:lnTo>
                  <a:pt x="910463" y="80899"/>
                </a:lnTo>
                <a:lnTo>
                  <a:pt x="818896" y="80899"/>
                </a:lnTo>
                <a:close/>
                <a:moveTo>
                  <a:pt x="586232" y="62103"/>
                </a:moveTo>
                <a:lnTo>
                  <a:pt x="607568" y="62103"/>
                </a:lnTo>
                <a:lnTo>
                  <a:pt x="603123" y="83947"/>
                </a:lnTo>
                <a:lnTo>
                  <a:pt x="581787" y="83947"/>
                </a:lnTo>
                <a:close/>
                <a:moveTo>
                  <a:pt x="1695704" y="58039"/>
                </a:moveTo>
                <a:cubicBezTo>
                  <a:pt x="1691132" y="58039"/>
                  <a:pt x="1686687" y="59182"/>
                  <a:pt x="1682750" y="61214"/>
                </a:cubicBezTo>
                <a:cubicBezTo>
                  <a:pt x="1678686" y="63246"/>
                  <a:pt x="1675130" y="66040"/>
                  <a:pt x="1672209" y="69723"/>
                </a:cubicBezTo>
                <a:cubicBezTo>
                  <a:pt x="1669415" y="73406"/>
                  <a:pt x="1667129" y="77597"/>
                  <a:pt x="1665478" y="82550"/>
                </a:cubicBezTo>
                <a:cubicBezTo>
                  <a:pt x="1663827" y="87503"/>
                  <a:pt x="1662938" y="92837"/>
                  <a:pt x="1662938" y="98679"/>
                </a:cubicBezTo>
                <a:cubicBezTo>
                  <a:pt x="1663065" y="106045"/>
                  <a:pt x="1665097" y="111633"/>
                  <a:pt x="1668907" y="115189"/>
                </a:cubicBezTo>
                <a:cubicBezTo>
                  <a:pt x="1672717" y="118872"/>
                  <a:pt x="1678178" y="120777"/>
                  <a:pt x="1685036" y="120777"/>
                </a:cubicBezTo>
                <a:cubicBezTo>
                  <a:pt x="1690370" y="120777"/>
                  <a:pt x="1695196" y="119761"/>
                  <a:pt x="1699514" y="117856"/>
                </a:cubicBezTo>
                <a:cubicBezTo>
                  <a:pt x="1703959" y="115824"/>
                  <a:pt x="1707515" y="113284"/>
                  <a:pt x="1710563" y="109982"/>
                </a:cubicBezTo>
                <a:cubicBezTo>
                  <a:pt x="1713484" y="106680"/>
                  <a:pt x="1715770" y="102997"/>
                  <a:pt x="1717294" y="98679"/>
                </a:cubicBezTo>
                <a:cubicBezTo>
                  <a:pt x="1718945" y="94488"/>
                  <a:pt x="1719707" y="90043"/>
                  <a:pt x="1719707" y="85471"/>
                </a:cubicBezTo>
                <a:cubicBezTo>
                  <a:pt x="1719707" y="81407"/>
                  <a:pt x="1719199" y="77724"/>
                  <a:pt x="1718183" y="74422"/>
                </a:cubicBezTo>
                <a:cubicBezTo>
                  <a:pt x="1717040" y="70993"/>
                  <a:pt x="1715516" y="68199"/>
                  <a:pt x="1713484" y="65786"/>
                </a:cubicBezTo>
                <a:cubicBezTo>
                  <a:pt x="1711452" y="63373"/>
                  <a:pt x="1708912" y="61468"/>
                  <a:pt x="1705991" y="60071"/>
                </a:cubicBezTo>
                <a:cubicBezTo>
                  <a:pt x="1702943" y="58801"/>
                  <a:pt x="1699514" y="58039"/>
                  <a:pt x="1695704" y="58039"/>
                </a:cubicBezTo>
                <a:close/>
                <a:moveTo>
                  <a:pt x="1371727" y="58039"/>
                </a:moveTo>
                <a:cubicBezTo>
                  <a:pt x="1367282" y="58039"/>
                  <a:pt x="1363345" y="59055"/>
                  <a:pt x="1359789" y="60960"/>
                </a:cubicBezTo>
                <a:cubicBezTo>
                  <a:pt x="1356106" y="62992"/>
                  <a:pt x="1353058" y="65532"/>
                  <a:pt x="1350264" y="68707"/>
                </a:cubicBezTo>
                <a:cubicBezTo>
                  <a:pt x="1347470" y="71755"/>
                  <a:pt x="1345057" y="75438"/>
                  <a:pt x="1343152" y="79502"/>
                </a:cubicBezTo>
                <a:cubicBezTo>
                  <a:pt x="1341120" y="83566"/>
                  <a:pt x="1339469" y="87884"/>
                  <a:pt x="1338199" y="92202"/>
                </a:cubicBezTo>
                <a:cubicBezTo>
                  <a:pt x="1336802" y="96520"/>
                  <a:pt x="1335913" y="100838"/>
                  <a:pt x="1335278" y="105156"/>
                </a:cubicBezTo>
                <a:cubicBezTo>
                  <a:pt x="1334643" y="109347"/>
                  <a:pt x="1334262" y="113157"/>
                  <a:pt x="1334262" y="116713"/>
                </a:cubicBezTo>
                <a:cubicBezTo>
                  <a:pt x="1334262" y="121412"/>
                  <a:pt x="1334770" y="125222"/>
                  <a:pt x="1335532" y="128270"/>
                </a:cubicBezTo>
                <a:cubicBezTo>
                  <a:pt x="1336421" y="131318"/>
                  <a:pt x="1337564" y="133731"/>
                  <a:pt x="1339088" y="135509"/>
                </a:cubicBezTo>
                <a:cubicBezTo>
                  <a:pt x="1340612" y="137287"/>
                  <a:pt x="1342263" y="138430"/>
                  <a:pt x="1344168" y="139192"/>
                </a:cubicBezTo>
                <a:cubicBezTo>
                  <a:pt x="1346200" y="139954"/>
                  <a:pt x="1348105" y="140208"/>
                  <a:pt x="1350264" y="140208"/>
                </a:cubicBezTo>
                <a:cubicBezTo>
                  <a:pt x="1353947" y="140208"/>
                  <a:pt x="1357630" y="139319"/>
                  <a:pt x="1361313" y="137414"/>
                </a:cubicBezTo>
                <a:cubicBezTo>
                  <a:pt x="1365123" y="135509"/>
                  <a:pt x="1368679" y="132715"/>
                  <a:pt x="1371854" y="129159"/>
                </a:cubicBezTo>
                <a:cubicBezTo>
                  <a:pt x="1375156" y="125476"/>
                  <a:pt x="1378077" y="121158"/>
                  <a:pt x="1380744" y="115824"/>
                </a:cubicBezTo>
                <a:cubicBezTo>
                  <a:pt x="1383284" y="110617"/>
                  <a:pt x="1385316" y="104648"/>
                  <a:pt x="1386713" y="97917"/>
                </a:cubicBezTo>
                <a:lnTo>
                  <a:pt x="1392555" y="69977"/>
                </a:lnTo>
                <a:cubicBezTo>
                  <a:pt x="1391539" y="68580"/>
                  <a:pt x="1390396" y="67183"/>
                  <a:pt x="1389126" y="65786"/>
                </a:cubicBezTo>
                <a:cubicBezTo>
                  <a:pt x="1387856" y="64389"/>
                  <a:pt x="1386332" y="63119"/>
                  <a:pt x="1384681" y="61976"/>
                </a:cubicBezTo>
                <a:cubicBezTo>
                  <a:pt x="1382903" y="60833"/>
                  <a:pt x="1380998" y="59817"/>
                  <a:pt x="1378839" y="59182"/>
                </a:cubicBezTo>
                <a:cubicBezTo>
                  <a:pt x="1376807" y="58420"/>
                  <a:pt x="1374394" y="58039"/>
                  <a:pt x="1371727" y="58039"/>
                </a:cubicBezTo>
                <a:close/>
                <a:moveTo>
                  <a:pt x="1147064" y="58039"/>
                </a:moveTo>
                <a:cubicBezTo>
                  <a:pt x="1142492" y="58039"/>
                  <a:pt x="1138047" y="59182"/>
                  <a:pt x="1134110" y="61214"/>
                </a:cubicBezTo>
                <a:cubicBezTo>
                  <a:pt x="1130046" y="63246"/>
                  <a:pt x="1126490" y="66040"/>
                  <a:pt x="1123569" y="69723"/>
                </a:cubicBezTo>
                <a:cubicBezTo>
                  <a:pt x="1120775" y="73406"/>
                  <a:pt x="1118489" y="77597"/>
                  <a:pt x="1116838" y="82550"/>
                </a:cubicBezTo>
                <a:cubicBezTo>
                  <a:pt x="1115187" y="87503"/>
                  <a:pt x="1114298" y="92837"/>
                  <a:pt x="1114298" y="98679"/>
                </a:cubicBezTo>
                <a:cubicBezTo>
                  <a:pt x="1114425" y="106045"/>
                  <a:pt x="1116457" y="111633"/>
                  <a:pt x="1120267" y="115189"/>
                </a:cubicBezTo>
                <a:cubicBezTo>
                  <a:pt x="1124077" y="118872"/>
                  <a:pt x="1129538" y="120777"/>
                  <a:pt x="1136396" y="120777"/>
                </a:cubicBezTo>
                <a:cubicBezTo>
                  <a:pt x="1141730" y="120777"/>
                  <a:pt x="1146556" y="119761"/>
                  <a:pt x="1150874" y="117856"/>
                </a:cubicBezTo>
                <a:cubicBezTo>
                  <a:pt x="1155319" y="115824"/>
                  <a:pt x="1158875" y="113284"/>
                  <a:pt x="1161923" y="109982"/>
                </a:cubicBezTo>
                <a:cubicBezTo>
                  <a:pt x="1164844" y="106680"/>
                  <a:pt x="1167130" y="102997"/>
                  <a:pt x="1168654" y="98679"/>
                </a:cubicBezTo>
                <a:cubicBezTo>
                  <a:pt x="1170305" y="94488"/>
                  <a:pt x="1171067" y="90043"/>
                  <a:pt x="1171067" y="85471"/>
                </a:cubicBezTo>
                <a:cubicBezTo>
                  <a:pt x="1171067" y="81407"/>
                  <a:pt x="1170559" y="77724"/>
                  <a:pt x="1169543" y="74422"/>
                </a:cubicBezTo>
                <a:cubicBezTo>
                  <a:pt x="1168400" y="70993"/>
                  <a:pt x="1166876" y="68199"/>
                  <a:pt x="1164844" y="65786"/>
                </a:cubicBezTo>
                <a:cubicBezTo>
                  <a:pt x="1162812" y="63373"/>
                  <a:pt x="1160272" y="61468"/>
                  <a:pt x="1157351" y="60071"/>
                </a:cubicBezTo>
                <a:cubicBezTo>
                  <a:pt x="1154303" y="58801"/>
                  <a:pt x="1150874" y="58039"/>
                  <a:pt x="1147064" y="58039"/>
                </a:cubicBezTo>
                <a:close/>
                <a:moveTo>
                  <a:pt x="1031240" y="58039"/>
                </a:moveTo>
                <a:cubicBezTo>
                  <a:pt x="1026668" y="58039"/>
                  <a:pt x="1022223" y="59182"/>
                  <a:pt x="1018286" y="61214"/>
                </a:cubicBezTo>
                <a:cubicBezTo>
                  <a:pt x="1014222" y="63246"/>
                  <a:pt x="1010666" y="66040"/>
                  <a:pt x="1007745" y="69723"/>
                </a:cubicBezTo>
                <a:cubicBezTo>
                  <a:pt x="1004951" y="73406"/>
                  <a:pt x="1002665" y="77597"/>
                  <a:pt x="1001014" y="82550"/>
                </a:cubicBezTo>
                <a:cubicBezTo>
                  <a:pt x="999363" y="87503"/>
                  <a:pt x="998474" y="92837"/>
                  <a:pt x="998474" y="98679"/>
                </a:cubicBezTo>
                <a:cubicBezTo>
                  <a:pt x="998601" y="106045"/>
                  <a:pt x="1000633" y="111633"/>
                  <a:pt x="1004443" y="115189"/>
                </a:cubicBezTo>
                <a:cubicBezTo>
                  <a:pt x="1008253" y="118872"/>
                  <a:pt x="1013714" y="120777"/>
                  <a:pt x="1020572" y="120777"/>
                </a:cubicBezTo>
                <a:cubicBezTo>
                  <a:pt x="1025906" y="120777"/>
                  <a:pt x="1030732" y="119761"/>
                  <a:pt x="1035050" y="117856"/>
                </a:cubicBezTo>
                <a:cubicBezTo>
                  <a:pt x="1039495" y="115824"/>
                  <a:pt x="1043051" y="113284"/>
                  <a:pt x="1046099" y="109982"/>
                </a:cubicBezTo>
                <a:cubicBezTo>
                  <a:pt x="1049020" y="106680"/>
                  <a:pt x="1051306" y="102997"/>
                  <a:pt x="1052830" y="98679"/>
                </a:cubicBezTo>
                <a:cubicBezTo>
                  <a:pt x="1054481" y="94488"/>
                  <a:pt x="1055243" y="90043"/>
                  <a:pt x="1055243" y="85471"/>
                </a:cubicBezTo>
                <a:cubicBezTo>
                  <a:pt x="1055243" y="81407"/>
                  <a:pt x="1054735" y="77724"/>
                  <a:pt x="1053719" y="74422"/>
                </a:cubicBezTo>
                <a:cubicBezTo>
                  <a:pt x="1052576" y="70993"/>
                  <a:pt x="1051052" y="68199"/>
                  <a:pt x="1049020" y="65786"/>
                </a:cubicBezTo>
                <a:cubicBezTo>
                  <a:pt x="1046988" y="63373"/>
                  <a:pt x="1044448" y="61468"/>
                  <a:pt x="1041527" y="60071"/>
                </a:cubicBezTo>
                <a:cubicBezTo>
                  <a:pt x="1038479" y="58801"/>
                  <a:pt x="1035050" y="58039"/>
                  <a:pt x="1031240" y="58039"/>
                </a:cubicBezTo>
                <a:close/>
                <a:moveTo>
                  <a:pt x="2405634" y="46101"/>
                </a:moveTo>
                <a:lnTo>
                  <a:pt x="2420493" y="46101"/>
                </a:lnTo>
                <a:lnTo>
                  <a:pt x="2401824" y="136271"/>
                </a:lnTo>
                <a:lnTo>
                  <a:pt x="2434717" y="136271"/>
                </a:lnTo>
                <a:lnTo>
                  <a:pt x="2431542" y="152146"/>
                </a:lnTo>
                <a:lnTo>
                  <a:pt x="2348484" y="152146"/>
                </a:lnTo>
                <a:lnTo>
                  <a:pt x="2351659" y="136271"/>
                </a:lnTo>
                <a:lnTo>
                  <a:pt x="2384552" y="136271"/>
                </a:lnTo>
                <a:lnTo>
                  <a:pt x="2399284" y="65024"/>
                </a:lnTo>
                <a:lnTo>
                  <a:pt x="2357755" y="77597"/>
                </a:lnTo>
                <a:lnTo>
                  <a:pt x="2361311" y="60833"/>
                </a:lnTo>
                <a:close/>
                <a:moveTo>
                  <a:pt x="2302002" y="46101"/>
                </a:moveTo>
                <a:lnTo>
                  <a:pt x="2316861" y="46101"/>
                </a:lnTo>
                <a:lnTo>
                  <a:pt x="2298192" y="136271"/>
                </a:lnTo>
                <a:lnTo>
                  <a:pt x="2331085" y="136271"/>
                </a:lnTo>
                <a:lnTo>
                  <a:pt x="2327910" y="152146"/>
                </a:lnTo>
                <a:lnTo>
                  <a:pt x="2244852" y="152146"/>
                </a:lnTo>
                <a:lnTo>
                  <a:pt x="2248027" y="136271"/>
                </a:lnTo>
                <a:lnTo>
                  <a:pt x="2280920" y="136271"/>
                </a:lnTo>
                <a:lnTo>
                  <a:pt x="2295652" y="65024"/>
                </a:lnTo>
                <a:lnTo>
                  <a:pt x="2254123" y="77597"/>
                </a:lnTo>
                <a:lnTo>
                  <a:pt x="2257679" y="60833"/>
                </a:lnTo>
                <a:close/>
                <a:moveTo>
                  <a:pt x="1762125" y="46101"/>
                </a:moveTo>
                <a:lnTo>
                  <a:pt x="1847850" y="46101"/>
                </a:lnTo>
                <a:lnTo>
                  <a:pt x="1845310" y="57785"/>
                </a:lnTo>
                <a:lnTo>
                  <a:pt x="1767840" y="195453"/>
                </a:lnTo>
                <a:lnTo>
                  <a:pt x="1749298" y="195453"/>
                </a:lnTo>
                <a:lnTo>
                  <a:pt x="1823847" y="62103"/>
                </a:lnTo>
                <a:lnTo>
                  <a:pt x="1758696" y="62103"/>
                </a:lnTo>
                <a:close/>
                <a:moveTo>
                  <a:pt x="1695196" y="43307"/>
                </a:moveTo>
                <a:cubicBezTo>
                  <a:pt x="1700784" y="43307"/>
                  <a:pt x="1706118" y="44323"/>
                  <a:pt x="1711198" y="46101"/>
                </a:cubicBezTo>
                <a:cubicBezTo>
                  <a:pt x="1716278" y="47879"/>
                  <a:pt x="1720723" y="50800"/>
                  <a:pt x="1724533" y="54610"/>
                </a:cubicBezTo>
                <a:cubicBezTo>
                  <a:pt x="1728343" y="58547"/>
                  <a:pt x="1731391" y="63500"/>
                  <a:pt x="1733677" y="69596"/>
                </a:cubicBezTo>
                <a:cubicBezTo>
                  <a:pt x="1735836" y="75565"/>
                  <a:pt x="1736979" y="82931"/>
                  <a:pt x="1736979" y="91694"/>
                </a:cubicBezTo>
                <a:cubicBezTo>
                  <a:pt x="1736979" y="100584"/>
                  <a:pt x="1736217" y="109474"/>
                  <a:pt x="1734566" y="118618"/>
                </a:cubicBezTo>
                <a:cubicBezTo>
                  <a:pt x="1732915" y="127635"/>
                  <a:pt x="1730502" y="136144"/>
                  <a:pt x="1727454" y="144145"/>
                </a:cubicBezTo>
                <a:cubicBezTo>
                  <a:pt x="1724279" y="152019"/>
                  <a:pt x="1720469" y="159258"/>
                  <a:pt x="1716024" y="165989"/>
                </a:cubicBezTo>
                <a:cubicBezTo>
                  <a:pt x="1711579" y="172593"/>
                  <a:pt x="1706499" y="178308"/>
                  <a:pt x="1700784" y="183007"/>
                </a:cubicBezTo>
                <a:cubicBezTo>
                  <a:pt x="1694942" y="187833"/>
                  <a:pt x="1688719" y="191643"/>
                  <a:pt x="1681861" y="194310"/>
                </a:cubicBezTo>
                <a:cubicBezTo>
                  <a:pt x="1674876" y="196977"/>
                  <a:pt x="1667637" y="198247"/>
                  <a:pt x="1659890" y="198247"/>
                </a:cubicBezTo>
                <a:cubicBezTo>
                  <a:pt x="1653540" y="198247"/>
                  <a:pt x="1647952" y="197612"/>
                  <a:pt x="1643253" y="196215"/>
                </a:cubicBezTo>
                <a:cubicBezTo>
                  <a:pt x="1638427" y="194818"/>
                  <a:pt x="1634744" y="193294"/>
                  <a:pt x="1631950" y="191770"/>
                </a:cubicBezTo>
                <a:lnTo>
                  <a:pt x="1635379" y="177419"/>
                </a:lnTo>
                <a:cubicBezTo>
                  <a:pt x="1638427" y="179070"/>
                  <a:pt x="1641983" y="180467"/>
                  <a:pt x="1646047" y="181610"/>
                </a:cubicBezTo>
                <a:cubicBezTo>
                  <a:pt x="1650111" y="182626"/>
                  <a:pt x="1654556" y="183261"/>
                  <a:pt x="1659255" y="183261"/>
                </a:cubicBezTo>
                <a:cubicBezTo>
                  <a:pt x="1666367" y="183261"/>
                  <a:pt x="1673098" y="181610"/>
                  <a:pt x="1679575" y="178435"/>
                </a:cubicBezTo>
                <a:cubicBezTo>
                  <a:pt x="1685925" y="175260"/>
                  <a:pt x="1691640" y="170815"/>
                  <a:pt x="1696720" y="165100"/>
                </a:cubicBezTo>
                <a:cubicBezTo>
                  <a:pt x="1701800" y="159512"/>
                  <a:pt x="1706118" y="152781"/>
                  <a:pt x="1709928" y="145034"/>
                </a:cubicBezTo>
                <a:cubicBezTo>
                  <a:pt x="1713611" y="137287"/>
                  <a:pt x="1716659" y="128905"/>
                  <a:pt x="1718945" y="119888"/>
                </a:cubicBezTo>
                <a:lnTo>
                  <a:pt x="1718437" y="119888"/>
                </a:lnTo>
                <a:cubicBezTo>
                  <a:pt x="1716659" y="122301"/>
                  <a:pt x="1714500" y="124460"/>
                  <a:pt x="1711833" y="126492"/>
                </a:cubicBezTo>
                <a:cubicBezTo>
                  <a:pt x="1709293" y="128524"/>
                  <a:pt x="1706372" y="130302"/>
                  <a:pt x="1703324" y="131699"/>
                </a:cubicBezTo>
                <a:cubicBezTo>
                  <a:pt x="1700276" y="133096"/>
                  <a:pt x="1696974" y="134112"/>
                  <a:pt x="1693418" y="135001"/>
                </a:cubicBezTo>
                <a:cubicBezTo>
                  <a:pt x="1689989" y="135763"/>
                  <a:pt x="1686306" y="136144"/>
                  <a:pt x="1682623" y="136144"/>
                </a:cubicBezTo>
                <a:cubicBezTo>
                  <a:pt x="1677543" y="136144"/>
                  <a:pt x="1672717" y="135382"/>
                  <a:pt x="1668145" y="133858"/>
                </a:cubicBezTo>
                <a:cubicBezTo>
                  <a:pt x="1663700" y="132461"/>
                  <a:pt x="1659763" y="130175"/>
                  <a:pt x="1656461" y="127127"/>
                </a:cubicBezTo>
                <a:cubicBezTo>
                  <a:pt x="1653032" y="124079"/>
                  <a:pt x="1650492" y="120269"/>
                  <a:pt x="1648587" y="115697"/>
                </a:cubicBezTo>
                <a:cubicBezTo>
                  <a:pt x="1646682" y="111125"/>
                  <a:pt x="1645666" y="105664"/>
                  <a:pt x="1645666" y="99568"/>
                </a:cubicBezTo>
                <a:cubicBezTo>
                  <a:pt x="1645666" y="91694"/>
                  <a:pt x="1646936" y="84328"/>
                  <a:pt x="1649349" y="77597"/>
                </a:cubicBezTo>
                <a:cubicBezTo>
                  <a:pt x="1651889" y="70739"/>
                  <a:pt x="1655191" y="64897"/>
                  <a:pt x="1659636" y="59817"/>
                </a:cubicBezTo>
                <a:cubicBezTo>
                  <a:pt x="1664081" y="54737"/>
                  <a:pt x="1669288" y="50673"/>
                  <a:pt x="1675384" y="47752"/>
                </a:cubicBezTo>
                <a:cubicBezTo>
                  <a:pt x="1681353" y="44831"/>
                  <a:pt x="1688084" y="43307"/>
                  <a:pt x="1695196" y="43307"/>
                </a:cubicBezTo>
                <a:close/>
                <a:moveTo>
                  <a:pt x="1370330" y="43307"/>
                </a:moveTo>
                <a:cubicBezTo>
                  <a:pt x="1376045" y="43307"/>
                  <a:pt x="1380998" y="44577"/>
                  <a:pt x="1385316" y="46863"/>
                </a:cubicBezTo>
                <a:cubicBezTo>
                  <a:pt x="1389634" y="49276"/>
                  <a:pt x="1392936" y="52578"/>
                  <a:pt x="1395222" y="56769"/>
                </a:cubicBezTo>
                <a:lnTo>
                  <a:pt x="1395730" y="56769"/>
                </a:lnTo>
                <a:lnTo>
                  <a:pt x="1400810" y="46101"/>
                </a:lnTo>
                <a:lnTo>
                  <a:pt x="1414907" y="46101"/>
                </a:lnTo>
                <a:lnTo>
                  <a:pt x="1397762" y="127762"/>
                </a:lnTo>
                <a:cubicBezTo>
                  <a:pt x="1397254" y="130556"/>
                  <a:pt x="1397000" y="132715"/>
                  <a:pt x="1397000" y="134112"/>
                </a:cubicBezTo>
                <a:cubicBezTo>
                  <a:pt x="1397000" y="135890"/>
                  <a:pt x="1397508" y="137160"/>
                  <a:pt x="1398524" y="138049"/>
                </a:cubicBezTo>
                <a:cubicBezTo>
                  <a:pt x="1399540" y="138811"/>
                  <a:pt x="1401318" y="139192"/>
                  <a:pt x="1403858" y="139192"/>
                </a:cubicBezTo>
                <a:cubicBezTo>
                  <a:pt x="1405890" y="139192"/>
                  <a:pt x="1408430" y="139065"/>
                  <a:pt x="1411224" y="138557"/>
                </a:cubicBezTo>
                <a:lnTo>
                  <a:pt x="1408176" y="152908"/>
                </a:lnTo>
                <a:cubicBezTo>
                  <a:pt x="1405001" y="153543"/>
                  <a:pt x="1401572" y="153924"/>
                  <a:pt x="1397762" y="153924"/>
                </a:cubicBezTo>
                <a:cubicBezTo>
                  <a:pt x="1391666" y="153924"/>
                  <a:pt x="1387221" y="152400"/>
                  <a:pt x="1384427" y="149479"/>
                </a:cubicBezTo>
                <a:cubicBezTo>
                  <a:pt x="1381633" y="146558"/>
                  <a:pt x="1380363" y="141732"/>
                  <a:pt x="1380490" y="134747"/>
                </a:cubicBezTo>
                <a:lnTo>
                  <a:pt x="1380109" y="134747"/>
                </a:lnTo>
                <a:cubicBezTo>
                  <a:pt x="1377569" y="138557"/>
                  <a:pt x="1374775" y="141605"/>
                  <a:pt x="1371854" y="144272"/>
                </a:cubicBezTo>
                <a:cubicBezTo>
                  <a:pt x="1369060" y="146812"/>
                  <a:pt x="1366012" y="148844"/>
                  <a:pt x="1363091" y="150495"/>
                </a:cubicBezTo>
                <a:cubicBezTo>
                  <a:pt x="1360170" y="152019"/>
                  <a:pt x="1357122" y="153162"/>
                  <a:pt x="1354201" y="153924"/>
                </a:cubicBezTo>
                <a:cubicBezTo>
                  <a:pt x="1351280" y="154686"/>
                  <a:pt x="1348486" y="154940"/>
                  <a:pt x="1345819" y="154940"/>
                </a:cubicBezTo>
                <a:cubicBezTo>
                  <a:pt x="1341120" y="154940"/>
                  <a:pt x="1337056" y="154178"/>
                  <a:pt x="1333500" y="152527"/>
                </a:cubicBezTo>
                <a:cubicBezTo>
                  <a:pt x="1329944" y="150749"/>
                  <a:pt x="1326896" y="148463"/>
                  <a:pt x="1324483" y="145288"/>
                </a:cubicBezTo>
                <a:cubicBezTo>
                  <a:pt x="1322070" y="142113"/>
                  <a:pt x="1320165" y="138430"/>
                  <a:pt x="1318895" y="133985"/>
                </a:cubicBezTo>
                <a:cubicBezTo>
                  <a:pt x="1317625" y="129667"/>
                  <a:pt x="1316990" y="124714"/>
                  <a:pt x="1316990" y="119380"/>
                </a:cubicBezTo>
                <a:cubicBezTo>
                  <a:pt x="1316990" y="113411"/>
                  <a:pt x="1317498" y="107315"/>
                  <a:pt x="1318514" y="101219"/>
                </a:cubicBezTo>
                <a:cubicBezTo>
                  <a:pt x="1319530" y="95123"/>
                  <a:pt x="1321181" y="89281"/>
                  <a:pt x="1323213" y="83693"/>
                </a:cubicBezTo>
                <a:cubicBezTo>
                  <a:pt x="1325245" y="77978"/>
                  <a:pt x="1327785" y="72771"/>
                  <a:pt x="1330833" y="67818"/>
                </a:cubicBezTo>
                <a:cubicBezTo>
                  <a:pt x="1333881" y="62992"/>
                  <a:pt x="1337437" y="58674"/>
                  <a:pt x="1341374" y="55118"/>
                </a:cubicBezTo>
                <a:cubicBezTo>
                  <a:pt x="1345311" y="51435"/>
                  <a:pt x="1349629" y="48514"/>
                  <a:pt x="1354455" y="46482"/>
                </a:cubicBezTo>
                <a:cubicBezTo>
                  <a:pt x="1359281" y="44450"/>
                  <a:pt x="1364615" y="43307"/>
                  <a:pt x="1370330" y="43307"/>
                </a:cubicBezTo>
                <a:close/>
                <a:moveTo>
                  <a:pt x="1146556" y="43307"/>
                </a:moveTo>
                <a:cubicBezTo>
                  <a:pt x="1152144" y="43307"/>
                  <a:pt x="1157478" y="44323"/>
                  <a:pt x="1162558" y="46101"/>
                </a:cubicBezTo>
                <a:cubicBezTo>
                  <a:pt x="1167638" y="47879"/>
                  <a:pt x="1172083" y="50800"/>
                  <a:pt x="1175893" y="54610"/>
                </a:cubicBezTo>
                <a:cubicBezTo>
                  <a:pt x="1179703" y="58547"/>
                  <a:pt x="1182751" y="63500"/>
                  <a:pt x="1185037" y="69596"/>
                </a:cubicBezTo>
                <a:cubicBezTo>
                  <a:pt x="1187196" y="75565"/>
                  <a:pt x="1188339" y="82931"/>
                  <a:pt x="1188339" y="91694"/>
                </a:cubicBezTo>
                <a:cubicBezTo>
                  <a:pt x="1188339" y="100584"/>
                  <a:pt x="1187577" y="109474"/>
                  <a:pt x="1185926" y="118618"/>
                </a:cubicBezTo>
                <a:cubicBezTo>
                  <a:pt x="1184275" y="127635"/>
                  <a:pt x="1181862" y="136144"/>
                  <a:pt x="1178814" y="144145"/>
                </a:cubicBezTo>
                <a:cubicBezTo>
                  <a:pt x="1175639" y="152019"/>
                  <a:pt x="1171829" y="159258"/>
                  <a:pt x="1167384" y="165989"/>
                </a:cubicBezTo>
                <a:cubicBezTo>
                  <a:pt x="1162939" y="172593"/>
                  <a:pt x="1157859" y="178308"/>
                  <a:pt x="1152144" y="183007"/>
                </a:cubicBezTo>
                <a:cubicBezTo>
                  <a:pt x="1146302" y="187833"/>
                  <a:pt x="1140079" y="191643"/>
                  <a:pt x="1133221" y="194310"/>
                </a:cubicBezTo>
                <a:cubicBezTo>
                  <a:pt x="1126236" y="196977"/>
                  <a:pt x="1118997" y="198247"/>
                  <a:pt x="1111250" y="198247"/>
                </a:cubicBezTo>
                <a:cubicBezTo>
                  <a:pt x="1104900" y="198247"/>
                  <a:pt x="1099312" y="197612"/>
                  <a:pt x="1094613" y="196215"/>
                </a:cubicBezTo>
                <a:cubicBezTo>
                  <a:pt x="1089787" y="194818"/>
                  <a:pt x="1086104" y="193294"/>
                  <a:pt x="1083310" y="191770"/>
                </a:cubicBezTo>
                <a:lnTo>
                  <a:pt x="1086739" y="177419"/>
                </a:lnTo>
                <a:cubicBezTo>
                  <a:pt x="1089787" y="179070"/>
                  <a:pt x="1093343" y="180467"/>
                  <a:pt x="1097407" y="181610"/>
                </a:cubicBezTo>
                <a:cubicBezTo>
                  <a:pt x="1101471" y="182626"/>
                  <a:pt x="1105916" y="183261"/>
                  <a:pt x="1110615" y="183261"/>
                </a:cubicBezTo>
                <a:cubicBezTo>
                  <a:pt x="1117727" y="183261"/>
                  <a:pt x="1124458" y="181610"/>
                  <a:pt x="1130935" y="178435"/>
                </a:cubicBezTo>
                <a:cubicBezTo>
                  <a:pt x="1137285" y="175260"/>
                  <a:pt x="1143000" y="170815"/>
                  <a:pt x="1148080" y="165100"/>
                </a:cubicBezTo>
                <a:cubicBezTo>
                  <a:pt x="1153160" y="159512"/>
                  <a:pt x="1157478" y="152781"/>
                  <a:pt x="1161288" y="145034"/>
                </a:cubicBezTo>
                <a:cubicBezTo>
                  <a:pt x="1164971" y="137287"/>
                  <a:pt x="1168019" y="128905"/>
                  <a:pt x="1170305" y="119888"/>
                </a:cubicBezTo>
                <a:lnTo>
                  <a:pt x="1169797" y="119888"/>
                </a:lnTo>
                <a:cubicBezTo>
                  <a:pt x="1168019" y="122301"/>
                  <a:pt x="1165860" y="124460"/>
                  <a:pt x="1163193" y="126492"/>
                </a:cubicBezTo>
                <a:cubicBezTo>
                  <a:pt x="1160653" y="128524"/>
                  <a:pt x="1157732" y="130302"/>
                  <a:pt x="1154684" y="131699"/>
                </a:cubicBezTo>
                <a:cubicBezTo>
                  <a:pt x="1151636" y="133096"/>
                  <a:pt x="1148334" y="134112"/>
                  <a:pt x="1144778" y="135001"/>
                </a:cubicBezTo>
                <a:cubicBezTo>
                  <a:pt x="1141349" y="135763"/>
                  <a:pt x="1137666" y="136144"/>
                  <a:pt x="1133983" y="136144"/>
                </a:cubicBezTo>
                <a:cubicBezTo>
                  <a:pt x="1128903" y="136144"/>
                  <a:pt x="1124077" y="135382"/>
                  <a:pt x="1119505" y="133858"/>
                </a:cubicBezTo>
                <a:cubicBezTo>
                  <a:pt x="1115060" y="132461"/>
                  <a:pt x="1111123" y="130175"/>
                  <a:pt x="1107821" y="127127"/>
                </a:cubicBezTo>
                <a:cubicBezTo>
                  <a:pt x="1104392" y="124079"/>
                  <a:pt x="1101852" y="120269"/>
                  <a:pt x="1099947" y="115697"/>
                </a:cubicBezTo>
                <a:cubicBezTo>
                  <a:pt x="1098042" y="111125"/>
                  <a:pt x="1097026" y="105664"/>
                  <a:pt x="1097026" y="99568"/>
                </a:cubicBezTo>
                <a:cubicBezTo>
                  <a:pt x="1097026" y="91694"/>
                  <a:pt x="1098296" y="84328"/>
                  <a:pt x="1100709" y="77597"/>
                </a:cubicBezTo>
                <a:cubicBezTo>
                  <a:pt x="1103249" y="70739"/>
                  <a:pt x="1106551" y="64897"/>
                  <a:pt x="1110996" y="59817"/>
                </a:cubicBezTo>
                <a:cubicBezTo>
                  <a:pt x="1115441" y="54737"/>
                  <a:pt x="1120648" y="50673"/>
                  <a:pt x="1126744" y="47752"/>
                </a:cubicBezTo>
                <a:cubicBezTo>
                  <a:pt x="1132713" y="44831"/>
                  <a:pt x="1139444" y="43307"/>
                  <a:pt x="1146556" y="43307"/>
                </a:cubicBezTo>
                <a:close/>
                <a:moveTo>
                  <a:pt x="1030732" y="43307"/>
                </a:moveTo>
                <a:cubicBezTo>
                  <a:pt x="1036320" y="43307"/>
                  <a:pt x="1041654" y="44323"/>
                  <a:pt x="1046734" y="46101"/>
                </a:cubicBezTo>
                <a:cubicBezTo>
                  <a:pt x="1051814" y="47879"/>
                  <a:pt x="1056259" y="50800"/>
                  <a:pt x="1060069" y="54610"/>
                </a:cubicBezTo>
                <a:cubicBezTo>
                  <a:pt x="1063879" y="58547"/>
                  <a:pt x="1066927" y="63500"/>
                  <a:pt x="1069213" y="69596"/>
                </a:cubicBezTo>
                <a:cubicBezTo>
                  <a:pt x="1071372" y="75565"/>
                  <a:pt x="1072515" y="82931"/>
                  <a:pt x="1072515" y="91694"/>
                </a:cubicBezTo>
                <a:cubicBezTo>
                  <a:pt x="1072515" y="100584"/>
                  <a:pt x="1071753" y="109474"/>
                  <a:pt x="1070102" y="118618"/>
                </a:cubicBezTo>
                <a:cubicBezTo>
                  <a:pt x="1068451" y="127635"/>
                  <a:pt x="1066038" y="136144"/>
                  <a:pt x="1062990" y="144145"/>
                </a:cubicBezTo>
                <a:cubicBezTo>
                  <a:pt x="1059815" y="152019"/>
                  <a:pt x="1056005" y="159258"/>
                  <a:pt x="1051560" y="165989"/>
                </a:cubicBezTo>
                <a:cubicBezTo>
                  <a:pt x="1047115" y="172593"/>
                  <a:pt x="1042035" y="178308"/>
                  <a:pt x="1036320" y="183007"/>
                </a:cubicBezTo>
                <a:cubicBezTo>
                  <a:pt x="1030478" y="187833"/>
                  <a:pt x="1024255" y="191643"/>
                  <a:pt x="1017397" y="194310"/>
                </a:cubicBezTo>
                <a:cubicBezTo>
                  <a:pt x="1010412" y="196977"/>
                  <a:pt x="1003173" y="198247"/>
                  <a:pt x="995426" y="198247"/>
                </a:cubicBezTo>
                <a:cubicBezTo>
                  <a:pt x="989076" y="198247"/>
                  <a:pt x="983488" y="197612"/>
                  <a:pt x="978789" y="196215"/>
                </a:cubicBezTo>
                <a:cubicBezTo>
                  <a:pt x="973963" y="194818"/>
                  <a:pt x="970280" y="193294"/>
                  <a:pt x="967486" y="191770"/>
                </a:cubicBezTo>
                <a:lnTo>
                  <a:pt x="970915" y="177419"/>
                </a:lnTo>
                <a:cubicBezTo>
                  <a:pt x="973963" y="179070"/>
                  <a:pt x="977519" y="180467"/>
                  <a:pt x="981583" y="181610"/>
                </a:cubicBezTo>
                <a:cubicBezTo>
                  <a:pt x="985647" y="182626"/>
                  <a:pt x="990092" y="183261"/>
                  <a:pt x="994791" y="183261"/>
                </a:cubicBezTo>
                <a:cubicBezTo>
                  <a:pt x="1001903" y="183261"/>
                  <a:pt x="1008634" y="181610"/>
                  <a:pt x="1015111" y="178435"/>
                </a:cubicBezTo>
                <a:cubicBezTo>
                  <a:pt x="1021461" y="175260"/>
                  <a:pt x="1027176" y="170815"/>
                  <a:pt x="1032256" y="165100"/>
                </a:cubicBezTo>
                <a:cubicBezTo>
                  <a:pt x="1037336" y="159512"/>
                  <a:pt x="1041654" y="152781"/>
                  <a:pt x="1045464" y="145034"/>
                </a:cubicBezTo>
                <a:cubicBezTo>
                  <a:pt x="1049147" y="137287"/>
                  <a:pt x="1052195" y="128905"/>
                  <a:pt x="1054481" y="119888"/>
                </a:cubicBezTo>
                <a:lnTo>
                  <a:pt x="1053973" y="119888"/>
                </a:lnTo>
                <a:cubicBezTo>
                  <a:pt x="1052195" y="122301"/>
                  <a:pt x="1050036" y="124460"/>
                  <a:pt x="1047369" y="126492"/>
                </a:cubicBezTo>
                <a:cubicBezTo>
                  <a:pt x="1044829" y="128524"/>
                  <a:pt x="1041908" y="130302"/>
                  <a:pt x="1038860" y="131699"/>
                </a:cubicBezTo>
                <a:cubicBezTo>
                  <a:pt x="1035812" y="133096"/>
                  <a:pt x="1032510" y="134112"/>
                  <a:pt x="1028954" y="135001"/>
                </a:cubicBezTo>
                <a:cubicBezTo>
                  <a:pt x="1025525" y="135763"/>
                  <a:pt x="1021842" y="136144"/>
                  <a:pt x="1018159" y="136144"/>
                </a:cubicBezTo>
                <a:cubicBezTo>
                  <a:pt x="1013079" y="136144"/>
                  <a:pt x="1008253" y="135382"/>
                  <a:pt x="1003681" y="133858"/>
                </a:cubicBezTo>
                <a:cubicBezTo>
                  <a:pt x="999236" y="132461"/>
                  <a:pt x="995299" y="130175"/>
                  <a:pt x="991997" y="127127"/>
                </a:cubicBezTo>
                <a:cubicBezTo>
                  <a:pt x="988568" y="124079"/>
                  <a:pt x="986028" y="120269"/>
                  <a:pt x="984123" y="115697"/>
                </a:cubicBezTo>
                <a:cubicBezTo>
                  <a:pt x="982218" y="111125"/>
                  <a:pt x="981202" y="105664"/>
                  <a:pt x="981202" y="99568"/>
                </a:cubicBezTo>
                <a:cubicBezTo>
                  <a:pt x="981202" y="91694"/>
                  <a:pt x="982472" y="84328"/>
                  <a:pt x="984885" y="77597"/>
                </a:cubicBezTo>
                <a:cubicBezTo>
                  <a:pt x="987425" y="70739"/>
                  <a:pt x="990727" y="64897"/>
                  <a:pt x="995172" y="59817"/>
                </a:cubicBezTo>
                <a:cubicBezTo>
                  <a:pt x="999617" y="54737"/>
                  <a:pt x="1004824" y="50673"/>
                  <a:pt x="1010920" y="47752"/>
                </a:cubicBezTo>
                <a:cubicBezTo>
                  <a:pt x="1016889" y="44831"/>
                  <a:pt x="1023620" y="43307"/>
                  <a:pt x="1030732" y="43307"/>
                </a:cubicBezTo>
                <a:close/>
                <a:moveTo>
                  <a:pt x="732536" y="43307"/>
                </a:moveTo>
                <a:cubicBezTo>
                  <a:pt x="735203" y="43307"/>
                  <a:pt x="737870" y="43561"/>
                  <a:pt x="740537" y="43942"/>
                </a:cubicBezTo>
                <a:cubicBezTo>
                  <a:pt x="743077" y="44323"/>
                  <a:pt x="745617" y="44704"/>
                  <a:pt x="747903" y="45339"/>
                </a:cubicBezTo>
                <a:cubicBezTo>
                  <a:pt x="750316" y="45847"/>
                  <a:pt x="752475" y="46482"/>
                  <a:pt x="754507" y="47244"/>
                </a:cubicBezTo>
                <a:cubicBezTo>
                  <a:pt x="756539" y="47879"/>
                  <a:pt x="758317" y="48641"/>
                  <a:pt x="759714" y="49276"/>
                </a:cubicBezTo>
                <a:lnTo>
                  <a:pt x="756666" y="64008"/>
                </a:lnTo>
                <a:cubicBezTo>
                  <a:pt x="753110" y="62357"/>
                  <a:pt x="749173" y="61087"/>
                  <a:pt x="744855" y="59944"/>
                </a:cubicBezTo>
                <a:cubicBezTo>
                  <a:pt x="740664" y="58928"/>
                  <a:pt x="736600" y="58420"/>
                  <a:pt x="732917" y="58420"/>
                </a:cubicBezTo>
                <a:cubicBezTo>
                  <a:pt x="727964" y="58420"/>
                  <a:pt x="723392" y="59309"/>
                  <a:pt x="719201" y="61087"/>
                </a:cubicBezTo>
                <a:cubicBezTo>
                  <a:pt x="715137" y="62865"/>
                  <a:pt x="711454" y="65278"/>
                  <a:pt x="708406" y="68199"/>
                </a:cubicBezTo>
                <a:cubicBezTo>
                  <a:pt x="705358" y="71120"/>
                  <a:pt x="702691" y="74549"/>
                  <a:pt x="700532" y="78359"/>
                </a:cubicBezTo>
                <a:cubicBezTo>
                  <a:pt x="698246" y="82042"/>
                  <a:pt x="696468" y="85979"/>
                  <a:pt x="695071" y="90043"/>
                </a:cubicBezTo>
                <a:cubicBezTo>
                  <a:pt x="693801" y="94107"/>
                  <a:pt x="692785" y="98171"/>
                  <a:pt x="692150" y="102108"/>
                </a:cubicBezTo>
                <a:cubicBezTo>
                  <a:pt x="691515" y="106045"/>
                  <a:pt x="691134" y="109601"/>
                  <a:pt x="691134" y="112903"/>
                </a:cubicBezTo>
                <a:cubicBezTo>
                  <a:pt x="691134" y="118110"/>
                  <a:pt x="691769" y="122428"/>
                  <a:pt x="693039" y="125984"/>
                </a:cubicBezTo>
                <a:cubicBezTo>
                  <a:pt x="694309" y="129413"/>
                  <a:pt x="696087" y="132207"/>
                  <a:pt x="698373" y="134239"/>
                </a:cubicBezTo>
                <a:cubicBezTo>
                  <a:pt x="700659" y="136271"/>
                  <a:pt x="703326" y="137795"/>
                  <a:pt x="706501" y="138684"/>
                </a:cubicBezTo>
                <a:cubicBezTo>
                  <a:pt x="709676" y="139446"/>
                  <a:pt x="713105" y="139954"/>
                  <a:pt x="716788" y="139954"/>
                </a:cubicBezTo>
                <a:cubicBezTo>
                  <a:pt x="722122" y="139954"/>
                  <a:pt x="727202" y="139192"/>
                  <a:pt x="732282" y="137795"/>
                </a:cubicBezTo>
                <a:cubicBezTo>
                  <a:pt x="737235" y="136525"/>
                  <a:pt x="741426" y="134874"/>
                  <a:pt x="744855" y="132969"/>
                </a:cubicBezTo>
                <a:lnTo>
                  <a:pt x="741680" y="148844"/>
                </a:lnTo>
                <a:cubicBezTo>
                  <a:pt x="740283" y="149606"/>
                  <a:pt x="738505" y="150495"/>
                  <a:pt x="736346" y="151257"/>
                </a:cubicBezTo>
                <a:cubicBezTo>
                  <a:pt x="734314" y="151892"/>
                  <a:pt x="732028" y="152527"/>
                  <a:pt x="729615" y="153162"/>
                </a:cubicBezTo>
                <a:cubicBezTo>
                  <a:pt x="727075" y="153670"/>
                  <a:pt x="724535" y="154178"/>
                  <a:pt x="721868" y="154432"/>
                </a:cubicBezTo>
                <a:cubicBezTo>
                  <a:pt x="719328" y="154813"/>
                  <a:pt x="716661" y="154940"/>
                  <a:pt x="713994" y="154940"/>
                </a:cubicBezTo>
                <a:cubicBezTo>
                  <a:pt x="708533" y="154940"/>
                  <a:pt x="703453" y="154305"/>
                  <a:pt x="698627" y="152781"/>
                </a:cubicBezTo>
                <a:cubicBezTo>
                  <a:pt x="693801" y="151257"/>
                  <a:pt x="689483" y="148844"/>
                  <a:pt x="685800" y="145542"/>
                </a:cubicBezTo>
                <a:cubicBezTo>
                  <a:pt x="682117" y="142240"/>
                  <a:pt x="679196" y="138049"/>
                  <a:pt x="677037" y="132842"/>
                </a:cubicBezTo>
                <a:cubicBezTo>
                  <a:pt x="674878" y="127635"/>
                  <a:pt x="673862" y="121412"/>
                  <a:pt x="673862" y="114046"/>
                </a:cubicBezTo>
                <a:cubicBezTo>
                  <a:pt x="673862" y="109093"/>
                  <a:pt x="674370" y="103886"/>
                  <a:pt x="675259" y="98552"/>
                </a:cubicBezTo>
                <a:cubicBezTo>
                  <a:pt x="676275" y="93091"/>
                  <a:pt x="677799" y="87884"/>
                  <a:pt x="679831" y="82550"/>
                </a:cubicBezTo>
                <a:cubicBezTo>
                  <a:pt x="681863" y="77216"/>
                  <a:pt x="684403" y="72263"/>
                  <a:pt x="687578" y="67564"/>
                </a:cubicBezTo>
                <a:cubicBezTo>
                  <a:pt x="690753" y="62865"/>
                  <a:pt x="694436" y="58674"/>
                  <a:pt x="698754" y="55118"/>
                </a:cubicBezTo>
                <a:cubicBezTo>
                  <a:pt x="703199" y="51562"/>
                  <a:pt x="708152" y="48641"/>
                  <a:pt x="713867" y="46609"/>
                </a:cubicBezTo>
                <a:cubicBezTo>
                  <a:pt x="719455" y="44450"/>
                  <a:pt x="725678" y="43307"/>
                  <a:pt x="732536" y="43307"/>
                </a:cubicBezTo>
                <a:close/>
                <a:moveTo>
                  <a:pt x="85979" y="29464"/>
                </a:moveTo>
                <a:cubicBezTo>
                  <a:pt x="82042" y="38481"/>
                  <a:pt x="76073" y="50292"/>
                  <a:pt x="68072" y="64643"/>
                </a:cubicBezTo>
                <a:lnTo>
                  <a:pt x="53721" y="90805"/>
                </a:lnTo>
                <a:lnTo>
                  <a:pt x="97409" y="90805"/>
                </a:lnTo>
                <a:lnTo>
                  <a:pt x="91948" y="62103"/>
                </a:lnTo>
                <a:cubicBezTo>
                  <a:pt x="89535" y="48895"/>
                  <a:pt x="87630" y="38100"/>
                  <a:pt x="86360" y="29464"/>
                </a:cubicBezTo>
                <a:close/>
                <a:moveTo>
                  <a:pt x="1991995" y="17145"/>
                </a:moveTo>
                <a:lnTo>
                  <a:pt x="2009394" y="17145"/>
                </a:lnTo>
                <a:lnTo>
                  <a:pt x="2003425" y="46101"/>
                </a:lnTo>
                <a:lnTo>
                  <a:pt x="2031492" y="46101"/>
                </a:lnTo>
                <a:lnTo>
                  <a:pt x="2028444" y="60960"/>
                </a:lnTo>
                <a:lnTo>
                  <a:pt x="2000250" y="60960"/>
                </a:lnTo>
                <a:lnTo>
                  <a:pt x="1987931" y="120396"/>
                </a:lnTo>
                <a:cubicBezTo>
                  <a:pt x="1987550" y="122301"/>
                  <a:pt x="1987296" y="123952"/>
                  <a:pt x="1987042" y="125349"/>
                </a:cubicBezTo>
                <a:cubicBezTo>
                  <a:pt x="1986788" y="126873"/>
                  <a:pt x="1986661" y="128143"/>
                  <a:pt x="1986661" y="129540"/>
                </a:cubicBezTo>
                <a:cubicBezTo>
                  <a:pt x="1986661" y="133350"/>
                  <a:pt x="1987677" y="136144"/>
                  <a:pt x="1989709" y="137668"/>
                </a:cubicBezTo>
                <a:cubicBezTo>
                  <a:pt x="1991741" y="139192"/>
                  <a:pt x="1995297" y="139954"/>
                  <a:pt x="2000250" y="139954"/>
                </a:cubicBezTo>
                <a:cubicBezTo>
                  <a:pt x="2002409" y="139954"/>
                  <a:pt x="2005076" y="139700"/>
                  <a:pt x="2008124" y="139319"/>
                </a:cubicBezTo>
                <a:cubicBezTo>
                  <a:pt x="2011299" y="138938"/>
                  <a:pt x="2013966" y="138430"/>
                  <a:pt x="2016379" y="137795"/>
                </a:cubicBezTo>
                <a:lnTo>
                  <a:pt x="2013331" y="152908"/>
                </a:lnTo>
                <a:cubicBezTo>
                  <a:pt x="2011553" y="153416"/>
                  <a:pt x="2009013" y="153924"/>
                  <a:pt x="2005711" y="154305"/>
                </a:cubicBezTo>
                <a:cubicBezTo>
                  <a:pt x="2002282" y="154813"/>
                  <a:pt x="1998980" y="154940"/>
                  <a:pt x="1995551" y="154940"/>
                </a:cubicBezTo>
                <a:cubicBezTo>
                  <a:pt x="1986280" y="154940"/>
                  <a:pt x="1979422" y="153162"/>
                  <a:pt x="1975104" y="149352"/>
                </a:cubicBezTo>
                <a:cubicBezTo>
                  <a:pt x="1970786" y="145542"/>
                  <a:pt x="1968627" y="140462"/>
                  <a:pt x="1968627" y="133858"/>
                </a:cubicBezTo>
                <a:cubicBezTo>
                  <a:pt x="1968627" y="131445"/>
                  <a:pt x="1969008" y="128397"/>
                  <a:pt x="1969770" y="124587"/>
                </a:cubicBezTo>
                <a:lnTo>
                  <a:pt x="1982851" y="60960"/>
                </a:lnTo>
                <a:lnTo>
                  <a:pt x="1962404" y="60960"/>
                </a:lnTo>
                <a:lnTo>
                  <a:pt x="1965452" y="46101"/>
                </a:lnTo>
                <a:lnTo>
                  <a:pt x="1986026" y="46101"/>
                </a:lnTo>
                <a:close/>
                <a:moveTo>
                  <a:pt x="495046" y="2794"/>
                </a:moveTo>
                <a:lnTo>
                  <a:pt x="513207" y="2794"/>
                </a:lnTo>
                <a:lnTo>
                  <a:pt x="482092" y="152146"/>
                </a:lnTo>
                <a:lnTo>
                  <a:pt x="463931" y="152146"/>
                </a:lnTo>
                <a:close/>
                <a:moveTo>
                  <a:pt x="438658" y="2794"/>
                </a:moveTo>
                <a:lnTo>
                  <a:pt x="456819" y="2794"/>
                </a:lnTo>
                <a:lnTo>
                  <a:pt x="425704" y="152146"/>
                </a:lnTo>
                <a:lnTo>
                  <a:pt x="407543" y="152146"/>
                </a:lnTo>
                <a:close/>
                <a:moveTo>
                  <a:pt x="82677" y="2794"/>
                </a:moveTo>
                <a:lnTo>
                  <a:pt x="98044" y="2794"/>
                </a:lnTo>
                <a:lnTo>
                  <a:pt x="127508" y="152146"/>
                </a:lnTo>
                <a:lnTo>
                  <a:pt x="109093" y="152146"/>
                </a:lnTo>
                <a:lnTo>
                  <a:pt x="100457" y="107188"/>
                </a:lnTo>
                <a:lnTo>
                  <a:pt x="44831" y="107188"/>
                </a:lnTo>
                <a:lnTo>
                  <a:pt x="20066" y="152146"/>
                </a:lnTo>
                <a:lnTo>
                  <a:pt x="0" y="152146"/>
                </a:lnTo>
                <a:close/>
                <a:moveTo>
                  <a:pt x="2533904" y="0"/>
                </a:moveTo>
                <a:cubicBezTo>
                  <a:pt x="2538476" y="0"/>
                  <a:pt x="2542921" y="508"/>
                  <a:pt x="2546985" y="1397"/>
                </a:cubicBezTo>
                <a:cubicBezTo>
                  <a:pt x="2551176" y="2286"/>
                  <a:pt x="2555748" y="3810"/>
                  <a:pt x="2560828" y="5969"/>
                </a:cubicBezTo>
                <a:lnTo>
                  <a:pt x="2557780" y="20447"/>
                </a:lnTo>
                <a:cubicBezTo>
                  <a:pt x="2554605" y="19177"/>
                  <a:pt x="2551176" y="17907"/>
                  <a:pt x="2547239" y="16764"/>
                </a:cubicBezTo>
                <a:cubicBezTo>
                  <a:pt x="2543302" y="15748"/>
                  <a:pt x="2539238" y="15113"/>
                  <a:pt x="2535047" y="15113"/>
                </a:cubicBezTo>
                <a:cubicBezTo>
                  <a:pt x="2528062" y="15113"/>
                  <a:pt x="2521712" y="16637"/>
                  <a:pt x="2515997" y="19812"/>
                </a:cubicBezTo>
                <a:cubicBezTo>
                  <a:pt x="2510155" y="22987"/>
                  <a:pt x="2504948" y="27305"/>
                  <a:pt x="2500249" y="32766"/>
                </a:cubicBezTo>
                <a:cubicBezTo>
                  <a:pt x="2495550" y="38354"/>
                  <a:pt x="2491486" y="44958"/>
                  <a:pt x="2487803" y="52578"/>
                </a:cubicBezTo>
                <a:cubicBezTo>
                  <a:pt x="2484247" y="60198"/>
                  <a:pt x="2481072" y="68580"/>
                  <a:pt x="2478532" y="77597"/>
                </a:cubicBezTo>
                <a:lnTo>
                  <a:pt x="2478913" y="77597"/>
                </a:lnTo>
                <a:cubicBezTo>
                  <a:pt x="2483104" y="72898"/>
                  <a:pt x="2488184" y="69215"/>
                  <a:pt x="2493899" y="66421"/>
                </a:cubicBezTo>
                <a:cubicBezTo>
                  <a:pt x="2499741" y="63627"/>
                  <a:pt x="2506091" y="62230"/>
                  <a:pt x="2512949" y="62230"/>
                </a:cubicBezTo>
                <a:cubicBezTo>
                  <a:pt x="2517902" y="62230"/>
                  <a:pt x="2522601" y="62992"/>
                  <a:pt x="2527046" y="64389"/>
                </a:cubicBezTo>
                <a:cubicBezTo>
                  <a:pt x="2531491" y="65786"/>
                  <a:pt x="2535555" y="67945"/>
                  <a:pt x="2538984" y="70993"/>
                </a:cubicBezTo>
                <a:cubicBezTo>
                  <a:pt x="2542413" y="73914"/>
                  <a:pt x="2545207" y="77724"/>
                  <a:pt x="2547239" y="82423"/>
                </a:cubicBezTo>
                <a:cubicBezTo>
                  <a:pt x="2549271" y="86995"/>
                  <a:pt x="2550287" y="92583"/>
                  <a:pt x="2550287" y="99060"/>
                </a:cubicBezTo>
                <a:cubicBezTo>
                  <a:pt x="2550287" y="105537"/>
                  <a:pt x="2549144" y="112141"/>
                  <a:pt x="2546985" y="118745"/>
                </a:cubicBezTo>
                <a:cubicBezTo>
                  <a:pt x="2544826" y="125349"/>
                  <a:pt x="2541524" y="131318"/>
                  <a:pt x="2537333" y="136779"/>
                </a:cubicBezTo>
                <a:cubicBezTo>
                  <a:pt x="2533015" y="142113"/>
                  <a:pt x="2527681" y="146558"/>
                  <a:pt x="2521204" y="149860"/>
                </a:cubicBezTo>
                <a:cubicBezTo>
                  <a:pt x="2514727" y="153289"/>
                  <a:pt x="2507361" y="154940"/>
                  <a:pt x="2498852" y="154940"/>
                </a:cubicBezTo>
                <a:cubicBezTo>
                  <a:pt x="2493010" y="154940"/>
                  <a:pt x="2487549" y="154051"/>
                  <a:pt x="2482596" y="152146"/>
                </a:cubicBezTo>
                <a:cubicBezTo>
                  <a:pt x="2477770" y="150114"/>
                  <a:pt x="2473579" y="147193"/>
                  <a:pt x="2470023" y="143256"/>
                </a:cubicBezTo>
                <a:cubicBezTo>
                  <a:pt x="2466467" y="139319"/>
                  <a:pt x="2463673" y="134366"/>
                  <a:pt x="2461768" y="128397"/>
                </a:cubicBezTo>
                <a:cubicBezTo>
                  <a:pt x="2459736" y="122428"/>
                  <a:pt x="2458720" y="115316"/>
                  <a:pt x="2458720" y="107315"/>
                </a:cubicBezTo>
                <a:cubicBezTo>
                  <a:pt x="2458720" y="100203"/>
                  <a:pt x="2459482" y="92710"/>
                  <a:pt x="2460879" y="84709"/>
                </a:cubicBezTo>
                <a:cubicBezTo>
                  <a:pt x="2462149" y="76581"/>
                  <a:pt x="2464308" y="68707"/>
                  <a:pt x="2466975" y="60706"/>
                </a:cubicBezTo>
                <a:cubicBezTo>
                  <a:pt x="2469642" y="52832"/>
                  <a:pt x="2473071" y="45212"/>
                  <a:pt x="2477262" y="37973"/>
                </a:cubicBezTo>
                <a:cubicBezTo>
                  <a:pt x="2481326" y="30734"/>
                  <a:pt x="2486152" y="24257"/>
                  <a:pt x="2491740" y="18542"/>
                </a:cubicBezTo>
                <a:cubicBezTo>
                  <a:pt x="2497328" y="12954"/>
                  <a:pt x="2503551" y="8382"/>
                  <a:pt x="2510536" y="5080"/>
                </a:cubicBezTo>
                <a:cubicBezTo>
                  <a:pt x="2517521" y="1778"/>
                  <a:pt x="2525268" y="0"/>
                  <a:pt x="2533904" y="0"/>
                </a:cubicBezTo>
                <a:close/>
                <a:moveTo>
                  <a:pt x="369570" y="0"/>
                </a:moveTo>
                <a:cubicBezTo>
                  <a:pt x="375920" y="0"/>
                  <a:pt x="381762" y="635"/>
                  <a:pt x="387223" y="1651"/>
                </a:cubicBezTo>
                <a:cubicBezTo>
                  <a:pt x="392684" y="2794"/>
                  <a:pt x="397256" y="4064"/>
                  <a:pt x="401320" y="5588"/>
                </a:cubicBezTo>
                <a:lnTo>
                  <a:pt x="397891" y="21717"/>
                </a:lnTo>
                <a:cubicBezTo>
                  <a:pt x="393700" y="20193"/>
                  <a:pt x="389255" y="18923"/>
                  <a:pt x="384683" y="17907"/>
                </a:cubicBezTo>
                <a:cubicBezTo>
                  <a:pt x="379984" y="16764"/>
                  <a:pt x="374523" y="16256"/>
                  <a:pt x="368173" y="16256"/>
                </a:cubicBezTo>
                <a:cubicBezTo>
                  <a:pt x="361442" y="16256"/>
                  <a:pt x="355092" y="17272"/>
                  <a:pt x="349250" y="19431"/>
                </a:cubicBezTo>
                <a:cubicBezTo>
                  <a:pt x="343408" y="21463"/>
                  <a:pt x="338074" y="24384"/>
                  <a:pt x="333248" y="28067"/>
                </a:cubicBezTo>
                <a:cubicBezTo>
                  <a:pt x="328422" y="31750"/>
                  <a:pt x="324104" y="36068"/>
                  <a:pt x="320421" y="41021"/>
                </a:cubicBezTo>
                <a:cubicBezTo>
                  <a:pt x="316611" y="46101"/>
                  <a:pt x="313436" y="51562"/>
                  <a:pt x="310896" y="57531"/>
                </a:cubicBezTo>
                <a:cubicBezTo>
                  <a:pt x="308483" y="63373"/>
                  <a:pt x="306451" y="69596"/>
                  <a:pt x="305181" y="76200"/>
                </a:cubicBezTo>
                <a:cubicBezTo>
                  <a:pt x="303784" y="82677"/>
                  <a:pt x="303149" y="89281"/>
                  <a:pt x="303149" y="95885"/>
                </a:cubicBezTo>
                <a:cubicBezTo>
                  <a:pt x="303149" y="104775"/>
                  <a:pt x="304419" y="112014"/>
                  <a:pt x="307086" y="117602"/>
                </a:cubicBezTo>
                <a:cubicBezTo>
                  <a:pt x="309626" y="123190"/>
                  <a:pt x="313055" y="127508"/>
                  <a:pt x="317246" y="130683"/>
                </a:cubicBezTo>
                <a:cubicBezTo>
                  <a:pt x="321437" y="133731"/>
                  <a:pt x="326136" y="135890"/>
                  <a:pt x="331343" y="137033"/>
                </a:cubicBezTo>
                <a:cubicBezTo>
                  <a:pt x="336677" y="138176"/>
                  <a:pt x="342011" y="138811"/>
                  <a:pt x="347345" y="138811"/>
                </a:cubicBezTo>
                <a:cubicBezTo>
                  <a:pt x="353314" y="138811"/>
                  <a:pt x="359156" y="138303"/>
                  <a:pt x="364744" y="137160"/>
                </a:cubicBezTo>
                <a:cubicBezTo>
                  <a:pt x="370332" y="136017"/>
                  <a:pt x="375412" y="134747"/>
                  <a:pt x="379984" y="133223"/>
                </a:cubicBezTo>
                <a:lnTo>
                  <a:pt x="376428" y="149860"/>
                </a:lnTo>
                <a:cubicBezTo>
                  <a:pt x="371729" y="151511"/>
                  <a:pt x="366649" y="152908"/>
                  <a:pt x="361061" y="153670"/>
                </a:cubicBezTo>
                <a:cubicBezTo>
                  <a:pt x="355346" y="154559"/>
                  <a:pt x="349758" y="154940"/>
                  <a:pt x="344170" y="154940"/>
                </a:cubicBezTo>
                <a:cubicBezTo>
                  <a:pt x="335788" y="154940"/>
                  <a:pt x="327914" y="153924"/>
                  <a:pt x="320548" y="151638"/>
                </a:cubicBezTo>
                <a:cubicBezTo>
                  <a:pt x="313309" y="149352"/>
                  <a:pt x="306959" y="145923"/>
                  <a:pt x="301498" y="141224"/>
                </a:cubicBezTo>
                <a:cubicBezTo>
                  <a:pt x="296164" y="136525"/>
                  <a:pt x="291846" y="130556"/>
                  <a:pt x="288798" y="123317"/>
                </a:cubicBezTo>
                <a:cubicBezTo>
                  <a:pt x="285750" y="115951"/>
                  <a:pt x="284226" y="107315"/>
                  <a:pt x="284226" y="97155"/>
                </a:cubicBezTo>
                <a:cubicBezTo>
                  <a:pt x="284226" y="89789"/>
                  <a:pt x="284988" y="82169"/>
                  <a:pt x="286512" y="74422"/>
                </a:cubicBezTo>
                <a:cubicBezTo>
                  <a:pt x="288036" y="66802"/>
                  <a:pt x="290322" y="59309"/>
                  <a:pt x="293370" y="52070"/>
                </a:cubicBezTo>
                <a:cubicBezTo>
                  <a:pt x="296545" y="44958"/>
                  <a:pt x="300482" y="38227"/>
                  <a:pt x="305181" y="31877"/>
                </a:cubicBezTo>
                <a:cubicBezTo>
                  <a:pt x="309880" y="25527"/>
                  <a:pt x="315341" y="20066"/>
                  <a:pt x="321691" y="15240"/>
                </a:cubicBezTo>
                <a:cubicBezTo>
                  <a:pt x="328041" y="10541"/>
                  <a:pt x="335153" y="6858"/>
                  <a:pt x="343154" y="4191"/>
                </a:cubicBezTo>
                <a:cubicBezTo>
                  <a:pt x="351155" y="1397"/>
                  <a:pt x="359918" y="0"/>
                  <a:pt x="369570" y="0"/>
                </a:cubicBezTo>
                <a:close/>
                <a:moveTo>
                  <a:pt x="221869" y="0"/>
                </a:moveTo>
                <a:cubicBezTo>
                  <a:pt x="230505" y="0"/>
                  <a:pt x="238506" y="889"/>
                  <a:pt x="245872" y="2667"/>
                </a:cubicBezTo>
                <a:cubicBezTo>
                  <a:pt x="253238" y="4318"/>
                  <a:pt x="259588" y="6350"/>
                  <a:pt x="264922" y="8636"/>
                </a:cubicBezTo>
                <a:lnTo>
                  <a:pt x="261493" y="25146"/>
                </a:lnTo>
                <a:cubicBezTo>
                  <a:pt x="256032" y="22606"/>
                  <a:pt x="249809" y="20447"/>
                  <a:pt x="242951" y="18796"/>
                </a:cubicBezTo>
                <a:cubicBezTo>
                  <a:pt x="236093" y="17018"/>
                  <a:pt x="229235" y="16256"/>
                  <a:pt x="222504" y="16256"/>
                </a:cubicBezTo>
                <a:cubicBezTo>
                  <a:pt x="217170" y="16256"/>
                  <a:pt x="212217" y="16891"/>
                  <a:pt x="207899" y="18161"/>
                </a:cubicBezTo>
                <a:cubicBezTo>
                  <a:pt x="203581" y="19558"/>
                  <a:pt x="199898" y="21336"/>
                  <a:pt x="196723" y="23622"/>
                </a:cubicBezTo>
                <a:cubicBezTo>
                  <a:pt x="193675" y="26035"/>
                  <a:pt x="191262" y="28829"/>
                  <a:pt x="189611" y="32131"/>
                </a:cubicBezTo>
                <a:cubicBezTo>
                  <a:pt x="188087" y="35433"/>
                  <a:pt x="187198" y="39116"/>
                  <a:pt x="187198" y="43307"/>
                </a:cubicBezTo>
                <a:cubicBezTo>
                  <a:pt x="187198" y="46863"/>
                  <a:pt x="187960" y="50038"/>
                  <a:pt x="189357" y="52578"/>
                </a:cubicBezTo>
                <a:cubicBezTo>
                  <a:pt x="190881" y="54991"/>
                  <a:pt x="192786" y="57150"/>
                  <a:pt x="195326" y="58928"/>
                </a:cubicBezTo>
                <a:cubicBezTo>
                  <a:pt x="197739" y="60706"/>
                  <a:pt x="200660" y="62230"/>
                  <a:pt x="203962" y="63373"/>
                </a:cubicBezTo>
                <a:cubicBezTo>
                  <a:pt x="207137" y="64643"/>
                  <a:pt x="210566" y="65786"/>
                  <a:pt x="214122" y="66802"/>
                </a:cubicBezTo>
                <a:cubicBezTo>
                  <a:pt x="219456" y="68326"/>
                  <a:pt x="224536" y="70104"/>
                  <a:pt x="229362" y="71882"/>
                </a:cubicBezTo>
                <a:cubicBezTo>
                  <a:pt x="234188" y="73660"/>
                  <a:pt x="238506" y="76073"/>
                  <a:pt x="242189" y="78994"/>
                </a:cubicBezTo>
                <a:cubicBezTo>
                  <a:pt x="245999" y="81915"/>
                  <a:pt x="248920" y="85598"/>
                  <a:pt x="251079" y="90043"/>
                </a:cubicBezTo>
                <a:cubicBezTo>
                  <a:pt x="253238" y="94488"/>
                  <a:pt x="254254" y="99822"/>
                  <a:pt x="254254" y="106172"/>
                </a:cubicBezTo>
                <a:cubicBezTo>
                  <a:pt x="254254" y="113792"/>
                  <a:pt x="252730" y="120650"/>
                  <a:pt x="249809" y="126619"/>
                </a:cubicBezTo>
                <a:cubicBezTo>
                  <a:pt x="246761" y="132715"/>
                  <a:pt x="242570" y="137795"/>
                  <a:pt x="237109" y="141986"/>
                </a:cubicBezTo>
                <a:cubicBezTo>
                  <a:pt x="231648" y="146177"/>
                  <a:pt x="225171" y="149352"/>
                  <a:pt x="217424" y="151638"/>
                </a:cubicBezTo>
                <a:cubicBezTo>
                  <a:pt x="209804" y="153924"/>
                  <a:pt x="201422" y="154940"/>
                  <a:pt x="192405" y="154940"/>
                </a:cubicBezTo>
                <a:cubicBezTo>
                  <a:pt x="187579" y="154940"/>
                  <a:pt x="182880" y="154686"/>
                  <a:pt x="178054" y="154051"/>
                </a:cubicBezTo>
                <a:cubicBezTo>
                  <a:pt x="173355" y="153416"/>
                  <a:pt x="169037" y="152654"/>
                  <a:pt x="165227" y="151638"/>
                </a:cubicBezTo>
                <a:cubicBezTo>
                  <a:pt x="161544" y="150622"/>
                  <a:pt x="158242" y="149606"/>
                  <a:pt x="155448" y="148463"/>
                </a:cubicBezTo>
                <a:cubicBezTo>
                  <a:pt x="152654" y="147193"/>
                  <a:pt x="150495" y="146050"/>
                  <a:pt x="148971" y="144907"/>
                </a:cubicBezTo>
                <a:lnTo>
                  <a:pt x="152400" y="128905"/>
                </a:lnTo>
                <a:cubicBezTo>
                  <a:pt x="154813" y="130302"/>
                  <a:pt x="157480" y="131572"/>
                  <a:pt x="160528" y="132842"/>
                </a:cubicBezTo>
                <a:cubicBezTo>
                  <a:pt x="163449" y="134112"/>
                  <a:pt x="166751" y="135128"/>
                  <a:pt x="170053" y="136017"/>
                </a:cubicBezTo>
                <a:cubicBezTo>
                  <a:pt x="173482" y="136906"/>
                  <a:pt x="176911" y="137541"/>
                  <a:pt x="180594" y="138049"/>
                </a:cubicBezTo>
                <a:cubicBezTo>
                  <a:pt x="184150" y="138557"/>
                  <a:pt x="187833" y="138811"/>
                  <a:pt x="191516" y="138811"/>
                </a:cubicBezTo>
                <a:cubicBezTo>
                  <a:pt x="198628" y="138811"/>
                  <a:pt x="204851" y="138049"/>
                  <a:pt x="210439" y="136525"/>
                </a:cubicBezTo>
                <a:cubicBezTo>
                  <a:pt x="215900" y="135128"/>
                  <a:pt x="220472" y="132969"/>
                  <a:pt x="224155" y="130302"/>
                </a:cubicBezTo>
                <a:cubicBezTo>
                  <a:pt x="227838" y="127508"/>
                  <a:pt x="230505" y="124206"/>
                  <a:pt x="232410" y="120269"/>
                </a:cubicBezTo>
                <a:cubicBezTo>
                  <a:pt x="234315" y="116459"/>
                  <a:pt x="235204" y="112141"/>
                  <a:pt x="235204" y="107315"/>
                </a:cubicBezTo>
                <a:cubicBezTo>
                  <a:pt x="235204" y="103124"/>
                  <a:pt x="234315" y="99568"/>
                  <a:pt x="232410" y="96647"/>
                </a:cubicBezTo>
                <a:cubicBezTo>
                  <a:pt x="230505" y="93599"/>
                  <a:pt x="227965" y="91186"/>
                  <a:pt x="224790" y="89408"/>
                </a:cubicBezTo>
                <a:cubicBezTo>
                  <a:pt x="221742" y="87503"/>
                  <a:pt x="218186" y="85979"/>
                  <a:pt x="214122" y="84709"/>
                </a:cubicBezTo>
                <a:cubicBezTo>
                  <a:pt x="210185" y="83439"/>
                  <a:pt x="206121" y="82296"/>
                  <a:pt x="201930" y="81026"/>
                </a:cubicBezTo>
                <a:cubicBezTo>
                  <a:pt x="197358" y="79629"/>
                  <a:pt x="193040" y="78105"/>
                  <a:pt x="188976" y="76200"/>
                </a:cubicBezTo>
                <a:cubicBezTo>
                  <a:pt x="184912" y="74422"/>
                  <a:pt x="181356" y="72136"/>
                  <a:pt x="178181" y="69596"/>
                </a:cubicBezTo>
                <a:cubicBezTo>
                  <a:pt x="175133" y="66929"/>
                  <a:pt x="172720" y="63754"/>
                  <a:pt x="170942" y="59944"/>
                </a:cubicBezTo>
                <a:cubicBezTo>
                  <a:pt x="169164" y="56261"/>
                  <a:pt x="168275" y="51816"/>
                  <a:pt x="168275" y="46609"/>
                </a:cubicBezTo>
                <a:cubicBezTo>
                  <a:pt x="168275" y="39497"/>
                  <a:pt x="169418" y="33147"/>
                  <a:pt x="171958" y="27432"/>
                </a:cubicBezTo>
                <a:cubicBezTo>
                  <a:pt x="174371" y="21717"/>
                  <a:pt x="177927" y="16764"/>
                  <a:pt x="182499" y="12700"/>
                </a:cubicBezTo>
                <a:cubicBezTo>
                  <a:pt x="187198" y="8636"/>
                  <a:pt x="192786" y="5588"/>
                  <a:pt x="199390" y="3302"/>
                </a:cubicBezTo>
                <a:cubicBezTo>
                  <a:pt x="206121" y="1143"/>
                  <a:pt x="213614" y="0"/>
                  <a:pt x="221869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834501" y="4690745"/>
            <a:ext cx="2569972" cy="207391"/>
          </a:xfrm>
          <a:custGeom>
            <a:avLst/>
            <a:gdLst/>
            <a:ahLst/>
            <a:cxnLst/>
            <a:rect l="l" t="t" r="r" b="b"/>
            <a:pathLst>
              <a:path w="2569972" h="207391">
                <a:moveTo>
                  <a:pt x="576580" y="135001"/>
                </a:moveTo>
                <a:lnTo>
                  <a:pt x="597916" y="135001"/>
                </a:lnTo>
                <a:lnTo>
                  <a:pt x="593471" y="156718"/>
                </a:lnTo>
                <a:lnTo>
                  <a:pt x="572135" y="156718"/>
                </a:lnTo>
                <a:close/>
                <a:moveTo>
                  <a:pt x="1866900" y="132461"/>
                </a:moveTo>
                <a:lnTo>
                  <a:pt x="1886204" y="132461"/>
                </a:lnTo>
                <a:lnTo>
                  <a:pt x="1859026" y="200279"/>
                </a:lnTo>
                <a:lnTo>
                  <a:pt x="1842262" y="200279"/>
                </a:lnTo>
                <a:close/>
                <a:moveTo>
                  <a:pt x="1222248" y="132461"/>
                </a:moveTo>
                <a:lnTo>
                  <a:pt x="1241552" y="132461"/>
                </a:lnTo>
                <a:lnTo>
                  <a:pt x="1214374" y="200279"/>
                </a:lnTo>
                <a:lnTo>
                  <a:pt x="1197610" y="200279"/>
                </a:lnTo>
                <a:close/>
                <a:moveTo>
                  <a:pt x="2091436" y="111506"/>
                </a:moveTo>
                <a:lnTo>
                  <a:pt x="2183003" y="111506"/>
                </a:lnTo>
                <a:lnTo>
                  <a:pt x="2183003" y="126238"/>
                </a:lnTo>
                <a:lnTo>
                  <a:pt x="2091436" y="126238"/>
                </a:lnTo>
                <a:close/>
                <a:moveTo>
                  <a:pt x="1486408" y="111506"/>
                </a:moveTo>
                <a:lnTo>
                  <a:pt x="1577975" y="111506"/>
                </a:lnTo>
                <a:lnTo>
                  <a:pt x="1577975" y="126238"/>
                </a:lnTo>
                <a:lnTo>
                  <a:pt x="1486408" y="126238"/>
                </a:lnTo>
                <a:close/>
                <a:moveTo>
                  <a:pt x="823468" y="111506"/>
                </a:moveTo>
                <a:lnTo>
                  <a:pt x="915035" y="111506"/>
                </a:lnTo>
                <a:lnTo>
                  <a:pt x="915035" y="126238"/>
                </a:lnTo>
                <a:lnTo>
                  <a:pt x="823468" y="126238"/>
                </a:lnTo>
                <a:close/>
                <a:moveTo>
                  <a:pt x="2514854" y="82169"/>
                </a:moveTo>
                <a:cubicBezTo>
                  <a:pt x="2509901" y="82169"/>
                  <a:pt x="2505329" y="83185"/>
                  <a:pt x="2501138" y="84963"/>
                </a:cubicBezTo>
                <a:cubicBezTo>
                  <a:pt x="2496947" y="86868"/>
                  <a:pt x="2493264" y="89408"/>
                  <a:pt x="2490343" y="92583"/>
                </a:cubicBezTo>
                <a:cubicBezTo>
                  <a:pt x="2487295" y="95885"/>
                  <a:pt x="2484882" y="99695"/>
                  <a:pt x="2483231" y="104140"/>
                </a:cubicBezTo>
                <a:cubicBezTo>
                  <a:pt x="2481453" y="108712"/>
                  <a:pt x="2480691" y="113538"/>
                  <a:pt x="2480691" y="118872"/>
                </a:cubicBezTo>
                <a:cubicBezTo>
                  <a:pt x="2480691" y="122936"/>
                  <a:pt x="2481199" y="126619"/>
                  <a:pt x="2482342" y="129794"/>
                </a:cubicBezTo>
                <a:cubicBezTo>
                  <a:pt x="2483485" y="133096"/>
                  <a:pt x="2485009" y="135763"/>
                  <a:pt x="2487168" y="138049"/>
                </a:cubicBezTo>
                <a:cubicBezTo>
                  <a:pt x="2489200" y="140208"/>
                  <a:pt x="2491613" y="141986"/>
                  <a:pt x="2494534" y="143129"/>
                </a:cubicBezTo>
                <a:cubicBezTo>
                  <a:pt x="2497455" y="144272"/>
                  <a:pt x="2500630" y="144780"/>
                  <a:pt x="2504059" y="144780"/>
                </a:cubicBezTo>
                <a:cubicBezTo>
                  <a:pt x="2509774" y="144780"/>
                  <a:pt x="2514600" y="143637"/>
                  <a:pt x="2518791" y="141224"/>
                </a:cubicBezTo>
                <a:cubicBezTo>
                  <a:pt x="2522982" y="138811"/>
                  <a:pt x="2526411" y="135763"/>
                  <a:pt x="2529205" y="132080"/>
                </a:cubicBezTo>
                <a:cubicBezTo>
                  <a:pt x="2531999" y="128270"/>
                  <a:pt x="2534158" y="124079"/>
                  <a:pt x="2535555" y="119380"/>
                </a:cubicBezTo>
                <a:cubicBezTo>
                  <a:pt x="2536825" y="114554"/>
                  <a:pt x="2537587" y="109855"/>
                  <a:pt x="2537587" y="105156"/>
                </a:cubicBezTo>
                <a:cubicBezTo>
                  <a:pt x="2537587" y="101219"/>
                  <a:pt x="2536952" y="97663"/>
                  <a:pt x="2535809" y="94869"/>
                </a:cubicBezTo>
                <a:cubicBezTo>
                  <a:pt x="2534539" y="91948"/>
                  <a:pt x="2532888" y="89535"/>
                  <a:pt x="2530856" y="87630"/>
                </a:cubicBezTo>
                <a:cubicBezTo>
                  <a:pt x="2528824" y="85852"/>
                  <a:pt x="2526411" y="84455"/>
                  <a:pt x="2523617" y="83566"/>
                </a:cubicBezTo>
                <a:cubicBezTo>
                  <a:pt x="2520823" y="82677"/>
                  <a:pt x="2517902" y="82169"/>
                  <a:pt x="2514854" y="82169"/>
                </a:cubicBezTo>
                <a:close/>
                <a:moveTo>
                  <a:pt x="2091436" y="70739"/>
                </a:moveTo>
                <a:lnTo>
                  <a:pt x="2183003" y="70739"/>
                </a:lnTo>
                <a:lnTo>
                  <a:pt x="2183003" y="85471"/>
                </a:lnTo>
                <a:lnTo>
                  <a:pt x="2091436" y="85471"/>
                </a:lnTo>
                <a:close/>
                <a:moveTo>
                  <a:pt x="1486408" y="70739"/>
                </a:moveTo>
                <a:lnTo>
                  <a:pt x="1577975" y="70739"/>
                </a:lnTo>
                <a:lnTo>
                  <a:pt x="1577975" y="85471"/>
                </a:lnTo>
                <a:lnTo>
                  <a:pt x="1486408" y="85471"/>
                </a:lnTo>
                <a:close/>
                <a:moveTo>
                  <a:pt x="823468" y="70739"/>
                </a:moveTo>
                <a:lnTo>
                  <a:pt x="915035" y="70739"/>
                </a:lnTo>
                <a:lnTo>
                  <a:pt x="915035" y="85471"/>
                </a:lnTo>
                <a:lnTo>
                  <a:pt x="823468" y="85471"/>
                </a:lnTo>
                <a:close/>
                <a:moveTo>
                  <a:pt x="590804" y="66675"/>
                </a:moveTo>
                <a:lnTo>
                  <a:pt x="612140" y="66675"/>
                </a:lnTo>
                <a:lnTo>
                  <a:pt x="607695" y="88519"/>
                </a:lnTo>
                <a:lnTo>
                  <a:pt x="586359" y="88519"/>
                </a:lnTo>
                <a:close/>
                <a:moveTo>
                  <a:pt x="1700276" y="62611"/>
                </a:moveTo>
                <a:cubicBezTo>
                  <a:pt x="1695704" y="62611"/>
                  <a:pt x="1691259" y="63754"/>
                  <a:pt x="1687322" y="65786"/>
                </a:cubicBezTo>
                <a:cubicBezTo>
                  <a:pt x="1683258" y="67818"/>
                  <a:pt x="1679702" y="70612"/>
                  <a:pt x="1676781" y="74295"/>
                </a:cubicBezTo>
                <a:cubicBezTo>
                  <a:pt x="1673987" y="77978"/>
                  <a:pt x="1671701" y="82169"/>
                  <a:pt x="1670050" y="87122"/>
                </a:cubicBezTo>
                <a:cubicBezTo>
                  <a:pt x="1668399" y="92075"/>
                  <a:pt x="1667510" y="97409"/>
                  <a:pt x="1667510" y="103251"/>
                </a:cubicBezTo>
                <a:cubicBezTo>
                  <a:pt x="1667637" y="110617"/>
                  <a:pt x="1669669" y="116205"/>
                  <a:pt x="1673479" y="119761"/>
                </a:cubicBezTo>
                <a:cubicBezTo>
                  <a:pt x="1677289" y="123444"/>
                  <a:pt x="1682750" y="125349"/>
                  <a:pt x="1689608" y="125349"/>
                </a:cubicBezTo>
                <a:cubicBezTo>
                  <a:pt x="1694942" y="125349"/>
                  <a:pt x="1699768" y="124333"/>
                  <a:pt x="1704086" y="122428"/>
                </a:cubicBezTo>
                <a:cubicBezTo>
                  <a:pt x="1708531" y="120396"/>
                  <a:pt x="1712087" y="117856"/>
                  <a:pt x="1715135" y="114554"/>
                </a:cubicBezTo>
                <a:cubicBezTo>
                  <a:pt x="1718056" y="111252"/>
                  <a:pt x="1720342" y="107569"/>
                  <a:pt x="1721866" y="103251"/>
                </a:cubicBezTo>
                <a:cubicBezTo>
                  <a:pt x="1723517" y="99060"/>
                  <a:pt x="1724279" y="94615"/>
                  <a:pt x="1724279" y="90043"/>
                </a:cubicBezTo>
                <a:cubicBezTo>
                  <a:pt x="1724279" y="85979"/>
                  <a:pt x="1723771" y="82296"/>
                  <a:pt x="1722755" y="78994"/>
                </a:cubicBezTo>
                <a:cubicBezTo>
                  <a:pt x="1721612" y="75565"/>
                  <a:pt x="1720088" y="72771"/>
                  <a:pt x="1718056" y="70358"/>
                </a:cubicBezTo>
                <a:cubicBezTo>
                  <a:pt x="1716024" y="67945"/>
                  <a:pt x="1713484" y="66040"/>
                  <a:pt x="1710563" y="64643"/>
                </a:cubicBezTo>
                <a:cubicBezTo>
                  <a:pt x="1707515" y="63373"/>
                  <a:pt x="1704086" y="62611"/>
                  <a:pt x="1700276" y="62611"/>
                </a:cubicBezTo>
                <a:close/>
                <a:moveTo>
                  <a:pt x="1376299" y="62611"/>
                </a:moveTo>
                <a:cubicBezTo>
                  <a:pt x="1371854" y="62611"/>
                  <a:pt x="1367917" y="63627"/>
                  <a:pt x="1364361" y="65532"/>
                </a:cubicBezTo>
                <a:cubicBezTo>
                  <a:pt x="1360678" y="67564"/>
                  <a:pt x="1357630" y="70104"/>
                  <a:pt x="1354836" y="73279"/>
                </a:cubicBezTo>
                <a:cubicBezTo>
                  <a:pt x="1352042" y="76327"/>
                  <a:pt x="1349629" y="80010"/>
                  <a:pt x="1347724" y="84074"/>
                </a:cubicBezTo>
                <a:cubicBezTo>
                  <a:pt x="1345692" y="88138"/>
                  <a:pt x="1344041" y="92456"/>
                  <a:pt x="1342771" y="96774"/>
                </a:cubicBezTo>
                <a:cubicBezTo>
                  <a:pt x="1341374" y="101092"/>
                  <a:pt x="1340485" y="105410"/>
                  <a:pt x="1339850" y="109728"/>
                </a:cubicBezTo>
                <a:cubicBezTo>
                  <a:pt x="1339215" y="113919"/>
                  <a:pt x="1338834" y="117729"/>
                  <a:pt x="1338834" y="121285"/>
                </a:cubicBezTo>
                <a:cubicBezTo>
                  <a:pt x="1338834" y="125984"/>
                  <a:pt x="1339342" y="129794"/>
                  <a:pt x="1340104" y="132842"/>
                </a:cubicBezTo>
                <a:cubicBezTo>
                  <a:pt x="1340993" y="135890"/>
                  <a:pt x="1342136" y="138303"/>
                  <a:pt x="1343660" y="140081"/>
                </a:cubicBezTo>
                <a:cubicBezTo>
                  <a:pt x="1345184" y="141859"/>
                  <a:pt x="1346835" y="143002"/>
                  <a:pt x="1348740" y="143764"/>
                </a:cubicBezTo>
                <a:cubicBezTo>
                  <a:pt x="1350772" y="144526"/>
                  <a:pt x="1352677" y="144780"/>
                  <a:pt x="1354836" y="144780"/>
                </a:cubicBezTo>
                <a:cubicBezTo>
                  <a:pt x="1358519" y="144780"/>
                  <a:pt x="1362202" y="143891"/>
                  <a:pt x="1365885" y="141986"/>
                </a:cubicBezTo>
                <a:cubicBezTo>
                  <a:pt x="1369695" y="140081"/>
                  <a:pt x="1373251" y="137287"/>
                  <a:pt x="1376426" y="133731"/>
                </a:cubicBezTo>
                <a:cubicBezTo>
                  <a:pt x="1379728" y="130048"/>
                  <a:pt x="1382649" y="125730"/>
                  <a:pt x="1385316" y="120396"/>
                </a:cubicBezTo>
                <a:cubicBezTo>
                  <a:pt x="1387856" y="115189"/>
                  <a:pt x="1389888" y="109220"/>
                  <a:pt x="1391285" y="102489"/>
                </a:cubicBezTo>
                <a:lnTo>
                  <a:pt x="1397127" y="74549"/>
                </a:lnTo>
                <a:cubicBezTo>
                  <a:pt x="1396111" y="73152"/>
                  <a:pt x="1394968" y="71755"/>
                  <a:pt x="1393698" y="70358"/>
                </a:cubicBezTo>
                <a:cubicBezTo>
                  <a:pt x="1392428" y="68961"/>
                  <a:pt x="1390904" y="67691"/>
                  <a:pt x="1389253" y="66548"/>
                </a:cubicBezTo>
                <a:cubicBezTo>
                  <a:pt x="1387475" y="65405"/>
                  <a:pt x="1385570" y="64389"/>
                  <a:pt x="1383411" y="63754"/>
                </a:cubicBezTo>
                <a:cubicBezTo>
                  <a:pt x="1381379" y="62992"/>
                  <a:pt x="1378966" y="62611"/>
                  <a:pt x="1376299" y="62611"/>
                </a:cubicBezTo>
                <a:close/>
                <a:moveTo>
                  <a:pt x="1151636" y="62611"/>
                </a:moveTo>
                <a:cubicBezTo>
                  <a:pt x="1147064" y="62611"/>
                  <a:pt x="1142619" y="63754"/>
                  <a:pt x="1138682" y="65786"/>
                </a:cubicBezTo>
                <a:cubicBezTo>
                  <a:pt x="1134618" y="67818"/>
                  <a:pt x="1131062" y="70612"/>
                  <a:pt x="1128141" y="74295"/>
                </a:cubicBezTo>
                <a:cubicBezTo>
                  <a:pt x="1125347" y="77978"/>
                  <a:pt x="1123061" y="82169"/>
                  <a:pt x="1121410" y="87122"/>
                </a:cubicBezTo>
                <a:cubicBezTo>
                  <a:pt x="1119759" y="92075"/>
                  <a:pt x="1118870" y="97409"/>
                  <a:pt x="1118870" y="103251"/>
                </a:cubicBezTo>
                <a:cubicBezTo>
                  <a:pt x="1118997" y="110617"/>
                  <a:pt x="1121029" y="116205"/>
                  <a:pt x="1124839" y="119761"/>
                </a:cubicBezTo>
                <a:cubicBezTo>
                  <a:pt x="1128649" y="123444"/>
                  <a:pt x="1134110" y="125349"/>
                  <a:pt x="1140968" y="125349"/>
                </a:cubicBezTo>
                <a:cubicBezTo>
                  <a:pt x="1146302" y="125349"/>
                  <a:pt x="1151128" y="124333"/>
                  <a:pt x="1155446" y="122428"/>
                </a:cubicBezTo>
                <a:cubicBezTo>
                  <a:pt x="1159891" y="120396"/>
                  <a:pt x="1163447" y="117856"/>
                  <a:pt x="1166495" y="114554"/>
                </a:cubicBezTo>
                <a:cubicBezTo>
                  <a:pt x="1169416" y="111252"/>
                  <a:pt x="1171702" y="107569"/>
                  <a:pt x="1173226" y="103251"/>
                </a:cubicBezTo>
                <a:cubicBezTo>
                  <a:pt x="1174877" y="99060"/>
                  <a:pt x="1175639" y="94615"/>
                  <a:pt x="1175639" y="90043"/>
                </a:cubicBezTo>
                <a:cubicBezTo>
                  <a:pt x="1175639" y="85979"/>
                  <a:pt x="1175131" y="82296"/>
                  <a:pt x="1174115" y="78994"/>
                </a:cubicBezTo>
                <a:cubicBezTo>
                  <a:pt x="1172972" y="75565"/>
                  <a:pt x="1171448" y="72771"/>
                  <a:pt x="1169416" y="70358"/>
                </a:cubicBezTo>
                <a:cubicBezTo>
                  <a:pt x="1167384" y="67945"/>
                  <a:pt x="1164844" y="66040"/>
                  <a:pt x="1161923" y="64643"/>
                </a:cubicBezTo>
                <a:cubicBezTo>
                  <a:pt x="1158875" y="63373"/>
                  <a:pt x="1155446" y="62611"/>
                  <a:pt x="1151636" y="62611"/>
                </a:cubicBezTo>
                <a:close/>
                <a:moveTo>
                  <a:pt x="1035812" y="62611"/>
                </a:moveTo>
                <a:cubicBezTo>
                  <a:pt x="1031240" y="62611"/>
                  <a:pt x="1026795" y="63754"/>
                  <a:pt x="1022858" y="65786"/>
                </a:cubicBezTo>
                <a:cubicBezTo>
                  <a:pt x="1018794" y="67818"/>
                  <a:pt x="1015238" y="70612"/>
                  <a:pt x="1012317" y="74295"/>
                </a:cubicBezTo>
                <a:cubicBezTo>
                  <a:pt x="1009523" y="77978"/>
                  <a:pt x="1007237" y="82169"/>
                  <a:pt x="1005586" y="87122"/>
                </a:cubicBezTo>
                <a:cubicBezTo>
                  <a:pt x="1003935" y="92075"/>
                  <a:pt x="1003046" y="97409"/>
                  <a:pt x="1003046" y="103251"/>
                </a:cubicBezTo>
                <a:cubicBezTo>
                  <a:pt x="1003173" y="110617"/>
                  <a:pt x="1005205" y="116205"/>
                  <a:pt x="1009015" y="119761"/>
                </a:cubicBezTo>
                <a:cubicBezTo>
                  <a:pt x="1012825" y="123444"/>
                  <a:pt x="1018286" y="125349"/>
                  <a:pt x="1025144" y="125349"/>
                </a:cubicBezTo>
                <a:cubicBezTo>
                  <a:pt x="1030478" y="125349"/>
                  <a:pt x="1035304" y="124333"/>
                  <a:pt x="1039622" y="122428"/>
                </a:cubicBezTo>
                <a:cubicBezTo>
                  <a:pt x="1044067" y="120396"/>
                  <a:pt x="1047623" y="117856"/>
                  <a:pt x="1050671" y="114554"/>
                </a:cubicBezTo>
                <a:cubicBezTo>
                  <a:pt x="1053592" y="111252"/>
                  <a:pt x="1055878" y="107569"/>
                  <a:pt x="1057402" y="103251"/>
                </a:cubicBezTo>
                <a:cubicBezTo>
                  <a:pt x="1059053" y="99060"/>
                  <a:pt x="1059815" y="94615"/>
                  <a:pt x="1059815" y="90043"/>
                </a:cubicBezTo>
                <a:cubicBezTo>
                  <a:pt x="1059815" y="85979"/>
                  <a:pt x="1059307" y="82296"/>
                  <a:pt x="1058291" y="78994"/>
                </a:cubicBezTo>
                <a:cubicBezTo>
                  <a:pt x="1057148" y="75565"/>
                  <a:pt x="1055624" y="72771"/>
                  <a:pt x="1053592" y="70358"/>
                </a:cubicBezTo>
                <a:cubicBezTo>
                  <a:pt x="1051560" y="67945"/>
                  <a:pt x="1049020" y="66040"/>
                  <a:pt x="1046099" y="64643"/>
                </a:cubicBezTo>
                <a:cubicBezTo>
                  <a:pt x="1043051" y="63373"/>
                  <a:pt x="1039622" y="62611"/>
                  <a:pt x="1035812" y="62611"/>
                </a:cubicBezTo>
                <a:close/>
                <a:moveTo>
                  <a:pt x="2410206" y="50673"/>
                </a:moveTo>
                <a:lnTo>
                  <a:pt x="2425065" y="50673"/>
                </a:lnTo>
                <a:lnTo>
                  <a:pt x="2406396" y="140843"/>
                </a:lnTo>
                <a:lnTo>
                  <a:pt x="2439289" y="140843"/>
                </a:lnTo>
                <a:lnTo>
                  <a:pt x="2436114" y="156718"/>
                </a:lnTo>
                <a:lnTo>
                  <a:pt x="2353056" y="156718"/>
                </a:lnTo>
                <a:lnTo>
                  <a:pt x="2356231" y="140843"/>
                </a:lnTo>
                <a:lnTo>
                  <a:pt x="2389124" y="140843"/>
                </a:lnTo>
                <a:lnTo>
                  <a:pt x="2403856" y="69596"/>
                </a:lnTo>
                <a:lnTo>
                  <a:pt x="2362327" y="82169"/>
                </a:lnTo>
                <a:lnTo>
                  <a:pt x="2365883" y="65405"/>
                </a:lnTo>
                <a:close/>
                <a:moveTo>
                  <a:pt x="2306574" y="50673"/>
                </a:moveTo>
                <a:lnTo>
                  <a:pt x="2321433" y="50673"/>
                </a:lnTo>
                <a:lnTo>
                  <a:pt x="2302764" y="140843"/>
                </a:lnTo>
                <a:lnTo>
                  <a:pt x="2335657" y="140843"/>
                </a:lnTo>
                <a:lnTo>
                  <a:pt x="2332482" y="156718"/>
                </a:lnTo>
                <a:lnTo>
                  <a:pt x="2249424" y="156718"/>
                </a:lnTo>
                <a:lnTo>
                  <a:pt x="2252599" y="140843"/>
                </a:lnTo>
                <a:lnTo>
                  <a:pt x="2285492" y="140843"/>
                </a:lnTo>
                <a:lnTo>
                  <a:pt x="2300224" y="69596"/>
                </a:lnTo>
                <a:lnTo>
                  <a:pt x="2258695" y="82169"/>
                </a:lnTo>
                <a:lnTo>
                  <a:pt x="2262251" y="65405"/>
                </a:lnTo>
                <a:close/>
                <a:moveTo>
                  <a:pt x="1766697" y="50673"/>
                </a:moveTo>
                <a:lnTo>
                  <a:pt x="1852422" y="50673"/>
                </a:lnTo>
                <a:lnTo>
                  <a:pt x="1849882" y="62357"/>
                </a:lnTo>
                <a:lnTo>
                  <a:pt x="1772412" y="200025"/>
                </a:lnTo>
                <a:lnTo>
                  <a:pt x="1753870" y="200025"/>
                </a:lnTo>
                <a:lnTo>
                  <a:pt x="1828419" y="66675"/>
                </a:lnTo>
                <a:lnTo>
                  <a:pt x="1763268" y="66675"/>
                </a:lnTo>
                <a:close/>
                <a:moveTo>
                  <a:pt x="1699768" y="47879"/>
                </a:moveTo>
                <a:cubicBezTo>
                  <a:pt x="1705356" y="47879"/>
                  <a:pt x="1710690" y="48895"/>
                  <a:pt x="1715770" y="50673"/>
                </a:cubicBezTo>
                <a:cubicBezTo>
                  <a:pt x="1720850" y="52451"/>
                  <a:pt x="1725295" y="55372"/>
                  <a:pt x="1729105" y="59182"/>
                </a:cubicBezTo>
                <a:cubicBezTo>
                  <a:pt x="1732915" y="63119"/>
                  <a:pt x="1735963" y="68072"/>
                  <a:pt x="1738249" y="74168"/>
                </a:cubicBezTo>
                <a:cubicBezTo>
                  <a:pt x="1740408" y="80137"/>
                  <a:pt x="1741551" y="87503"/>
                  <a:pt x="1741551" y="96266"/>
                </a:cubicBezTo>
                <a:cubicBezTo>
                  <a:pt x="1741551" y="105156"/>
                  <a:pt x="1740789" y="114046"/>
                  <a:pt x="1739138" y="123190"/>
                </a:cubicBezTo>
                <a:cubicBezTo>
                  <a:pt x="1737487" y="132207"/>
                  <a:pt x="1735074" y="140716"/>
                  <a:pt x="1732026" y="148717"/>
                </a:cubicBezTo>
                <a:cubicBezTo>
                  <a:pt x="1728851" y="156591"/>
                  <a:pt x="1725041" y="163830"/>
                  <a:pt x="1720596" y="170561"/>
                </a:cubicBezTo>
                <a:cubicBezTo>
                  <a:pt x="1716151" y="177165"/>
                  <a:pt x="1711071" y="182880"/>
                  <a:pt x="1705356" y="187579"/>
                </a:cubicBezTo>
                <a:cubicBezTo>
                  <a:pt x="1699514" y="192405"/>
                  <a:pt x="1693291" y="196215"/>
                  <a:pt x="1686433" y="198882"/>
                </a:cubicBezTo>
                <a:cubicBezTo>
                  <a:pt x="1679448" y="201549"/>
                  <a:pt x="1672209" y="202819"/>
                  <a:pt x="1664462" y="202819"/>
                </a:cubicBezTo>
                <a:cubicBezTo>
                  <a:pt x="1658112" y="202819"/>
                  <a:pt x="1652524" y="202184"/>
                  <a:pt x="1647825" y="200787"/>
                </a:cubicBezTo>
                <a:cubicBezTo>
                  <a:pt x="1642999" y="199390"/>
                  <a:pt x="1639316" y="197866"/>
                  <a:pt x="1636522" y="196342"/>
                </a:cubicBezTo>
                <a:lnTo>
                  <a:pt x="1639951" y="181991"/>
                </a:lnTo>
                <a:cubicBezTo>
                  <a:pt x="1642999" y="183642"/>
                  <a:pt x="1646555" y="185039"/>
                  <a:pt x="1650619" y="186182"/>
                </a:cubicBezTo>
                <a:cubicBezTo>
                  <a:pt x="1654683" y="187198"/>
                  <a:pt x="1659128" y="187833"/>
                  <a:pt x="1663827" y="187833"/>
                </a:cubicBezTo>
                <a:cubicBezTo>
                  <a:pt x="1670939" y="187833"/>
                  <a:pt x="1677670" y="186182"/>
                  <a:pt x="1684147" y="183007"/>
                </a:cubicBezTo>
                <a:cubicBezTo>
                  <a:pt x="1690497" y="179832"/>
                  <a:pt x="1696212" y="175387"/>
                  <a:pt x="1701292" y="169672"/>
                </a:cubicBezTo>
                <a:cubicBezTo>
                  <a:pt x="1706372" y="164084"/>
                  <a:pt x="1710690" y="157353"/>
                  <a:pt x="1714500" y="149606"/>
                </a:cubicBezTo>
                <a:cubicBezTo>
                  <a:pt x="1718183" y="141859"/>
                  <a:pt x="1721231" y="133477"/>
                  <a:pt x="1723517" y="124460"/>
                </a:cubicBezTo>
                <a:lnTo>
                  <a:pt x="1723009" y="124460"/>
                </a:lnTo>
                <a:cubicBezTo>
                  <a:pt x="1721231" y="126873"/>
                  <a:pt x="1719072" y="129032"/>
                  <a:pt x="1716405" y="131064"/>
                </a:cubicBezTo>
                <a:cubicBezTo>
                  <a:pt x="1713865" y="133096"/>
                  <a:pt x="1710944" y="134874"/>
                  <a:pt x="1707896" y="136271"/>
                </a:cubicBezTo>
                <a:cubicBezTo>
                  <a:pt x="1704848" y="137668"/>
                  <a:pt x="1701546" y="138684"/>
                  <a:pt x="1697990" y="139573"/>
                </a:cubicBezTo>
                <a:cubicBezTo>
                  <a:pt x="1694561" y="140335"/>
                  <a:pt x="1690878" y="140716"/>
                  <a:pt x="1687195" y="140716"/>
                </a:cubicBezTo>
                <a:cubicBezTo>
                  <a:pt x="1682115" y="140716"/>
                  <a:pt x="1677289" y="139954"/>
                  <a:pt x="1672717" y="138430"/>
                </a:cubicBezTo>
                <a:cubicBezTo>
                  <a:pt x="1668272" y="137033"/>
                  <a:pt x="1664335" y="134747"/>
                  <a:pt x="1661033" y="131699"/>
                </a:cubicBezTo>
                <a:cubicBezTo>
                  <a:pt x="1657604" y="128651"/>
                  <a:pt x="1655064" y="124841"/>
                  <a:pt x="1653159" y="120269"/>
                </a:cubicBezTo>
                <a:cubicBezTo>
                  <a:pt x="1651254" y="115697"/>
                  <a:pt x="1650238" y="110236"/>
                  <a:pt x="1650238" y="104140"/>
                </a:cubicBezTo>
                <a:cubicBezTo>
                  <a:pt x="1650238" y="96266"/>
                  <a:pt x="1651508" y="88900"/>
                  <a:pt x="1653921" y="82169"/>
                </a:cubicBezTo>
                <a:cubicBezTo>
                  <a:pt x="1656461" y="75311"/>
                  <a:pt x="1659763" y="69469"/>
                  <a:pt x="1664208" y="64389"/>
                </a:cubicBezTo>
                <a:cubicBezTo>
                  <a:pt x="1668653" y="59309"/>
                  <a:pt x="1673860" y="55245"/>
                  <a:pt x="1679956" y="52324"/>
                </a:cubicBezTo>
                <a:cubicBezTo>
                  <a:pt x="1685925" y="49403"/>
                  <a:pt x="1692656" y="47879"/>
                  <a:pt x="1699768" y="47879"/>
                </a:cubicBezTo>
                <a:close/>
                <a:moveTo>
                  <a:pt x="1374902" y="47879"/>
                </a:moveTo>
                <a:cubicBezTo>
                  <a:pt x="1380617" y="47879"/>
                  <a:pt x="1385570" y="49149"/>
                  <a:pt x="1389888" y="51435"/>
                </a:cubicBezTo>
                <a:cubicBezTo>
                  <a:pt x="1394206" y="53848"/>
                  <a:pt x="1397508" y="57150"/>
                  <a:pt x="1399794" y="61341"/>
                </a:cubicBezTo>
                <a:lnTo>
                  <a:pt x="1400302" y="61341"/>
                </a:lnTo>
                <a:lnTo>
                  <a:pt x="1405382" y="50673"/>
                </a:lnTo>
                <a:lnTo>
                  <a:pt x="1419479" y="50673"/>
                </a:lnTo>
                <a:lnTo>
                  <a:pt x="1402334" y="132334"/>
                </a:lnTo>
                <a:cubicBezTo>
                  <a:pt x="1401826" y="135128"/>
                  <a:pt x="1401572" y="137287"/>
                  <a:pt x="1401572" y="138684"/>
                </a:cubicBezTo>
                <a:cubicBezTo>
                  <a:pt x="1401572" y="140462"/>
                  <a:pt x="1402080" y="141732"/>
                  <a:pt x="1403096" y="142621"/>
                </a:cubicBezTo>
                <a:cubicBezTo>
                  <a:pt x="1404112" y="143383"/>
                  <a:pt x="1405890" y="143764"/>
                  <a:pt x="1408430" y="143764"/>
                </a:cubicBezTo>
                <a:cubicBezTo>
                  <a:pt x="1410462" y="143764"/>
                  <a:pt x="1413002" y="143637"/>
                  <a:pt x="1415796" y="143129"/>
                </a:cubicBezTo>
                <a:lnTo>
                  <a:pt x="1412748" y="157480"/>
                </a:lnTo>
                <a:cubicBezTo>
                  <a:pt x="1409573" y="158115"/>
                  <a:pt x="1406144" y="158496"/>
                  <a:pt x="1402334" y="158496"/>
                </a:cubicBezTo>
                <a:cubicBezTo>
                  <a:pt x="1396238" y="158496"/>
                  <a:pt x="1391793" y="156972"/>
                  <a:pt x="1388999" y="154051"/>
                </a:cubicBezTo>
                <a:cubicBezTo>
                  <a:pt x="1386205" y="151130"/>
                  <a:pt x="1384935" y="146304"/>
                  <a:pt x="1385062" y="139319"/>
                </a:cubicBezTo>
                <a:lnTo>
                  <a:pt x="1384681" y="139319"/>
                </a:lnTo>
                <a:cubicBezTo>
                  <a:pt x="1382141" y="143129"/>
                  <a:pt x="1379347" y="146177"/>
                  <a:pt x="1376426" y="148844"/>
                </a:cubicBezTo>
                <a:cubicBezTo>
                  <a:pt x="1373632" y="151384"/>
                  <a:pt x="1370584" y="153416"/>
                  <a:pt x="1367663" y="155067"/>
                </a:cubicBezTo>
                <a:cubicBezTo>
                  <a:pt x="1364742" y="156591"/>
                  <a:pt x="1361694" y="157734"/>
                  <a:pt x="1358773" y="158496"/>
                </a:cubicBezTo>
                <a:cubicBezTo>
                  <a:pt x="1355852" y="159258"/>
                  <a:pt x="1353058" y="159512"/>
                  <a:pt x="1350391" y="159512"/>
                </a:cubicBezTo>
                <a:cubicBezTo>
                  <a:pt x="1345692" y="159512"/>
                  <a:pt x="1341628" y="158750"/>
                  <a:pt x="1338072" y="157099"/>
                </a:cubicBezTo>
                <a:cubicBezTo>
                  <a:pt x="1334516" y="155321"/>
                  <a:pt x="1331468" y="153035"/>
                  <a:pt x="1329055" y="149860"/>
                </a:cubicBezTo>
                <a:cubicBezTo>
                  <a:pt x="1326642" y="146685"/>
                  <a:pt x="1324737" y="143002"/>
                  <a:pt x="1323467" y="138557"/>
                </a:cubicBezTo>
                <a:cubicBezTo>
                  <a:pt x="1322197" y="134239"/>
                  <a:pt x="1321562" y="129286"/>
                  <a:pt x="1321562" y="123952"/>
                </a:cubicBezTo>
                <a:cubicBezTo>
                  <a:pt x="1321562" y="117983"/>
                  <a:pt x="1322070" y="111887"/>
                  <a:pt x="1323086" y="105791"/>
                </a:cubicBezTo>
                <a:cubicBezTo>
                  <a:pt x="1324102" y="99695"/>
                  <a:pt x="1325753" y="93853"/>
                  <a:pt x="1327785" y="88265"/>
                </a:cubicBezTo>
                <a:cubicBezTo>
                  <a:pt x="1329817" y="82550"/>
                  <a:pt x="1332357" y="77343"/>
                  <a:pt x="1335405" y="72390"/>
                </a:cubicBezTo>
                <a:cubicBezTo>
                  <a:pt x="1338453" y="67564"/>
                  <a:pt x="1342009" y="63246"/>
                  <a:pt x="1345946" y="59690"/>
                </a:cubicBezTo>
                <a:cubicBezTo>
                  <a:pt x="1349883" y="56007"/>
                  <a:pt x="1354201" y="53086"/>
                  <a:pt x="1359027" y="51054"/>
                </a:cubicBezTo>
                <a:cubicBezTo>
                  <a:pt x="1363853" y="49022"/>
                  <a:pt x="1369187" y="47879"/>
                  <a:pt x="1374902" y="47879"/>
                </a:cubicBezTo>
                <a:close/>
                <a:moveTo>
                  <a:pt x="1151128" y="47879"/>
                </a:moveTo>
                <a:cubicBezTo>
                  <a:pt x="1156716" y="47879"/>
                  <a:pt x="1162050" y="48895"/>
                  <a:pt x="1167130" y="50673"/>
                </a:cubicBezTo>
                <a:cubicBezTo>
                  <a:pt x="1172210" y="52451"/>
                  <a:pt x="1176655" y="55372"/>
                  <a:pt x="1180465" y="59182"/>
                </a:cubicBezTo>
                <a:cubicBezTo>
                  <a:pt x="1184275" y="63119"/>
                  <a:pt x="1187323" y="68072"/>
                  <a:pt x="1189609" y="74168"/>
                </a:cubicBezTo>
                <a:cubicBezTo>
                  <a:pt x="1191768" y="80137"/>
                  <a:pt x="1192911" y="87503"/>
                  <a:pt x="1192911" y="96266"/>
                </a:cubicBezTo>
                <a:cubicBezTo>
                  <a:pt x="1192911" y="105156"/>
                  <a:pt x="1192149" y="114046"/>
                  <a:pt x="1190498" y="123190"/>
                </a:cubicBezTo>
                <a:cubicBezTo>
                  <a:pt x="1188847" y="132207"/>
                  <a:pt x="1186434" y="140716"/>
                  <a:pt x="1183386" y="148717"/>
                </a:cubicBezTo>
                <a:cubicBezTo>
                  <a:pt x="1180211" y="156591"/>
                  <a:pt x="1176401" y="163830"/>
                  <a:pt x="1171956" y="170561"/>
                </a:cubicBezTo>
                <a:cubicBezTo>
                  <a:pt x="1167511" y="177165"/>
                  <a:pt x="1162431" y="182880"/>
                  <a:pt x="1156716" y="187579"/>
                </a:cubicBezTo>
                <a:cubicBezTo>
                  <a:pt x="1150874" y="192405"/>
                  <a:pt x="1144651" y="196215"/>
                  <a:pt x="1137793" y="198882"/>
                </a:cubicBezTo>
                <a:cubicBezTo>
                  <a:pt x="1130808" y="201549"/>
                  <a:pt x="1123569" y="202819"/>
                  <a:pt x="1115822" y="202819"/>
                </a:cubicBezTo>
                <a:cubicBezTo>
                  <a:pt x="1109472" y="202819"/>
                  <a:pt x="1103884" y="202184"/>
                  <a:pt x="1099185" y="200787"/>
                </a:cubicBezTo>
                <a:cubicBezTo>
                  <a:pt x="1094359" y="199390"/>
                  <a:pt x="1090676" y="197866"/>
                  <a:pt x="1087882" y="196342"/>
                </a:cubicBezTo>
                <a:lnTo>
                  <a:pt x="1091311" y="181991"/>
                </a:lnTo>
                <a:cubicBezTo>
                  <a:pt x="1094359" y="183642"/>
                  <a:pt x="1097915" y="185039"/>
                  <a:pt x="1101979" y="186182"/>
                </a:cubicBezTo>
                <a:cubicBezTo>
                  <a:pt x="1106043" y="187198"/>
                  <a:pt x="1110488" y="187833"/>
                  <a:pt x="1115187" y="187833"/>
                </a:cubicBezTo>
                <a:cubicBezTo>
                  <a:pt x="1122299" y="187833"/>
                  <a:pt x="1129030" y="186182"/>
                  <a:pt x="1135507" y="183007"/>
                </a:cubicBezTo>
                <a:cubicBezTo>
                  <a:pt x="1141857" y="179832"/>
                  <a:pt x="1147572" y="175387"/>
                  <a:pt x="1152652" y="169672"/>
                </a:cubicBezTo>
                <a:cubicBezTo>
                  <a:pt x="1157732" y="164084"/>
                  <a:pt x="1162050" y="157353"/>
                  <a:pt x="1165860" y="149606"/>
                </a:cubicBezTo>
                <a:cubicBezTo>
                  <a:pt x="1169543" y="141859"/>
                  <a:pt x="1172591" y="133477"/>
                  <a:pt x="1174877" y="124460"/>
                </a:cubicBezTo>
                <a:lnTo>
                  <a:pt x="1174369" y="124460"/>
                </a:lnTo>
                <a:cubicBezTo>
                  <a:pt x="1172591" y="126873"/>
                  <a:pt x="1170432" y="129032"/>
                  <a:pt x="1167765" y="131064"/>
                </a:cubicBezTo>
                <a:cubicBezTo>
                  <a:pt x="1165225" y="133096"/>
                  <a:pt x="1162304" y="134874"/>
                  <a:pt x="1159256" y="136271"/>
                </a:cubicBezTo>
                <a:cubicBezTo>
                  <a:pt x="1156208" y="137668"/>
                  <a:pt x="1152906" y="138684"/>
                  <a:pt x="1149350" y="139573"/>
                </a:cubicBezTo>
                <a:cubicBezTo>
                  <a:pt x="1145921" y="140335"/>
                  <a:pt x="1142238" y="140716"/>
                  <a:pt x="1138555" y="140716"/>
                </a:cubicBezTo>
                <a:cubicBezTo>
                  <a:pt x="1133475" y="140716"/>
                  <a:pt x="1128649" y="139954"/>
                  <a:pt x="1124077" y="138430"/>
                </a:cubicBezTo>
                <a:cubicBezTo>
                  <a:pt x="1119632" y="137033"/>
                  <a:pt x="1115695" y="134747"/>
                  <a:pt x="1112393" y="131699"/>
                </a:cubicBezTo>
                <a:cubicBezTo>
                  <a:pt x="1108964" y="128651"/>
                  <a:pt x="1106424" y="124841"/>
                  <a:pt x="1104519" y="120269"/>
                </a:cubicBezTo>
                <a:cubicBezTo>
                  <a:pt x="1102614" y="115697"/>
                  <a:pt x="1101598" y="110236"/>
                  <a:pt x="1101598" y="104140"/>
                </a:cubicBezTo>
                <a:cubicBezTo>
                  <a:pt x="1101598" y="96266"/>
                  <a:pt x="1102868" y="88900"/>
                  <a:pt x="1105281" y="82169"/>
                </a:cubicBezTo>
                <a:cubicBezTo>
                  <a:pt x="1107821" y="75311"/>
                  <a:pt x="1111123" y="69469"/>
                  <a:pt x="1115568" y="64389"/>
                </a:cubicBezTo>
                <a:cubicBezTo>
                  <a:pt x="1120013" y="59309"/>
                  <a:pt x="1125220" y="55245"/>
                  <a:pt x="1131316" y="52324"/>
                </a:cubicBezTo>
                <a:cubicBezTo>
                  <a:pt x="1137285" y="49403"/>
                  <a:pt x="1144016" y="47879"/>
                  <a:pt x="1151128" y="47879"/>
                </a:cubicBezTo>
                <a:close/>
                <a:moveTo>
                  <a:pt x="1035304" y="47879"/>
                </a:moveTo>
                <a:cubicBezTo>
                  <a:pt x="1040892" y="47879"/>
                  <a:pt x="1046226" y="48895"/>
                  <a:pt x="1051306" y="50673"/>
                </a:cubicBezTo>
                <a:cubicBezTo>
                  <a:pt x="1056386" y="52451"/>
                  <a:pt x="1060831" y="55372"/>
                  <a:pt x="1064641" y="59182"/>
                </a:cubicBezTo>
                <a:cubicBezTo>
                  <a:pt x="1068451" y="63119"/>
                  <a:pt x="1071499" y="68072"/>
                  <a:pt x="1073785" y="74168"/>
                </a:cubicBezTo>
                <a:cubicBezTo>
                  <a:pt x="1075944" y="80137"/>
                  <a:pt x="1077087" y="87503"/>
                  <a:pt x="1077087" y="96266"/>
                </a:cubicBezTo>
                <a:cubicBezTo>
                  <a:pt x="1077087" y="105156"/>
                  <a:pt x="1076325" y="114046"/>
                  <a:pt x="1074674" y="123190"/>
                </a:cubicBezTo>
                <a:cubicBezTo>
                  <a:pt x="1073023" y="132207"/>
                  <a:pt x="1070610" y="140716"/>
                  <a:pt x="1067562" y="148717"/>
                </a:cubicBezTo>
                <a:cubicBezTo>
                  <a:pt x="1064387" y="156591"/>
                  <a:pt x="1060577" y="163830"/>
                  <a:pt x="1056132" y="170561"/>
                </a:cubicBezTo>
                <a:cubicBezTo>
                  <a:pt x="1051687" y="177165"/>
                  <a:pt x="1046607" y="182880"/>
                  <a:pt x="1040892" y="187579"/>
                </a:cubicBezTo>
                <a:cubicBezTo>
                  <a:pt x="1035050" y="192405"/>
                  <a:pt x="1028827" y="196215"/>
                  <a:pt x="1021969" y="198882"/>
                </a:cubicBezTo>
                <a:cubicBezTo>
                  <a:pt x="1014984" y="201549"/>
                  <a:pt x="1007745" y="202819"/>
                  <a:pt x="999998" y="202819"/>
                </a:cubicBezTo>
                <a:cubicBezTo>
                  <a:pt x="993648" y="202819"/>
                  <a:pt x="988060" y="202184"/>
                  <a:pt x="983361" y="200787"/>
                </a:cubicBezTo>
                <a:cubicBezTo>
                  <a:pt x="978535" y="199390"/>
                  <a:pt x="974852" y="197866"/>
                  <a:pt x="972058" y="196342"/>
                </a:cubicBezTo>
                <a:lnTo>
                  <a:pt x="975487" y="181991"/>
                </a:lnTo>
                <a:cubicBezTo>
                  <a:pt x="978535" y="183642"/>
                  <a:pt x="982091" y="185039"/>
                  <a:pt x="986155" y="186182"/>
                </a:cubicBezTo>
                <a:cubicBezTo>
                  <a:pt x="990219" y="187198"/>
                  <a:pt x="994664" y="187833"/>
                  <a:pt x="999363" y="187833"/>
                </a:cubicBezTo>
                <a:cubicBezTo>
                  <a:pt x="1006475" y="187833"/>
                  <a:pt x="1013206" y="186182"/>
                  <a:pt x="1019683" y="183007"/>
                </a:cubicBezTo>
                <a:cubicBezTo>
                  <a:pt x="1026033" y="179832"/>
                  <a:pt x="1031748" y="175387"/>
                  <a:pt x="1036828" y="169672"/>
                </a:cubicBezTo>
                <a:cubicBezTo>
                  <a:pt x="1041908" y="164084"/>
                  <a:pt x="1046226" y="157353"/>
                  <a:pt x="1050036" y="149606"/>
                </a:cubicBezTo>
                <a:cubicBezTo>
                  <a:pt x="1053719" y="141859"/>
                  <a:pt x="1056767" y="133477"/>
                  <a:pt x="1059053" y="124460"/>
                </a:cubicBezTo>
                <a:lnTo>
                  <a:pt x="1058545" y="124460"/>
                </a:lnTo>
                <a:cubicBezTo>
                  <a:pt x="1056767" y="126873"/>
                  <a:pt x="1054608" y="129032"/>
                  <a:pt x="1051941" y="131064"/>
                </a:cubicBezTo>
                <a:cubicBezTo>
                  <a:pt x="1049401" y="133096"/>
                  <a:pt x="1046480" y="134874"/>
                  <a:pt x="1043432" y="136271"/>
                </a:cubicBezTo>
                <a:cubicBezTo>
                  <a:pt x="1040384" y="137668"/>
                  <a:pt x="1037082" y="138684"/>
                  <a:pt x="1033526" y="139573"/>
                </a:cubicBezTo>
                <a:cubicBezTo>
                  <a:pt x="1030097" y="140335"/>
                  <a:pt x="1026414" y="140716"/>
                  <a:pt x="1022731" y="140716"/>
                </a:cubicBezTo>
                <a:cubicBezTo>
                  <a:pt x="1017651" y="140716"/>
                  <a:pt x="1012825" y="139954"/>
                  <a:pt x="1008253" y="138430"/>
                </a:cubicBezTo>
                <a:cubicBezTo>
                  <a:pt x="1003808" y="137033"/>
                  <a:pt x="999871" y="134747"/>
                  <a:pt x="996569" y="131699"/>
                </a:cubicBezTo>
                <a:cubicBezTo>
                  <a:pt x="993140" y="128651"/>
                  <a:pt x="990600" y="124841"/>
                  <a:pt x="988695" y="120269"/>
                </a:cubicBezTo>
                <a:cubicBezTo>
                  <a:pt x="986790" y="115697"/>
                  <a:pt x="985774" y="110236"/>
                  <a:pt x="985774" y="104140"/>
                </a:cubicBezTo>
                <a:cubicBezTo>
                  <a:pt x="985774" y="96266"/>
                  <a:pt x="987044" y="88900"/>
                  <a:pt x="989457" y="82169"/>
                </a:cubicBezTo>
                <a:cubicBezTo>
                  <a:pt x="991997" y="75311"/>
                  <a:pt x="995299" y="69469"/>
                  <a:pt x="999744" y="64389"/>
                </a:cubicBezTo>
                <a:cubicBezTo>
                  <a:pt x="1004189" y="59309"/>
                  <a:pt x="1009396" y="55245"/>
                  <a:pt x="1015492" y="52324"/>
                </a:cubicBezTo>
                <a:cubicBezTo>
                  <a:pt x="1021461" y="49403"/>
                  <a:pt x="1028192" y="47879"/>
                  <a:pt x="1035304" y="47879"/>
                </a:cubicBezTo>
                <a:close/>
                <a:moveTo>
                  <a:pt x="737108" y="47879"/>
                </a:moveTo>
                <a:cubicBezTo>
                  <a:pt x="739775" y="47879"/>
                  <a:pt x="742442" y="48133"/>
                  <a:pt x="745109" y="48514"/>
                </a:cubicBezTo>
                <a:cubicBezTo>
                  <a:pt x="747649" y="48895"/>
                  <a:pt x="750189" y="49276"/>
                  <a:pt x="752475" y="49911"/>
                </a:cubicBezTo>
                <a:cubicBezTo>
                  <a:pt x="754888" y="50419"/>
                  <a:pt x="757047" y="51054"/>
                  <a:pt x="759079" y="51816"/>
                </a:cubicBezTo>
                <a:cubicBezTo>
                  <a:pt x="761111" y="52451"/>
                  <a:pt x="762889" y="53213"/>
                  <a:pt x="764286" y="53848"/>
                </a:cubicBezTo>
                <a:lnTo>
                  <a:pt x="761238" y="68580"/>
                </a:lnTo>
                <a:cubicBezTo>
                  <a:pt x="757682" y="66929"/>
                  <a:pt x="753745" y="65659"/>
                  <a:pt x="749427" y="64516"/>
                </a:cubicBezTo>
                <a:cubicBezTo>
                  <a:pt x="745236" y="63500"/>
                  <a:pt x="741172" y="62992"/>
                  <a:pt x="737489" y="62992"/>
                </a:cubicBezTo>
                <a:cubicBezTo>
                  <a:pt x="732536" y="62992"/>
                  <a:pt x="727964" y="63881"/>
                  <a:pt x="723773" y="65659"/>
                </a:cubicBezTo>
                <a:cubicBezTo>
                  <a:pt x="719709" y="67437"/>
                  <a:pt x="716026" y="69850"/>
                  <a:pt x="712978" y="72771"/>
                </a:cubicBezTo>
                <a:cubicBezTo>
                  <a:pt x="709930" y="75692"/>
                  <a:pt x="707263" y="79121"/>
                  <a:pt x="705104" y="82931"/>
                </a:cubicBezTo>
                <a:cubicBezTo>
                  <a:pt x="702818" y="86614"/>
                  <a:pt x="701040" y="90551"/>
                  <a:pt x="699643" y="94615"/>
                </a:cubicBezTo>
                <a:cubicBezTo>
                  <a:pt x="698373" y="98679"/>
                  <a:pt x="697357" y="102743"/>
                  <a:pt x="696722" y="106680"/>
                </a:cubicBezTo>
                <a:cubicBezTo>
                  <a:pt x="696087" y="110617"/>
                  <a:pt x="695706" y="114173"/>
                  <a:pt x="695706" y="117475"/>
                </a:cubicBezTo>
                <a:cubicBezTo>
                  <a:pt x="695706" y="122682"/>
                  <a:pt x="696341" y="127000"/>
                  <a:pt x="697611" y="130556"/>
                </a:cubicBezTo>
                <a:cubicBezTo>
                  <a:pt x="698881" y="133985"/>
                  <a:pt x="700659" y="136779"/>
                  <a:pt x="702945" y="138811"/>
                </a:cubicBezTo>
                <a:cubicBezTo>
                  <a:pt x="705231" y="140843"/>
                  <a:pt x="707898" y="142367"/>
                  <a:pt x="711073" y="143256"/>
                </a:cubicBezTo>
                <a:cubicBezTo>
                  <a:pt x="714248" y="144018"/>
                  <a:pt x="717677" y="144526"/>
                  <a:pt x="721360" y="144526"/>
                </a:cubicBezTo>
                <a:cubicBezTo>
                  <a:pt x="726694" y="144526"/>
                  <a:pt x="731774" y="143764"/>
                  <a:pt x="736854" y="142367"/>
                </a:cubicBezTo>
                <a:cubicBezTo>
                  <a:pt x="741807" y="141097"/>
                  <a:pt x="745998" y="139446"/>
                  <a:pt x="749427" y="137541"/>
                </a:cubicBezTo>
                <a:lnTo>
                  <a:pt x="746252" y="153416"/>
                </a:lnTo>
                <a:cubicBezTo>
                  <a:pt x="744855" y="154178"/>
                  <a:pt x="743077" y="155067"/>
                  <a:pt x="740918" y="155829"/>
                </a:cubicBezTo>
                <a:cubicBezTo>
                  <a:pt x="738886" y="156464"/>
                  <a:pt x="736600" y="157099"/>
                  <a:pt x="734187" y="157734"/>
                </a:cubicBezTo>
                <a:cubicBezTo>
                  <a:pt x="731647" y="158242"/>
                  <a:pt x="729107" y="158750"/>
                  <a:pt x="726440" y="159004"/>
                </a:cubicBezTo>
                <a:cubicBezTo>
                  <a:pt x="723900" y="159385"/>
                  <a:pt x="721233" y="159512"/>
                  <a:pt x="718566" y="159512"/>
                </a:cubicBezTo>
                <a:cubicBezTo>
                  <a:pt x="713105" y="159512"/>
                  <a:pt x="708025" y="158877"/>
                  <a:pt x="703199" y="157353"/>
                </a:cubicBezTo>
                <a:cubicBezTo>
                  <a:pt x="698373" y="155829"/>
                  <a:pt x="694055" y="153416"/>
                  <a:pt x="690372" y="150114"/>
                </a:cubicBezTo>
                <a:cubicBezTo>
                  <a:pt x="686689" y="146812"/>
                  <a:pt x="683768" y="142621"/>
                  <a:pt x="681609" y="137414"/>
                </a:cubicBezTo>
                <a:cubicBezTo>
                  <a:pt x="679450" y="132207"/>
                  <a:pt x="678434" y="125984"/>
                  <a:pt x="678434" y="118618"/>
                </a:cubicBezTo>
                <a:cubicBezTo>
                  <a:pt x="678434" y="113665"/>
                  <a:pt x="678942" y="108458"/>
                  <a:pt x="679831" y="103124"/>
                </a:cubicBezTo>
                <a:cubicBezTo>
                  <a:pt x="680847" y="97663"/>
                  <a:pt x="682371" y="92456"/>
                  <a:pt x="684403" y="87122"/>
                </a:cubicBezTo>
                <a:cubicBezTo>
                  <a:pt x="686435" y="81788"/>
                  <a:pt x="688975" y="76835"/>
                  <a:pt x="692150" y="72136"/>
                </a:cubicBezTo>
                <a:cubicBezTo>
                  <a:pt x="695325" y="67437"/>
                  <a:pt x="699008" y="63246"/>
                  <a:pt x="703326" y="59690"/>
                </a:cubicBezTo>
                <a:cubicBezTo>
                  <a:pt x="707771" y="56134"/>
                  <a:pt x="712724" y="53213"/>
                  <a:pt x="718439" y="51181"/>
                </a:cubicBezTo>
                <a:cubicBezTo>
                  <a:pt x="724027" y="49022"/>
                  <a:pt x="730250" y="47879"/>
                  <a:pt x="737108" y="47879"/>
                </a:cubicBezTo>
                <a:close/>
                <a:moveTo>
                  <a:pt x="90551" y="34036"/>
                </a:moveTo>
                <a:cubicBezTo>
                  <a:pt x="86614" y="43053"/>
                  <a:pt x="80645" y="54864"/>
                  <a:pt x="72644" y="69215"/>
                </a:cubicBezTo>
                <a:lnTo>
                  <a:pt x="58293" y="95377"/>
                </a:lnTo>
                <a:lnTo>
                  <a:pt x="101981" y="95377"/>
                </a:lnTo>
                <a:lnTo>
                  <a:pt x="96520" y="66675"/>
                </a:lnTo>
                <a:cubicBezTo>
                  <a:pt x="94107" y="53467"/>
                  <a:pt x="92202" y="42672"/>
                  <a:pt x="90932" y="34036"/>
                </a:cubicBezTo>
                <a:close/>
                <a:moveTo>
                  <a:pt x="1996567" y="21717"/>
                </a:moveTo>
                <a:lnTo>
                  <a:pt x="2013966" y="21717"/>
                </a:lnTo>
                <a:lnTo>
                  <a:pt x="2007997" y="50673"/>
                </a:lnTo>
                <a:lnTo>
                  <a:pt x="2036064" y="50673"/>
                </a:lnTo>
                <a:lnTo>
                  <a:pt x="2033016" y="65532"/>
                </a:lnTo>
                <a:lnTo>
                  <a:pt x="2004822" y="65532"/>
                </a:lnTo>
                <a:lnTo>
                  <a:pt x="1992503" y="124968"/>
                </a:lnTo>
                <a:cubicBezTo>
                  <a:pt x="1992122" y="126873"/>
                  <a:pt x="1991868" y="128524"/>
                  <a:pt x="1991614" y="129921"/>
                </a:cubicBezTo>
                <a:cubicBezTo>
                  <a:pt x="1991360" y="131445"/>
                  <a:pt x="1991233" y="132715"/>
                  <a:pt x="1991233" y="134112"/>
                </a:cubicBezTo>
                <a:cubicBezTo>
                  <a:pt x="1991233" y="137922"/>
                  <a:pt x="1992249" y="140716"/>
                  <a:pt x="1994281" y="142240"/>
                </a:cubicBezTo>
                <a:cubicBezTo>
                  <a:pt x="1996313" y="143764"/>
                  <a:pt x="1999869" y="144526"/>
                  <a:pt x="2004822" y="144526"/>
                </a:cubicBezTo>
                <a:cubicBezTo>
                  <a:pt x="2006981" y="144526"/>
                  <a:pt x="2009648" y="144272"/>
                  <a:pt x="2012696" y="143891"/>
                </a:cubicBezTo>
                <a:cubicBezTo>
                  <a:pt x="2015871" y="143510"/>
                  <a:pt x="2018538" y="143002"/>
                  <a:pt x="2020951" y="142367"/>
                </a:cubicBezTo>
                <a:lnTo>
                  <a:pt x="2017903" y="157480"/>
                </a:lnTo>
                <a:cubicBezTo>
                  <a:pt x="2016125" y="157988"/>
                  <a:pt x="2013585" y="158496"/>
                  <a:pt x="2010283" y="158877"/>
                </a:cubicBezTo>
                <a:cubicBezTo>
                  <a:pt x="2006854" y="159385"/>
                  <a:pt x="2003552" y="159512"/>
                  <a:pt x="2000123" y="159512"/>
                </a:cubicBezTo>
                <a:cubicBezTo>
                  <a:pt x="1990852" y="159512"/>
                  <a:pt x="1983994" y="157734"/>
                  <a:pt x="1979676" y="153924"/>
                </a:cubicBezTo>
                <a:cubicBezTo>
                  <a:pt x="1975358" y="150114"/>
                  <a:pt x="1973199" y="145034"/>
                  <a:pt x="1973199" y="138430"/>
                </a:cubicBezTo>
                <a:cubicBezTo>
                  <a:pt x="1973199" y="136017"/>
                  <a:pt x="1973580" y="132969"/>
                  <a:pt x="1974342" y="129159"/>
                </a:cubicBezTo>
                <a:lnTo>
                  <a:pt x="1987423" y="65532"/>
                </a:lnTo>
                <a:lnTo>
                  <a:pt x="1966976" y="65532"/>
                </a:lnTo>
                <a:lnTo>
                  <a:pt x="1970024" y="50673"/>
                </a:lnTo>
                <a:lnTo>
                  <a:pt x="1990598" y="50673"/>
                </a:lnTo>
                <a:close/>
                <a:moveTo>
                  <a:pt x="499618" y="7366"/>
                </a:moveTo>
                <a:lnTo>
                  <a:pt x="517779" y="7366"/>
                </a:lnTo>
                <a:lnTo>
                  <a:pt x="486664" y="156718"/>
                </a:lnTo>
                <a:lnTo>
                  <a:pt x="468503" y="156718"/>
                </a:lnTo>
                <a:close/>
                <a:moveTo>
                  <a:pt x="443230" y="7366"/>
                </a:moveTo>
                <a:lnTo>
                  <a:pt x="461391" y="7366"/>
                </a:lnTo>
                <a:lnTo>
                  <a:pt x="430276" y="156718"/>
                </a:lnTo>
                <a:lnTo>
                  <a:pt x="412115" y="156718"/>
                </a:lnTo>
                <a:close/>
                <a:moveTo>
                  <a:pt x="87249" y="7366"/>
                </a:moveTo>
                <a:lnTo>
                  <a:pt x="102616" y="7366"/>
                </a:lnTo>
                <a:lnTo>
                  <a:pt x="132080" y="156718"/>
                </a:lnTo>
                <a:lnTo>
                  <a:pt x="113665" y="156718"/>
                </a:lnTo>
                <a:lnTo>
                  <a:pt x="105029" y="111760"/>
                </a:lnTo>
                <a:lnTo>
                  <a:pt x="49403" y="111760"/>
                </a:lnTo>
                <a:lnTo>
                  <a:pt x="24638" y="156718"/>
                </a:lnTo>
                <a:lnTo>
                  <a:pt x="4572" y="156718"/>
                </a:lnTo>
                <a:close/>
                <a:moveTo>
                  <a:pt x="2538476" y="4572"/>
                </a:moveTo>
                <a:cubicBezTo>
                  <a:pt x="2543048" y="4572"/>
                  <a:pt x="2547493" y="5080"/>
                  <a:pt x="2551557" y="5969"/>
                </a:cubicBezTo>
                <a:cubicBezTo>
                  <a:pt x="2555748" y="6858"/>
                  <a:pt x="2560320" y="8382"/>
                  <a:pt x="2565400" y="10541"/>
                </a:cubicBezTo>
                <a:lnTo>
                  <a:pt x="2562352" y="25019"/>
                </a:lnTo>
                <a:cubicBezTo>
                  <a:pt x="2559177" y="23749"/>
                  <a:pt x="2555748" y="22479"/>
                  <a:pt x="2551811" y="21336"/>
                </a:cubicBezTo>
                <a:cubicBezTo>
                  <a:pt x="2547874" y="20320"/>
                  <a:pt x="2543810" y="19685"/>
                  <a:pt x="2539619" y="19685"/>
                </a:cubicBezTo>
                <a:cubicBezTo>
                  <a:pt x="2532634" y="19685"/>
                  <a:pt x="2526284" y="21209"/>
                  <a:pt x="2520569" y="24384"/>
                </a:cubicBezTo>
                <a:cubicBezTo>
                  <a:pt x="2514727" y="27559"/>
                  <a:pt x="2509520" y="31877"/>
                  <a:pt x="2504821" y="37338"/>
                </a:cubicBezTo>
                <a:cubicBezTo>
                  <a:pt x="2500122" y="42926"/>
                  <a:pt x="2496058" y="49530"/>
                  <a:pt x="2492375" y="57150"/>
                </a:cubicBezTo>
                <a:cubicBezTo>
                  <a:pt x="2488819" y="64770"/>
                  <a:pt x="2485644" y="73152"/>
                  <a:pt x="2483104" y="82169"/>
                </a:cubicBezTo>
                <a:lnTo>
                  <a:pt x="2483485" y="82169"/>
                </a:lnTo>
                <a:cubicBezTo>
                  <a:pt x="2487676" y="77470"/>
                  <a:pt x="2492756" y="73787"/>
                  <a:pt x="2498471" y="70993"/>
                </a:cubicBezTo>
                <a:cubicBezTo>
                  <a:pt x="2504313" y="68199"/>
                  <a:pt x="2510663" y="66802"/>
                  <a:pt x="2517521" y="66802"/>
                </a:cubicBezTo>
                <a:cubicBezTo>
                  <a:pt x="2522474" y="66802"/>
                  <a:pt x="2527173" y="67564"/>
                  <a:pt x="2531618" y="68961"/>
                </a:cubicBezTo>
                <a:cubicBezTo>
                  <a:pt x="2536063" y="70358"/>
                  <a:pt x="2540127" y="72517"/>
                  <a:pt x="2543556" y="75565"/>
                </a:cubicBezTo>
                <a:cubicBezTo>
                  <a:pt x="2546985" y="78486"/>
                  <a:pt x="2549779" y="82296"/>
                  <a:pt x="2551811" y="86995"/>
                </a:cubicBezTo>
                <a:cubicBezTo>
                  <a:pt x="2553843" y="91567"/>
                  <a:pt x="2554859" y="97155"/>
                  <a:pt x="2554859" y="103632"/>
                </a:cubicBezTo>
                <a:cubicBezTo>
                  <a:pt x="2554859" y="110109"/>
                  <a:pt x="2553716" y="116713"/>
                  <a:pt x="2551557" y="123317"/>
                </a:cubicBezTo>
                <a:cubicBezTo>
                  <a:pt x="2549398" y="129921"/>
                  <a:pt x="2546096" y="135890"/>
                  <a:pt x="2541905" y="141351"/>
                </a:cubicBezTo>
                <a:cubicBezTo>
                  <a:pt x="2537587" y="146685"/>
                  <a:pt x="2532253" y="151130"/>
                  <a:pt x="2525776" y="154432"/>
                </a:cubicBezTo>
                <a:cubicBezTo>
                  <a:pt x="2519299" y="157861"/>
                  <a:pt x="2511933" y="159512"/>
                  <a:pt x="2503424" y="159512"/>
                </a:cubicBezTo>
                <a:cubicBezTo>
                  <a:pt x="2497582" y="159512"/>
                  <a:pt x="2492121" y="158623"/>
                  <a:pt x="2487168" y="156718"/>
                </a:cubicBezTo>
                <a:cubicBezTo>
                  <a:pt x="2482342" y="154686"/>
                  <a:pt x="2478151" y="151765"/>
                  <a:pt x="2474595" y="147828"/>
                </a:cubicBezTo>
                <a:cubicBezTo>
                  <a:pt x="2471039" y="143891"/>
                  <a:pt x="2468245" y="138938"/>
                  <a:pt x="2466340" y="132969"/>
                </a:cubicBezTo>
                <a:cubicBezTo>
                  <a:pt x="2464308" y="127000"/>
                  <a:pt x="2463292" y="119888"/>
                  <a:pt x="2463292" y="111887"/>
                </a:cubicBezTo>
                <a:cubicBezTo>
                  <a:pt x="2463292" y="104775"/>
                  <a:pt x="2464054" y="97282"/>
                  <a:pt x="2465451" y="89281"/>
                </a:cubicBezTo>
                <a:cubicBezTo>
                  <a:pt x="2466721" y="81153"/>
                  <a:pt x="2468880" y="73279"/>
                  <a:pt x="2471547" y="65278"/>
                </a:cubicBezTo>
                <a:cubicBezTo>
                  <a:pt x="2474214" y="57404"/>
                  <a:pt x="2477643" y="49784"/>
                  <a:pt x="2481834" y="42545"/>
                </a:cubicBezTo>
                <a:cubicBezTo>
                  <a:pt x="2485898" y="35306"/>
                  <a:pt x="2490724" y="28829"/>
                  <a:pt x="2496312" y="23114"/>
                </a:cubicBezTo>
                <a:cubicBezTo>
                  <a:pt x="2501900" y="17526"/>
                  <a:pt x="2508123" y="12954"/>
                  <a:pt x="2515108" y="9652"/>
                </a:cubicBezTo>
                <a:cubicBezTo>
                  <a:pt x="2522093" y="6350"/>
                  <a:pt x="2529840" y="4572"/>
                  <a:pt x="2538476" y="4572"/>
                </a:cubicBezTo>
                <a:close/>
                <a:moveTo>
                  <a:pt x="374142" y="4572"/>
                </a:moveTo>
                <a:cubicBezTo>
                  <a:pt x="380492" y="4572"/>
                  <a:pt x="386334" y="5207"/>
                  <a:pt x="391795" y="6223"/>
                </a:cubicBezTo>
                <a:cubicBezTo>
                  <a:pt x="397256" y="7366"/>
                  <a:pt x="401828" y="8636"/>
                  <a:pt x="405892" y="10160"/>
                </a:cubicBezTo>
                <a:lnTo>
                  <a:pt x="402463" y="26289"/>
                </a:lnTo>
                <a:cubicBezTo>
                  <a:pt x="398272" y="24765"/>
                  <a:pt x="393827" y="23495"/>
                  <a:pt x="389255" y="22479"/>
                </a:cubicBezTo>
                <a:cubicBezTo>
                  <a:pt x="384556" y="21336"/>
                  <a:pt x="379095" y="20828"/>
                  <a:pt x="372745" y="20828"/>
                </a:cubicBezTo>
                <a:cubicBezTo>
                  <a:pt x="366014" y="20828"/>
                  <a:pt x="359664" y="21844"/>
                  <a:pt x="353822" y="24003"/>
                </a:cubicBezTo>
                <a:cubicBezTo>
                  <a:pt x="347980" y="26035"/>
                  <a:pt x="342646" y="28956"/>
                  <a:pt x="337820" y="32639"/>
                </a:cubicBezTo>
                <a:cubicBezTo>
                  <a:pt x="332994" y="36322"/>
                  <a:pt x="328676" y="40640"/>
                  <a:pt x="324993" y="45593"/>
                </a:cubicBezTo>
                <a:cubicBezTo>
                  <a:pt x="321183" y="50673"/>
                  <a:pt x="318008" y="56134"/>
                  <a:pt x="315468" y="62103"/>
                </a:cubicBezTo>
                <a:cubicBezTo>
                  <a:pt x="313055" y="67945"/>
                  <a:pt x="311023" y="74168"/>
                  <a:pt x="309753" y="80772"/>
                </a:cubicBezTo>
                <a:cubicBezTo>
                  <a:pt x="308356" y="87249"/>
                  <a:pt x="307721" y="93853"/>
                  <a:pt x="307721" y="100457"/>
                </a:cubicBezTo>
                <a:cubicBezTo>
                  <a:pt x="307721" y="109347"/>
                  <a:pt x="308991" y="116586"/>
                  <a:pt x="311658" y="122174"/>
                </a:cubicBezTo>
                <a:cubicBezTo>
                  <a:pt x="314198" y="127762"/>
                  <a:pt x="317627" y="132080"/>
                  <a:pt x="321818" y="135255"/>
                </a:cubicBezTo>
                <a:cubicBezTo>
                  <a:pt x="326009" y="138303"/>
                  <a:pt x="330708" y="140462"/>
                  <a:pt x="335915" y="141605"/>
                </a:cubicBezTo>
                <a:cubicBezTo>
                  <a:pt x="341249" y="142748"/>
                  <a:pt x="346583" y="143383"/>
                  <a:pt x="351917" y="143383"/>
                </a:cubicBezTo>
                <a:cubicBezTo>
                  <a:pt x="357886" y="143383"/>
                  <a:pt x="363728" y="142875"/>
                  <a:pt x="369316" y="141732"/>
                </a:cubicBezTo>
                <a:cubicBezTo>
                  <a:pt x="374904" y="140589"/>
                  <a:pt x="379984" y="139319"/>
                  <a:pt x="384556" y="137795"/>
                </a:cubicBezTo>
                <a:lnTo>
                  <a:pt x="381000" y="154432"/>
                </a:lnTo>
                <a:cubicBezTo>
                  <a:pt x="376301" y="156083"/>
                  <a:pt x="371221" y="157480"/>
                  <a:pt x="365633" y="158242"/>
                </a:cubicBezTo>
                <a:cubicBezTo>
                  <a:pt x="359918" y="159131"/>
                  <a:pt x="354330" y="159512"/>
                  <a:pt x="348742" y="159512"/>
                </a:cubicBezTo>
                <a:cubicBezTo>
                  <a:pt x="340360" y="159512"/>
                  <a:pt x="332486" y="158496"/>
                  <a:pt x="325120" y="156210"/>
                </a:cubicBezTo>
                <a:cubicBezTo>
                  <a:pt x="317881" y="153924"/>
                  <a:pt x="311531" y="150495"/>
                  <a:pt x="306070" y="145796"/>
                </a:cubicBezTo>
                <a:cubicBezTo>
                  <a:pt x="300736" y="141097"/>
                  <a:pt x="296418" y="135128"/>
                  <a:pt x="293370" y="127889"/>
                </a:cubicBezTo>
                <a:cubicBezTo>
                  <a:pt x="290322" y="120523"/>
                  <a:pt x="288798" y="111887"/>
                  <a:pt x="288798" y="101727"/>
                </a:cubicBezTo>
                <a:cubicBezTo>
                  <a:pt x="288798" y="94361"/>
                  <a:pt x="289560" y="86741"/>
                  <a:pt x="291084" y="78994"/>
                </a:cubicBezTo>
                <a:cubicBezTo>
                  <a:pt x="292608" y="71374"/>
                  <a:pt x="294894" y="63881"/>
                  <a:pt x="297942" y="56642"/>
                </a:cubicBezTo>
                <a:cubicBezTo>
                  <a:pt x="301117" y="49530"/>
                  <a:pt x="305054" y="42799"/>
                  <a:pt x="309753" y="36449"/>
                </a:cubicBezTo>
                <a:cubicBezTo>
                  <a:pt x="314452" y="30099"/>
                  <a:pt x="319913" y="24638"/>
                  <a:pt x="326263" y="19812"/>
                </a:cubicBezTo>
                <a:cubicBezTo>
                  <a:pt x="332613" y="15113"/>
                  <a:pt x="339725" y="11430"/>
                  <a:pt x="347726" y="8763"/>
                </a:cubicBezTo>
                <a:cubicBezTo>
                  <a:pt x="355727" y="5969"/>
                  <a:pt x="364490" y="4572"/>
                  <a:pt x="374142" y="4572"/>
                </a:cubicBezTo>
                <a:close/>
                <a:moveTo>
                  <a:pt x="226441" y="4572"/>
                </a:moveTo>
                <a:cubicBezTo>
                  <a:pt x="235077" y="4572"/>
                  <a:pt x="243078" y="5461"/>
                  <a:pt x="250444" y="7239"/>
                </a:cubicBezTo>
                <a:cubicBezTo>
                  <a:pt x="257810" y="8890"/>
                  <a:pt x="264160" y="10922"/>
                  <a:pt x="269494" y="13208"/>
                </a:cubicBezTo>
                <a:lnTo>
                  <a:pt x="266065" y="29718"/>
                </a:lnTo>
                <a:cubicBezTo>
                  <a:pt x="260604" y="27178"/>
                  <a:pt x="254381" y="25019"/>
                  <a:pt x="247523" y="23368"/>
                </a:cubicBezTo>
                <a:cubicBezTo>
                  <a:pt x="240665" y="21590"/>
                  <a:pt x="233807" y="20828"/>
                  <a:pt x="227076" y="20828"/>
                </a:cubicBezTo>
                <a:cubicBezTo>
                  <a:pt x="221742" y="20828"/>
                  <a:pt x="216789" y="21463"/>
                  <a:pt x="212471" y="22733"/>
                </a:cubicBezTo>
                <a:cubicBezTo>
                  <a:pt x="208153" y="24130"/>
                  <a:pt x="204470" y="25908"/>
                  <a:pt x="201295" y="28194"/>
                </a:cubicBezTo>
                <a:cubicBezTo>
                  <a:pt x="198247" y="30607"/>
                  <a:pt x="195834" y="33401"/>
                  <a:pt x="194183" y="36703"/>
                </a:cubicBezTo>
                <a:cubicBezTo>
                  <a:pt x="192659" y="40005"/>
                  <a:pt x="191770" y="43688"/>
                  <a:pt x="191770" y="47879"/>
                </a:cubicBezTo>
                <a:cubicBezTo>
                  <a:pt x="191770" y="51435"/>
                  <a:pt x="192532" y="54610"/>
                  <a:pt x="193929" y="57150"/>
                </a:cubicBezTo>
                <a:cubicBezTo>
                  <a:pt x="195453" y="59563"/>
                  <a:pt x="197358" y="61722"/>
                  <a:pt x="199898" y="63500"/>
                </a:cubicBezTo>
                <a:cubicBezTo>
                  <a:pt x="202311" y="65278"/>
                  <a:pt x="205232" y="66802"/>
                  <a:pt x="208534" y="67945"/>
                </a:cubicBezTo>
                <a:cubicBezTo>
                  <a:pt x="211709" y="69215"/>
                  <a:pt x="215138" y="70358"/>
                  <a:pt x="218694" y="71374"/>
                </a:cubicBezTo>
                <a:cubicBezTo>
                  <a:pt x="224028" y="72898"/>
                  <a:pt x="229108" y="74676"/>
                  <a:pt x="233934" y="76454"/>
                </a:cubicBezTo>
                <a:cubicBezTo>
                  <a:pt x="238760" y="78232"/>
                  <a:pt x="243078" y="80645"/>
                  <a:pt x="246761" y="83566"/>
                </a:cubicBezTo>
                <a:cubicBezTo>
                  <a:pt x="250571" y="86487"/>
                  <a:pt x="253492" y="90170"/>
                  <a:pt x="255651" y="94615"/>
                </a:cubicBezTo>
                <a:cubicBezTo>
                  <a:pt x="257810" y="99060"/>
                  <a:pt x="258826" y="104394"/>
                  <a:pt x="258826" y="110744"/>
                </a:cubicBezTo>
                <a:cubicBezTo>
                  <a:pt x="258826" y="118364"/>
                  <a:pt x="257302" y="125222"/>
                  <a:pt x="254381" y="131191"/>
                </a:cubicBezTo>
                <a:cubicBezTo>
                  <a:pt x="251333" y="137287"/>
                  <a:pt x="247142" y="142367"/>
                  <a:pt x="241681" y="146558"/>
                </a:cubicBezTo>
                <a:cubicBezTo>
                  <a:pt x="236220" y="150749"/>
                  <a:pt x="229743" y="153924"/>
                  <a:pt x="221996" y="156210"/>
                </a:cubicBezTo>
                <a:cubicBezTo>
                  <a:pt x="214376" y="158496"/>
                  <a:pt x="205994" y="159512"/>
                  <a:pt x="196977" y="159512"/>
                </a:cubicBezTo>
                <a:cubicBezTo>
                  <a:pt x="192151" y="159512"/>
                  <a:pt x="187452" y="159258"/>
                  <a:pt x="182626" y="158623"/>
                </a:cubicBezTo>
                <a:cubicBezTo>
                  <a:pt x="177927" y="157988"/>
                  <a:pt x="173609" y="157226"/>
                  <a:pt x="169799" y="156210"/>
                </a:cubicBezTo>
                <a:cubicBezTo>
                  <a:pt x="166116" y="155194"/>
                  <a:pt x="162814" y="154178"/>
                  <a:pt x="160020" y="153035"/>
                </a:cubicBezTo>
                <a:cubicBezTo>
                  <a:pt x="157226" y="151765"/>
                  <a:pt x="155067" y="150622"/>
                  <a:pt x="153543" y="149479"/>
                </a:cubicBezTo>
                <a:lnTo>
                  <a:pt x="156972" y="133477"/>
                </a:lnTo>
                <a:cubicBezTo>
                  <a:pt x="159385" y="134874"/>
                  <a:pt x="162052" y="136144"/>
                  <a:pt x="165100" y="137414"/>
                </a:cubicBezTo>
                <a:cubicBezTo>
                  <a:pt x="168021" y="138684"/>
                  <a:pt x="171323" y="139700"/>
                  <a:pt x="174625" y="140589"/>
                </a:cubicBezTo>
                <a:cubicBezTo>
                  <a:pt x="178054" y="141478"/>
                  <a:pt x="181483" y="142113"/>
                  <a:pt x="185166" y="142621"/>
                </a:cubicBezTo>
                <a:cubicBezTo>
                  <a:pt x="188722" y="143129"/>
                  <a:pt x="192405" y="143383"/>
                  <a:pt x="196088" y="143383"/>
                </a:cubicBezTo>
                <a:cubicBezTo>
                  <a:pt x="203200" y="143383"/>
                  <a:pt x="209423" y="142621"/>
                  <a:pt x="215011" y="141097"/>
                </a:cubicBezTo>
                <a:cubicBezTo>
                  <a:pt x="220472" y="139700"/>
                  <a:pt x="225044" y="137541"/>
                  <a:pt x="228727" y="134874"/>
                </a:cubicBezTo>
                <a:cubicBezTo>
                  <a:pt x="232410" y="132080"/>
                  <a:pt x="235077" y="128778"/>
                  <a:pt x="236982" y="124841"/>
                </a:cubicBezTo>
                <a:cubicBezTo>
                  <a:pt x="238887" y="121031"/>
                  <a:pt x="239776" y="116713"/>
                  <a:pt x="239776" y="111887"/>
                </a:cubicBezTo>
                <a:cubicBezTo>
                  <a:pt x="239776" y="107696"/>
                  <a:pt x="238887" y="104140"/>
                  <a:pt x="236982" y="101219"/>
                </a:cubicBezTo>
                <a:cubicBezTo>
                  <a:pt x="235077" y="98171"/>
                  <a:pt x="232537" y="95758"/>
                  <a:pt x="229362" y="93980"/>
                </a:cubicBezTo>
                <a:cubicBezTo>
                  <a:pt x="226314" y="92075"/>
                  <a:pt x="222758" y="90551"/>
                  <a:pt x="218694" y="89281"/>
                </a:cubicBezTo>
                <a:cubicBezTo>
                  <a:pt x="214757" y="88011"/>
                  <a:pt x="210693" y="86868"/>
                  <a:pt x="206502" y="85598"/>
                </a:cubicBezTo>
                <a:cubicBezTo>
                  <a:pt x="201930" y="84201"/>
                  <a:pt x="197612" y="82677"/>
                  <a:pt x="193548" y="80772"/>
                </a:cubicBezTo>
                <a:cubicBezTo>
                  <a:pt x="189484" y="78994"/>
                  <a:pt x="185928" y="76708"/>
                  <a:pt x="182753" y="74168"/>
                </a:cubicBezTo>
                <a:cubicBezTo>
                  <a:pt x="179705" y="71501"/>
                  <a:pt x="177292" y="68326"/>
                  <a:pt x="175514" y="64516"/>
                </a:cubicBezTo>
                <a:cubicBezTo>
                  <a:pt x="173736" y="60833"/>
                  <a:pt x="172847" y="56388"/>
                  <a:pt x="172847" y="51181"/>
                </a:cubicBezTo>
                <a:cubicBezTo>
                  <a:pt x="172847" y="44069"/>
                  <a:pt x="173990" y="37719"/>
                  <a:pt x="176530" y="32004"/>
                </a:cubicBezTo>
                <a:cubicBezTo>
                  <a:pt x="178943" y="26289"/>
                  <a:pt x="182499" y="21336"/>
                  <a:pt x="187071" y="17272"/>
                </a:cubicBezTo>
                <a:cubicBezTo>
                  <a:pt x="191770" y="13208"/>
                  <a:pt x="197358" y="10160"/>
                  <a:pt x="203962" y="7874"/>
                </a:cubicBezTo>
                <a:cubicBezTo>
                  <a:pt x="210693" y="5715"/>
                  <a:pt x="218186" y="4572"/>
                  <a:pt x="226441" y="4572"/>
                </a:cubicBezTo>
                <a:close/>
              </a:path>
            </a:pathLst>
          </a:custGeom>
          <a:ln w="9144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8844661" y="5089880"/>
            <a:ext cx="177827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i="1" spc="10" dirty="0">
                <a:solidFill>
                  <a:srgbClr val="FFFFFF"/>
                </a:solidFill>
                <a:latin typeface="Corbel"/>
                <a:cs typeface="Corbel"/>
              </a:rPr>
              <a:t>99 + 95 + 116 = 312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8844661" y="5501640"/>
            <a:ext cx="190423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i="1" spc="10" dirty="0">
                <a:solidFill>
                  <a:srgbClr val="FFFFFF"/>
                </a:solidFill>
                <a:latin typeface="Corbel"/>
                <a:cs typeface="Corbel"/>
              </a:rPr>
              <a:t>If, m= 11 and k = 312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8844661" y="5913120"/>
            <a:ext cx="134576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i="1" spc="10" dirty="0">
                <a:solidFill>
                  <a:srgbClr val="FFFFFF"/>
                </a:solidFill>
                <a:latin typeface="Corbel"/>
                <a:cs typeface="Corbel"/>
              </a:rPr>
              <a:t>Then, H(K) = 4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67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4664629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Mid Square Method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274211"/>
            <a:ext cx="970107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The  key  </a:t>
            </a:r>
            <a:r>
              <a:rPr sz="2200" spc="10" dirty="0">
                <a:solidFill>
                  <a:srgbClr val="002060"/>
                </a:solidFill>
                <a:latin typeface="Corbel"/>
                <a:cs typeface="Corbel"/>
              </a:rPr>
              <a:t>k  </a:t>
            </a:r>
            <a:r>
              <a:rPr sz="2200" spc="10" dirty="0">
                <a:latin typeface="Corbel"/>
                <a:cs typeface="Corbel"/>
              </a:rPr>
              <a:t>is  multiplied  by  itself  and  the  address  is  obtained  by  selecting  an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80414" y="2777131"/>
            <a:ext cx="6828021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appropriate number if digits from the middle of the square.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80414" y="3787797"/>
            <a:ext cx="109130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latin typeface="Corbel"/>
                <a:cs typeface="Corbel"/>
              </a:rPr>
              <a:t>Example: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559306" y="4264809"/>
            <a:ext cx="277350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latin typeface="Corbel"/>
                <a:cs typeface="Corbel"/>
              </a:rPr>
              <a:t>9452 * 9452 = 89</a:t>
            </a:r>
            <a:r>
              <a:rPr sz="2200" i="1" spc="10" dirty="0">
                <a:solidFill>
                  <a:srgbClr val="002060"/>
                </a:solidFill>
                <a:latin typeface="Corbel"/>
                <a:cs typeface="Corbel"/>
              </a:rPr>
              <a:t>3403</a:t>
            </a:r>
            <a:r>
              <a:rPr sz="2200" i="1" spc="10" dirty="0">
                <a:latin typeface="Corbel"/>
                <a:cs typeface="Corbel"/>
              </a:rPr>
              <a:t>04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563878" y="4843929"/>
            <a:ext cx="141816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latin typeface="Corbel"/>
                <a:cs typeface="Corbel"/>
              </a:rPr>
              <a:t>H(k) =   3403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865485" y="6346241"/>
            <a:ext cx="110338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6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3783719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Folding Method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300226" y="2307739"/>
            <a:ext cx="9701822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The key is </a:t>
            </a:r>
            <a:r>
              <a:rPr sz="2200" spc="10" dirty="0">
                <a:solidFill>
                  <a:srgbClr val="002060"/>
                </a:solidFill>
                <a:latin typeface="Corbel"/>
                <a:cs typeface="Corbel"/>
              </a:rPr>
              <a:t>partitioned </a:t>
            </a:r>
            <a:r>
              <a:rPr sz="2200" spc="10" dirty="0">
                <a:latin typeface="Corbel"/>
                <a:cs typeface="Corbel"/>
              </a:rPr>
              <a:t>into a number of parts, each of which has the </a:t>
            </a:r>
            <a:r>
              <a:rPr sz="2200" spc="10" dirty="0">
                <a:solidFill>
                  <a:srgbClr val="002060"/>
                </a:solidFill>
                <a:latin typeface="Corbel"/>
                <a:cs typeface="Corbel"/>
              </a:rPr>
              <a:t>same length </a:t>
            </a:r>
            <a:r>
              <a:rPr sz="2200" spc="10" dirty="0">
                <a:latin typeface="Corbel"/>
                <a:cs typeface="Corbel"/>
              </a:rPr>
              <a:t>as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00226" y="2978299"/>
            <a:ext cx="741971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the required address with the possible exception of the last part.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300226" y="3700929"/>
            <a:ext cx="109130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latin typeface="Corbel"/>
                <a:cs typeface="Corbel"/>
              </a:rPr>
              <a:t>Example: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579118" y="4212847"/>
            <a:ext cx="1147831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Corbel"/>
                <a:cs typeface="Corbel"/>
              </a:rPr>
              <a:t>123456789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528826" y="4746247"/>
            <a:ext cx="1960577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Corbel"/>
                <a:cs typeface="Corbel"/>
              </a:rPr>
              <a:t>123 + 456 + 789 = </a:t>
            </a:r>
            <a:r>
              <a:rPr sz="2000" i="1" spc="10" dirty="0">
                <a:solidFill>
                  <a:srgbClr val="002060"/>
                </a:solidFill>
                <a:latin typeface="Corbel"/>
                <a:cs typeface="Corbel"/>
              </a:rPr>
              <a:t>1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322446" y="4870704"/>
            <a:ext cx="112776" cy="12192"/>
          </a:xfrm>
          <a:custGeom>
            <a:avLst/>
            <a:gdLst/>
            <a:ahLst/>
            <a:cxnLst/>
            <a:rect l="l" t="t" r="r" b="b"/>
            <a:pathLst>
              <a:path w="112776" h="12192">
                <a:moveTo>
                  <a:pt x="0" y="12192"/>
                </a:moveTo>
                <a:lnTo>
                  <a:pt x="0" y="0"/>
                </a:lnTo>
                <a:lnTo>
                  <a:pt x="112777" y="0"/>
                </a:lnTo>
                <a:lnTo>
                  <a:pt x="112777" y="12192"/>
                </a:lnTo>
                <a:lnTo>
                  <a:pt x="0" y="12192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3435731" y="4746247"/>
            <a:ext cx="424264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Corbel"/>
                <a:cs typeface="Corbel"/>
              </a:rPr>
              <a:t>368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579118" y="5280028"/>
            <a:ext cx="1183207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Corbel"/>
                <a:cs typeface="Corbel"/>
              </a:rPr>
              <a:t>H(k) =   368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0879201" y="6346241"/>
            <a:ext cx="9570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7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74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5286020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Digit Exaction Method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124859"/>
            <a:ext cx="771431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Selected digits are </a:t>
            </a:r>
            <a:r>
              <a:rPr sz="2200" spc="10" dirty="0">
                <a:solidFill>
                  <a:srgbClr val="002060"/>
                </a:solidFill>
                <a:latin typeface="Corbel"/>
                <a:cs typeface="Corbel"/>
              </a:rPr>
              <a:t>extracted </a:t>
            </a:r>
            <a:r>
              <a:rPr sz="2200" spc="10" dirty="0">
                <a:latin typeface="Corbel"/>
                <a:cs typeface="Corbel"/>
              </a:rPr>
              <a:t>from the key and used as the address.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072763" y="2603395"/>
            <a:ext cx="4112819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Address = extracted digits from key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80414" y="3713121"/>
            <a:ext cx="109130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latin typeface="Corbel"/>
                <a:cs typeface="Corbel"/>
              </a:rPr>
              <a:t>Example: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509014" y="4225039"/>
            <a:ext cx="766636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i="1" spc="10" dirty="0">
                <a:solidFill>
                  <a:srgbClr val="002060"/>
                </a:solidFill>
                <a:latin typeface="Corbel"/>
                <a:cs typeface="Corbel"/>
              </a:rPr>
              <a:t>1</a:t>
            </a:r>
            <a:r>
              <a:rPr sz="1970" i="1" spc="10" dirty="0">
                <a:latin typeface="Corbel"/>
                <a:cs typeface="Corbel"/>
              </a:rPr>
              <a:t>2</a:t>
            </a:r>
            <a:r>
              <a:rPr sz="1970" i="1" spc="10" dirty="0">
                <a:solidFill>
                  <a:srgbClr val="002060"/>
                </a:solidFill>
                <a:latin typeface="Corbel"/>
                <a:cs typeface="Corbel"/>
              </a:rPr>
              <a:t>12</a:t>
            </a:r>
            <a:r>
              <a:rPr sz="1970" i="1" spc="10" dirty="0">
                <a:latin typeface="Corbel"/>
                <a:cs typeface="Corbel"/>
              </a:rPr>
              <a:t>67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559306" y="4758439"/>
            <a:ext cx="1169209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Corbel"/>
                <a:cs typeface="Corbel"/>
              </a:rPr>
              <a:t>H(k) =   112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867009" y="6346241"/>
            <a:ext cx="108966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8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bject 77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4054424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Rotation Method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124859"/>
            <a:ext cx="7538173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Usually used with the combination of other hashing mechanisms.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80414" y="3083455"/>
            <a:ext cx="1129512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Example: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554734" y="3713121"/>
            <a:ext cx="100992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latin typeface="Corbel"/>
                <a:cs typeface="Corbel"/>
              </a:rPr>
              <a:t>250089</a:t>
            </a:r>
            <a:r>
              <a:rPr sz="2200" i="1" spc="10" dirty="0">
                <a:solidFill>
                  <a:srgbClr val="002060"/>
                </a:solidFill>
                <a:latin typeface="Corbel"/>
                <a:cs typeface="Corbel"/>
              </a:rPr>
              <a:t>1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609598" y="4392825"/>
            <a:ext cx="184291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latin typeface="Corbel"/>
                <a:cs typeface="Corbel"/>
              </a:rPr>
              <a:t>H(k) =   1250089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0865485" y="6346241"/>
            <a:ext cx="110338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9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1204</Words>
  <Application>Microsoft Office PowerPoint</Application>
  <PresentationFormat>Widescreen</PresentationFormat>
  <Paragraphs>283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02-131212-009</cp:lastModifiedBy>
  <cp:revision>1</cp:revision>
  <dcterms:created xsi:type="dcterms:W3CDTF">2023-02-16T04:46:53Z</dcterms:created>
  <dcterms:modified xsi:type="dcterms:W3CDTF">2023-02-16T04:47:55Z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2023-02-16T00:00:00Z</vt:filetime>
  </property>
  <property fmtid="{D5CDD505-2E9C-101B-9397-08002B2CF9AE}" pid="3" name="LastSaved">
    <vt:filetime>2023-02-16T00:00:00Z</vt:filetime>
  </property>
</Properties>
</file>