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1896897"/>
            <a:ext cx="9656572" cy="2421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58805" y="633359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56303" y="3738371"/>
            <a:ext cx="4380738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7636" y="1662176"/>
            <a:ext cx="8853805" cy="20554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7990"/>
              </a:lnSpc>
              <a:spcBef>
                <a:spcPts val="100"/>
              </a:spcBef>
            </a:pPr>
            <a:r>
              <a:rPr dirty="0" sz="7200" spc="-100" b="1">
                <a:latin typeface="Trebuchet MS"/>
                <a:cs typeface="Trebuchet MS"/>
              </a:rPr>
              <a:t>DATA </a:t>
            </a:r>
            <a:r>
              <a:rPr dirty="0" sz="7200" spc="65" b="1">
                <a:latin typeface="Trebuchet MS"/>
                <a:cs typeface="Trebuchet MS"/>
              </a:rPr>
              <a:t>STRUCTURES</a:t>
            </a:r>
            <a:r>
              <a:rPr dirty="0" sz="7200" spc="-1465" b="1">
                <a:latin typeface="Trebuchet MS"/>
                <a:cs typeface="Trebuchet MS"/>
              </a:rPr>
              <a:t> </a:t>
            </a:r>
            <a:r>
              <a:rPr dirty="0" sz="7200" spc="-105" b="1">
                <a:latin typeface="Trebuchet MS"/>
                <a:cs typeface="Trebuchet MS"/>
              </a:rPr>
              <a:t>&amp;</a:t>
            </a:r>
            <a:endParaRPr sz="7200">
              <a:latin typeface="Trebuchet MS"/>
              <a:cs typeface="Trebuchet MS"/>
            </a:endParaRPr>
          </a:p>
          <a:p>
            <a:pPr algn="ctr">
              <a:lnSpc>
                <a:spcPts val="7990"/>
              </a:lnSpc>
              <a:tabLst>
                <a:tab pos="1307465" algn="l"/>
                <a:tab pos="8228965" algn="l"/>
              </a:tabLst>
            </a:pPr>
            <a:r>
              <a:rPr dirty="0" u="sng" sz="7200" spc="-6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7200" spc="-6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sng" sz="7200" spc="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ALGORITHMS	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953" y="3828363"/>
            <a:ext cx="37941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14">
                <a:latin typeface="Arial"/>
                <a:cs typeface="Arial"/>
              </a:rPr>
              <a:t>Why </a:t>
            </a:r>
            <a:r>
              <a:rPr dirty="0" sz="3200" spc="-80">
                <a:latin typeface="Arial"/>
                <a:cs typeface="Arial"/>
              </a:rPr>
              <a:t>Study</a:t>
            </a:r>
            <a:r>
              <a:rPr dirty="0" sz="3200" spc="-680">
                <a:latin typeface="Arial"/>
                <a:cs typeface="Arial"/>
              </a:rPr>
              <a:t> </a:t>
            </a:r>
            <a:r>
              <a:rPr dirty="0" sz="3200" spc="-40">
                <a:latin typeface="Arial"/>
                <a:cs typeface="Arial"/>
              </a:rPr>
              <a:t>Algorithms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98560" y="5151501"/>
            <a:ext cx="3364229" cy="1259840"/>
            <a:chOff x="8298560" y="5151501"/>
            <a:chExt cx="3364229" cy="1259840"/>
          </a:xfrm>
        </p:grpSpPr>
        <p:sp>
          <p:nvSpPr>
            <p:cNvPr id="7" name="object 7"/>
            <p:cNvSpPr/>
            <p:nvPr/>
          </p:nvSpPr>
          <p:spPr>
            <a:xfrm>
              <a:off x="8308085" y="5161026"/>
              <a:ext cx="3345179" cy="1240790"/>
            </a:xfrm>
            <a:custGeom>
              <a:avLst/>
              <a:gdLst/>
              <a:ahLst/>
              <a:cxnLst/>
              <a:rect l="l" t="t" r="r" b="b"/>
              <a:pathLst>
                <a:path w="3345179" h="1240789">
                  <a:moveTo>
                    <a:pt x="3345180" y="0"/>
                  </a:moveTo>
                  <a:lnTo>
                    <a:pt x="206756" y="0"/>
                  </a:lnTo>
                  <a:lnTo>
                    <a:pt x="159353" y="5461"/>
                  </a:lnTo>
                  <a:lnTo>
                    <a:pt x="115836" y="21017"/>
                  </a:lnTo>
                  <a:lnTo>
                    <a:pt x="77447" y="45426"/>
                  </a:lnTo>
                  <a:lnTo>
                    <a:pt x="45426" y="77447"/>
                  </a:lnTo>
                  <a:lnTo>
                    <a:pt x="21017" y="115836"/>
                  </a:lnTo>
                  <a:lnTo>
                    <a:pt x="5461" y="159353"/>
                  </a:lnTo>
                  <a:lnTo>
                    <a:pt x="0" y="206756"/>
                  </a:lnTo>
                  <a:lnTo>
                    <a:pt x="0" y="1240536"/>
                  </a:lnTo>
                  <a:lnTo>
                    <a:pt x="3138424" y="1240536"/>
                  </a:lnTo>
                  <a:lnTo>
                    <a:pt x="3185826" y="1235075"/>
                  </a:lnTo>
                  <a:lnTo>
                    <a:pt x="3229343" y="1219520"/>
                  </a:lnTo>
                  <a:lnTo>
                    <a:pt x="3267732" y="1195113"/>
                  </a:lnTo>
                  <a:lnTo>
                    <a:pt x="3299753" y="1163094"/>
                  </a:lnTo>
                  <a:lnTo>
                    <a:pt x="3324162" y="1124704"/>
                  </a:lnTo>
                  <a:lnTo>
                    <a:pt x="3339718" y="1081186"/>
                  </a:lnTo>
                  <a:lnTo>
                    <a:pt x="3345180" y="1033780"/>
                  </a:lnTo>
                  <a:lnTo>
                    <a:pt x="334518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308085" y="5161026"/>
              <a:ext cx="3345179" cy="1240790"/>
            </a:xfrm>
            <a:custGeom>
              <a:avLst/>
              <a:gdLst/>
              <a:ahLst/>
              <a:cxnLst/>
              <a:rect l="l" t="t" r="r" b="b"/>
              <a:pathLst>
                <a:path w="3345179" h="1240789">
                  <a:moveTo>
                    <a:pt x="206756" y="0"/>
                  </a:moveTo>
                  <a:lnTo>
                    <a:pt x="3345180" y="0"/>
                  </a:lnTo>
                  <a:lnTo>
                    <a:pt x="3345180" y="1033780"/>
                  </a:lnTo>
                  <a:lnTo>
                    <a:pt x="3339718" y="1081186"/>
                  </a:lnTo>
                  <a:lnTo>
                    <a:pt x="3324162" y="1124704"/>
                  </a:lnTo>
                  <a:lnTo>
                    <a:pt x="3299753" y="1163094"/>
                  </a:lnTo>
                  <a:lnTo>
                    <a:pt x="3267732" y="1195113"/>
                  </a:lnTo>
                  <a:lnTo>
                    <a:pt x="3229343" y="1219520"/>
                  </a:lnTo>
                  <a:lnTo>
                    <a:pt x="3185826" y="1235075"/>
                  </a:lnTo>
                  <a:lnTo>
                    <a:pt x="3138424" y="1240536"/>
                  </a:lnTo>
                  <a:lnTo>
                    <a:pt x="0" y="1240536"/>
                  </a:lnTo>
                  <a:lnTo>
                    <a:pt x="0" y="206756"/>
                  </a:lnTo>
                  <a:lnTo>
                    <a:pt x="5461" y="159353"/>
                  </a:lnTo>
                  <a:lnTo>
                    <a:pt x="21017" y="115836"/>
                  </a:lnTo>
                  <a:lnTo>
                    <a:pt x="45426" y="77447"/>
                  </a:lnTo>
                  <a:lnTo>
                    <a:pt x="77447" y="45426"/>
                  </a:lnTo>
                  <a:lnTo>
                    <a:pt x="115836" y="21017"/>
                  </a:lnTo>
                  <a:lnTo>
                    <a:pt x="159353" y="5461"/>
                  </a:lnTo>
                  <a:lnTo>
                    <a:pt x="206756" y="0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Instructor: </a:t>
            </a:r>
            <a:r>
              <a:rPr dirty="0" sz="1800" spc="-90">
                <a:solidFill>
                  <a:srgbClr val="FFFFFF"/>
                </a:solidFill>
                <a:latin typeface="Arial"/>
                <a:cs typeface="Arial"/>
              </a:rPr>
              <a:t>Engr. 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Laraib</a:t>
            </a:r>
            <a:r>
              <a:rPr dirty="0" sz="1800" spc="-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Siddiqui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6949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4"/>
              <a:t>Measure </a:t>
            </a:r>
            <a:r>
              <a:rPr dirty="0" spc="-45"/>
              <a:t>Similarity </a:t>
            </a:r>
            <a:r>
              <a:rPr dirty="0" spc="35"/>
              <a:t>of</a:t>
            </a:r>
            <a:r>
              <a:rPr dirty="0" spc="-940"/>
              <a:t> </a:t>
            </a:r>
            <a:r>
              <a:rPr dirty="0" spc="-145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2631948" y="2019300"/>
            <a:ext cx="6928104" cy="2819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6830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Identify</a:t>
            </a:r>
            <a:r>
              <a:rPr dirty="0" spc="-585"/>
              <a:t> </a:t>
            </a:r>
            <a:r>
              <a:rPr dirty="0" spc="-125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3648455" y="2196083"/>
            <a:ext cx="4443984" cy="2912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8093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95"/>
              <a:t>Play </a:t>
            </a:r>
            <a:r>
              <a:rPr dirty="0" spc="-295"/>
              <a:t>Games</a:t>
            </a:r>
            <a:r>
              <a:rPr dirty="0" spc="-1015"/>
              <a:t> </a:t>
            </a:r>
            <a:r>
              <a:rPr dirty="0" spc="-150"/>
              <a:t>Well</a:t>
            </a:r>
          </a:p>
        </p:txBody>
      </p:sp>
      <p:sp>
        <p:nvSpPr>
          <p:cNvPr id="3" name="object 3"/>
          <p:cNvSpPr/>
          <p:nvPr/>
        </p:nvSpPr>
        <p:spPr>
          <a:xfrm>
            <a:off x="3883152" y="1772411"/>
            <a:ext cx="4249577" cy="4248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768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5917565" cy="98298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5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dirty="0" sz="2200" spc="-80">
                <a:latin typeface="Arial"/>
                <a:cs typeface="Arial"/>
              </a:rPr>
              <a:t>Set</a:t>
            </a:r>
            <a:r>
              <a:rPr dirty="0" sz="2200" spc="-165">
                <a:latin typeface="Arial"/>
                <a:cs typeface="Arial"/>
              </a:rPr>
              <a:t> </a:t>
            </a:r>
            <a:r>
              <a:rPr dirty="0" sz="2200" spc="10">
                <a:latin typeface="Arial"/>
                <a:cs typeface="Arial"/>
              </a:rPr>
              <a:t>of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instructions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50">
                <a:latin typeface="Arial"/>
                <a:cs typeface="Arial"/>
              </a:rPr>
              <a:t>to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accomplish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 spc="-150">
                <a:latin typeface="Arial"/>
                <a:cs typeface="Arial"/>
              </a:rPr>
              <a:t>a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particular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task.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dirty="0" sz="2200" spc="-75">
                <a:latin typeface="Arial"/>
                <a:cs typeface="Arial"/>
              </a:rPr>
              <a:t>Method/process </a:t>
            </a:r>
            <a:r>
              <a:rPr dirty="0" sz="2200" spc="45">
                <a:latin typeface="Arial"/>
                <a:cs typeface="Arial"/>
              </a:rPr>
              <a:t>to </a:t>
            </a:r>
            <a:r>
              <a:rPr dirty="0" sz="2200" spc="-100">
                <a:latin typeface="Arial"/>
                <a:cs typeface="Arial"/>
              </a:rPr>
              <a:t>solve</a:t>
            </a:r>
            <a:r>
              <a:rPr dirty="0" sz="2200" spc="-475">
                <a:latin typeface="Arial"/>
                <a:cs typeface="Arial"/>
              </a:rPr>
              <a:t> </a:t>
            </a:r>
            <a:r>
              <a:rPr dirty="0" sz="2200" spc="-150">
                <a:latin typeface="Arial"/>
                <a:cs typeface="Arial"/>
              </a:rPr>
              <a:t>a </a:t>
            </a:r>
            <a:r>
              <a:rPr dirty="0" sz="2200" spc="-45">
                <a:latin typeface="Arial"/>
                <a:cs typeface="Arial"/>
              </a:rPr>
              <a:t>problem.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274" y="3958209"/>
            <a:ext cx="5525135" cy="6623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662940" marR="5080" indent="-650875">
              <a:lnSpc>
                <a:spcPts val="2380"/>
              </a:lnSpc>
              <a:spcBef>
                <a:spcPts val="390"/>
              </a:spcBef>
            </a:pPr>
            <a:r>
              <a:rPr dirty="0" sz="2200" spc="-120" i="1">
                <a:latin typeface="Arial"/>
                <a:cs typeface="Arial"/>
              </a:rPr>
              <a:t>Program</a:t>
            </a:r>
            <a:r>
              <a:rPr dirty="0" sz="2200" spc="-160" i="1">
                <a:latin typeface="Arial"/>
                <a:cs typeface="Arial"/>
              </a:rPr>
              <a:t> </a:t>
            </a:r>
            <a:r>
              <a:rPr dirty="0" sz="2200" spc="-130" i="1">
                <a:latin typeface="Arial"/>
                <a:cs typeface="Arial"/>
              </a:rPr>
              <a:t>is</a:t>
            </a:r>
            <a:r>
              <a:rPr dirty="0" sz="2200" spc="-170" i="1">
                <a:latin typeface="Arial"/>
                <a:cs typeface="Arial"/>
              </a:rPr>
              <a:t> </a:t>
            </a:r>
            <a:r>
              <a:rPr dirty="0" sz="2200" spc="-105" i="1">
                <a:latin typeface="Arial"/>
                <a:cs typeface="Arial"/>
              </a:rPr>
              <a:t>an</a:t>
            </a:r>
            <a:r>
              <a:rPr dirty="0" sz="2200" spc="-175" i="1">
                <a:latin typeface="Arial"/>
                <a:cs typeface="Arial"/>
              </a:rPr>
              <a:t> </a:t>
            </a:r>
            <a:r>
              <a:rPr dirty="0" sz="2200" spc="-105" i="1">
                <a:latin typeface="Arial"/>
                <a:cs typeface="Arial"/>
              </a:rPr>
              <a:t>instance</a:t>
            </a:r>
            <a:r>
              <a:rPr dirty="0" sz="2200" spc="-175" i="1">
                <a:latin typeface="Arial"/>
                <a:cs typeface="Arial"/>
              </a:rPr>
              <a:t> </a:t>
            </a:r>
            <a:r>
              <a:rPr dirty="0" sz="2200" spc="-40" i="1">
                <a:latin typeface="Arial"/>
                <a:cs typeface="Arial"/>
              </a:rPr>
              <a:t>of</a:t>
            </a:r>
            <a:r>
              <a:rPr dirty="0" sz="2200" spc="-190" i="1">
                <a:latin typeface="Arial"/>
                <a:cs typeface="Arial"/>
              </a:rPr>
              <a:t> </a:t>
            </a:r>
            <a:r>
              <a:rPr dirty="0" sz="2200" spc="-105" i="1">
                <a:latin typeface="Arial"/>
                <a:cs typeface="Arial"/>
              </a:rPr>
              <a:t>an</a:t>
            </a:r>
            <a:r>
              <a:rPr dirty="0" sz="2200" spc="-175" i="1">
                <a:latin typeface="Arial"/>
                <a:cs typeface="Arial"/>
              </a:rPr>
              <a:t> </a:t>
            </a:r>
            <a:r>
              <a:rPr dirty="0" sz="2200" spc="-55" i="1">
                <a:latin typeface="Arial"/>
                <a:cs typeface="Arial"/>
              </a:rPr>
              <a:t>algorithm,</a:t>
            </a:r>
            <a:r>
              <a:rPr dirty="0" sz="2200" spc="-155" i="1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written</a:t>
            </a:r>
            <a:r>
              <a:rPr dirty="0" sz="2200" spc="-145" i="1">
                <a:latin typeface="Arial"/>
                <a:cs typeface="Arial"/>
              </a:rPr>
              <a:t> </a:t>
            </a:r>
            <a:r>
              <a:rPr dirty="0" sz="2200" spc="-60" i="1">
                <a:latin typeface="Arial"/>
                <a:cs typeface="Arial"/>
              </a:rPr>
              <a:t>in  </a:t>
            </a:r>
            <a:r>
              <a:rPr dirty="0" sz="2200" spc="-185" i="1">
                <a:latin typeface="Arial"/>
                <a:cs typeface="Arial"/>
              </a:rPr>
              <a:t>some </a:t>
            </a:r>
            <a:r>
              <a:rPr dirty="0" sz="2200" spc="-120" i="1">
                <a:latin typeface="Arial"/>
                <a:cs typeface="Arial"/>
              </a:rPr>
              <a:t>specific </a:t>
            </a:r>
            <a:r>
              <a:rPr dirty="0" sz="2200" spc="-100" i="1">
                <a:latin typeface="Arial"/>
                <a:cs typeface="Arial"/>
              </a:rPr>
              <a:t>programming</a:t>
            </a:r>
            <a:r>
              <a:rPr dirty="0" sz="2200" spc="-180" i="1">
                <a:latin typeface="Arial"/>
                <a:cs typeface="Arial"/>
              </a:rPr>
              <a:t> </a:t>
            </a:r>
            <a:r>
              <a:rPr dirty="0" sz="2200" spc="-105" i="1">
                <a:latin typeface="Arial"/>
                <a:cs typeface="Arial"/>
              </a:rPr>
              <a:t>language.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50730" y="4391405"/>
            <a:ext cx="501650" cy="321945"/>
          </a:xfrm>
          <a:custGeom>
            <a:avLst/>
            <a:gdLst/>
            <a:ahLst/>
            <a:cxnLst/>
            <a:rect l="l" t="t" r="r" b="b"/>
            <a:pathLst>
              <a:path w="501650" h="321945">
                <a:moveTo>
                  <a:pt x="376047" y="0"/>
                </a:moveTo>
                <a:lnTo>
                  <a:pt x="125349" y="0"/>
                </a:lnTo>
                <a:lnTo>
                  <a:pt x="125349" y="160782"/>
                </a:lnTo>
                <a:lnTo>
                  <a:pt x="0" y="160782"/>
                </a:lnTo>
                <a:lnTo>
                  <a:pt x="250698" y="321564"/>
                </a:lnTo>
                <a:lnTo>
                  <a:pt x="501396" y="160782"/>
                </a:lnTo>
                <a:lnTo>
                  <a:pt x="376047" y="160782"/>
                </a:lnTo>
                <a:lnTo>
                  <a:pt x="376047" y="0"/>
                </a:lnTo>
                <a:close/>
              </a:path>
            </a:pathLst>
          </a:custGeom>
          <a:solidFill>
            <a:srgbClr val="D0D7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8601456" y="2188464"/>
            <a:ext cx="2590800" cy="1873885"/>
            <a:chOff x="8601456" y="2188464"/>
            <a:chExt cx="2590800" cy="1873885"/>
          </a:xfrm>
        </p:grpSpPr>
        <p:sp>
          <p:nvSpPr>
            <p:cNvPr id="7" name="object 7"/>
            <p:cNvSpPr/>
            <p:nvPr/>
          </p:nvSpPr>
          <p:spPr>
            <a:xfrm>
              <a:off x="8601456" y="2188464"/>
              <a:ext cx="2590800" cy="899160"/>
            </a:xfrm>
            <a:custGeom>
              <a:avLst/>
              <a:gdLst/>
              <a:ahLst/>
              <a:cxnLst/>
              <a:rect l="l" t="t" r="r" b="b"/>
              <a:pathLst>
                <a:path w="2590800" h="899160">
                  <a:moveTo>
                    <a:pt x="1295400" y="0"/>
                  </a:moveTo>
                  <a:lnTo>
                    <a:pt x="1226606" y="623"/>
                  </a:lnTo>
                  <a:lnTo>
                    <a:pt x="1158747" y="2472"/>
                  </a:lnTo>
                  <a:lnTo>
                    <a:pt x="1091912" y="5515"/>
                  </a:lnTo>
                  <a:lnTo>
                    <a:pt x="1026191" y="9722"/>
                  </a:lnTo>
                  <a:lnTo>
                    <a:pt x="961674" y="15062"/>
                  </a:lnTo>
                  <a:lnTo>
                    <a:pt x="898450" y="21503"/>
                  </a:lnTo>
                  <a:lnTo>
                    <a:pt x="836608" y="29014"/>
                  </a:lnTo>
                  <a:lnTo>
                    <a:pt x="776238" y="37565"/>
                  </a:lnTo>
                  <a:lnTo>
                    <a:pt x="717430" y="47123"/>
                  </a:lnTo>
                  <a:lnTo>
                    <a:pt x="660273" y="57659"/>
                  </a:lnTo>
                  <a:lnTo>
                    <a:pt x="604857" y="69141"/>
                  </a:lnTo>
                  <a:lnTo>
                    <a:pt x="551272" y="81538"/>
                  </a:lnTo>
                  <a:lnTo>
                    <a:pt x="499606" y="94818"/>
                  </a:lnTo>
                  <a:lnTo>
                    <a:pt x="449949" y="108952"/>
                  </a:lnTo>
                  <a:lnTo>
                    <a:pt x="402392" y="123907"/>
                  </a:lnTo>
                  <a:lnTo>
                    <a:pt x="357023" y="139652"/>
                  </a:lnTo>
                  <a:lnTo>
                    <a:pt x="313931" y="156158"/>
                  </a:lnTo>
                  <a:lnTo>
                    <a:pt x="273208" y="173391"/>
                  </a:lnTo>
                  <a:lnTo>
                    <a:pt x="234942" y="191322"/>
                  </a:lnTo>
                  <a:lnTo>
                    <a:pt x="199222" y="209920"/>
                  </a:lnTo>
                  <a:lnTo>
                    <a:pt x="166139" y="229152"/>
                  </a:lnTo>
                  <a:lnTo>
                    <a:pt x="108239" y="269399"/>
                  </a:lnTo>
                  <a:lnTo>
                    <a:pt x="61959" y="311814"/>
                  </a:lnTo>
                  <a:lnTo>
                    <a:pt x="28015" y="356148"/>
                  </a:lnTo>
                  <a:lnTo>
                    <a:pt x="7123" y="402153"/>
                  </a:lnTo>
                  <a:lnTo>
                    <a:pt x="0" y="449580"/>
                  </a:lnTo>
                  <a:lnTo>
                    <a:pt x="1795" y="473455"/>
                  </a:lnTo>
                  <a:lnTo>
                    <a:pt x="15892" y="520202"/>
                  </a:lnTo>
                  <a:lnTo>
                    <a:pt x="43400" y="565403"/>
                  </a:lnTo>
                  <a:lnTo>
                    <a:pt x="83602" y="608808"/>
                  </a:lnTo>
                  <a:lnTo>
                    <a:pt x="135781" y="650170"/>
                  </a:lnTo>
                  <a:lnTo>
                    <a:pt x="199222" y="689239"/>
                  </a:lnTo>
                  <a:lnTo>
                    <a:pt x="234942" y="707837"/>
                  </a:lnTo>
                  <a:lnTo>
                    <a:pt x="273208" y="725768"/>
                  </a:lnTo>
                  <a:lnTo>
                    <a:pt x="313931" y="743001"/>
                  </a:lnTo>
                  <a:lnTo>
                    <a:pt x="357023" y="759507"/>
                  </a:lnTo>
                  <a:lnTo>
                    <a:pt x="402392" y="775252"/>
                  </a:lnTo>
                  <a:lnTo>
                    <a:pt x="449949" y="790207"/>
                  </a:lnTo>
                  <a:lnTo>
                    <a:pt x="499606" y="804341"/>
                  </a:lnTo>
                  <a:lnTo>
                    <a:pt x="551272" y="817621"/>
                  </a:lnTo>
                  <a:lnTo>
                    <a:pt x="604857" y="830018"/>
                  </a:lnTo>
                  <a:lnTo>
                    <a:pt x="660273" y="841500"/>
                  </a:lnTo>
                  <a:lnTo>
                    <a:pt x="717430" y="852036"/>
                  </a:lnTo>
                  <a:lnTo>
                    <a:pt x="776238" y="861594"/>
                  </a:lnTo>
                  <a:lnTo>
                    <a:pt x="836608" y="870145"/>
                  </a:lnTo>
                  <a:lnTo>
                    <a:pt x="898450" y="877656"/>
                  </a:lnTo>
                  <a:lnTo>
                    <a:pt x="961674" y="884097"/>
                  </a:lnTo>
                  <a:lnTo>
                    <a:pt x="1026191" y="889437"/>
                  </a:lnTo>
                  <a:lnTo>
                    <a:pt x="1091912" y="893644"/>
                  </a:lnTo>
                  <a:lnTo>
                    <a:pt x="1158747" y="896687"/>
                  </a:lnTo>
                  <a:lnTo>
                    <a:pt x="1226606" y="898536"/>
                  </a:lnTo>
                  <a:lnTo>
                    <a:pt x="1295400" y="899160"/>
                  </a:lnTo>
                  <a:lnTo>
                    <a:pt x="1364193" y="898536"/>
                  </a:lnTo>
                  <a:lnTo>
                    <a:pt x="1432052" y="896687"/>
                  </a:lnTo>
                  <a:lnTo>
                    <a:pt x="1498887" y="893644"/>
                  </a:lnTo>
                  <a:lnTo>
                    <a:pt x="1564608" y="889437"/>
                  </a:lnTo>
                  <a:lnTo>
                    <a:pt x="1629125" y="884097"/>
                  </a:lnTo>
                  <a:lnTo>
                    <a:pt x="1692349" y="877656"/>
                  </a:lnTo>
                  <a:lnTo>
                    <a:pt x="1754191" y="870145"/>
                  </a:lnTo>
                  <a:lnTo>
                    <a:pt x="1814561" y="861594"/>
                  </a:lnTo>
                  <a:lnTo>
                    <a:pt x="1873369" y="852036"/>
                  </a:lnTo>
                  <a:lnTo>
                    <a:pt x="1930526" y="841500"/>
                  </a:lnTo>
                  <a:lnTo>
                    <a:pt x="1985942" y="830018"/>
                  </a:lnTo>
                  <a:lnTo>
                    <a:pt x="2039527" y="817621"/>
                  </a:lnTo>
                  <a:lnTo>
                    <a:pt x="2091193" y="804341"/>
                  </a:lnTo>
                  <a:lnTo>
                    <a:pt x="2140850" y="790207"/>
                  </a:lnTo>
                  <a:lnTo>
                    <a:pt x="2188407" y="775252"/>
                  </a:lnTo>
                  <a:lnTo>
                    <a:pt x="2233776" y="759507"/>
                  </a:lnTo>
                  <a:lnTo>
                    <a:pt x="2276868" y="743001"/>
                  </a:lnTo>
                  <a:lnTo>
                    <a:pt x="2317591" y="725768"/>
                  </a:lnTo>
                  <a:lnTo>
                    <a:pt x="2355857" y="707837"/>
                  </a:lnTo>
                  <a:lnTo>
                    <a:pt x="2391577" y="689239"/>
                  </a:lnTo>
                  <a:lnTo>
                    <a:pt x="2424660" y="670007"/>
                  </a:lnTo>
                  <a:lnTo>
                    <a:pt x="2482560" y="629760"/>
                  </a:lnTo>
                  <a:lnTo>
                    <a:pt x="2528840" y="587345"/>
                  </a:lnTo>
                  <a:lnTo>
                    <a:pt x="2562784" y="543011"/>
                  </a:lnTo>
                  <a:lnTo>
                    <a:pt x="2583676" y="497006"/>
                  </a:lnTo>
                  <a:lnTo>
                    <a:pt x="2590800" y="449580"/>
                  </a:lnTo>
                  <a:lnTo>
                    <a:pt x="2589004" y="425704"/>
                  </a:lnTo>
                  <a:lnTo>
                    <a:pt x="2574907" y="378957"/>
                  </a:lnTo>
                  <a:lnTo>
                    <a:pt x="2547399" y="333756"/>
                  </a:lnTo>
                  <a:lnTo>
                    <a:pt x="2507197" y="290351"/>
                  </a:lnTo>
                  <a:lnTo>
                    <a:pt x="2455018" y="248989"/>
                  </a:lnTo>
                  <a:lnTo>
                    <a:pt x="2391577" y="209920"/>
                  </a:lnTo>
                  <a:lnTo>
                    <a:pt x="2355857" y="191322"/>
                  </a:lnTo>
                  <a:lnTo>
                    <a:pt x="2317591" y="173391"/>
                  </a:lnTo>
                  <a:lnTo>
                    <a:pt x="2276868" y="156158"/>
                  </a:lnTo>
                  <a:lnTo>
                    <a:pt x="2233776" y="139652"/>
                  </a:lnTo>
                  <a:lnTo>
                    <a:pt x="2188407" y="123907"/>
                  </a:lnTo>
                  <a:lnTo>
                    <a:pt x="2140850" y="108952"/>
                  </a:lnTo>
                  <a:lnTo>
                    <a:pt x="2091193" y="94818"/>
                  </a:lnTo>
                  <a:lnTo>
                    <a:pt x="2039527" y="81538"/>
                  </a:lnTo>
                  <a:lnTo>
                    <a:pt x="1985942" y="69141"/>
                  </a:lnTo>
                  <a:lnTo>
                    <a:pt x="1930526" y="57659"/>
                  </a:lnTo>
                  <a:lnTo>
                    <a:pt x="1873369" y="47123"/>
                  </a:lnTo>
                  <a:lnTo>
                    <a:pt x="1814561" y="37565"/>
                  </a:lnTo>
                  <a:lnTo>
                    <a:pt x="1754191" y="29014"/>
                  </a:lnTo>
                  <a:lnTo>
                    <a:pt x="1692349" y="21503"/>
                  </a:lnTo>
                  <a:lnTo>
                    <a:pt x="1629125" y="15062"/>
                  </a:lnTo>
                  <a:lnTo>
                    <a:pt x="1564608" y="9722"/>
                  </a:lnTo>
                  <a:lnTo>
                    <a:pt x="1498887" y="5515"/>
                  </a:lnTo>
                  <a:lnTo>
                    <a:pt x="1432052" y="2472"/>
                  </a:lnTo>
                  <a:lnTo>
                    <a:pt x="1364193" y="623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9DFBC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44050" y="3158490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40" h="904239">
                  <a:moveTo>
                    <a:pt x="451866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6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6" y="903732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1" y="451866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96350" y="2480310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40" h="904239">
                  <a:moveTo>
                    <a:pt x="451866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5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6" y="903731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1" y="451865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6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96350" y="2480310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40" h="904239">
                  <a:moveTo>
                    <a:pt x="0" y="451865"/>
                  </a:moveTo>
                  <a:lnTo>
                    <a:pt x="2651" y="402630"/>
                  </a:lnTo>
                  <a:lnTo>
                    <a:pt x="10422" y="354931"/>
                  </a:lnTo>
                  <a:lnTo>
                    <a:pt x="23036" y="309042"/>
                  </a:lnTo>
                  <a:lnTo>
                    <a:pt x="40219" y="265241"/>
                  </a:lnTo>
                  <a:lnTo>
                    <a:pt x="61693" y="223802"/>
                  </a:lnTo>
                  <a:lnTo>
                    <a:pt x="87184" y="185001"/>
                  </a:lnTo>
                  <a:lnTo>
                    <a:pt x="116417" y="149114"/>
                  </a:lnTo>
                  <a:lnTo>
                    <a:pt x="149114" y="116417"/>
                  </a:lnTo>
                  <a:lnTo>
                    <a:pt x="185001" y="87184"/>
                  </a:lnTo>
                  <a:lnTo>
                    <a:pt x="223802" y="61693"/>
                  </a:lnTo>
                  <a:lnTo>
                    <a:pt x="265241" y="40219"/>
                  </a:lnTo>
                  <a:lnTo>
                    <a:pt x="309042" y="23036"/>
                  </a:lnTo>
                  <a:lnTo>
                    <a:pt x="354931" y="10422"/>
                  </a:lnTo>
                  <a:lnTo>
                    <a:pt x="402630" y="2651"/>
                  </a:lnTo>
                  <a:lnTo>
                    <a:pt x="451866" y="0"/>
                  </a:lnTo>
                  <a:lnTo>
                    <a:pt x="501101" y="2651"/>
                  </a:lnTo>
                  <a:lnTo>
                    <a:pt x="548800" y="10422"/>
                  </a:lnTo>
                  <a:lnTo>
                    <a:pt x="594689" y="23036"/>
                  </a:lnTo>
                  <a:lnTo>
                    <a:pt x="638490" y="40219"/>
                  </a:lnTo>
                  <a:lnTo>
                    <a:pt x="679929" y="61693"/>
                  </a:lnTo>
                  <a:lnTo>
                    <a:pt x="718730" y="87184"/>
                  </a:lnTo>
                  <a:lnTo>
                    <a:pt x="754617" y="116417"/>
                  </a:lnTo>
                  <a:lnTo>
                    <a:pt x="787314" y="149114"/>
                  </a:lnTo>
                  <a:lnTo>
                    <a:pt x="816547" y="185001"/>
                  </a:lnTo>
                  <a:lnTo>
                    <a:pt x="842038" y="223802"/>
                  </a:lnTo>
                  <a:lnTo>
                    <a:pt x="863512" y="265241"/>
                  </a:lnTo>
                  <a:lnTo>
                    <a:pt x="880695" y="309042"/>
                  </a:lnTo>
                  <a:lnTo>
                    <a:pt x="893309" y="354931"/>
                  </a:lnTo>
                  <a:lnTo>
                    <a:pt x="901080" y="402630"/>
                  </a:lnTo>
                  <a:lnTo>
                    <a:pt x="903731" y="451865"/>
                  </a:lnTo>
                  <a:lnTo>
                    <a:pt x="901080" y="501101"/>
                  </a:lnTo>
                  <a:lnTo>
                    <a:pt x="893309" y="548800"/>
                  </a:lnTo>
                  <a:lnTo>
                    <a:pt x="880695" y="594689"/>
                  </a:lnTo>
                  <a:lnTo>
                    <a:pt x="863512" y="638490"/>
                  </a:lnTo>
                  <a:lnTo>
                    <a:pt x="842038" y="679929"/>
                  </a:lnTo>
                  <a:lnTo>
                    <a:pt x="816547" y="718730"/>
                  </a:lnTo>
                  <a:lnTo>
                    <a:pt x="787314" y="754617"/>
                  </a:lnTo>
                  <a:lnTo>
                    <a:pt x="754617" y="787314"/>
                  </a:lnTo>
                  <a:lnTo>
                    <a:pt x="718730" y="816547"/>
                  </a:lnTo>
                  <a:lnTo>
                    <a:pt x="679929" y="842038"/>
                  </a:lnTo>
                  <a:lnTo>
                    <a:pt x="638490" y="863512"/>
                  </a:lnTo>
                  <a:lnTo>
                    <a:pt x="594689" y="880695"/>
                  </a:lnTo>
                  <a:lnTo>
                    <a:pt x="548800" y="893309"/>
                  </a:lnTo>
                  <a:lnTo>
                    <a:pt x="501101" y="901080"/>
                  </a:lnTo>
                  <a:lnTo>
                    <a:pt x="451866" y="903731"/>
                  </a:lnTo>
                  <a:lnTo>
                    <a:pt x="402630" y="901080"/>
                  </a:lnTo>
                  <a:lnTo>
                    <a:pt x="354931" y="893309"/>
                  </a:lnTo>
                  <a:lnTo>
                    <a:pt x="309042" y="880695"/>
                  </a:lnTo>
                  <a:lnTo>
                    <a:pt x="265241" y="863512"/>
                  </a:lnTo>
                  <a:lnTo>
                    <a:pt x="223802" y="842038"/>
                  </a:lnTo>
                  <a:lnTo>
                    <a:pt x="185001" y="816547"/>
                  </a:lnTo>
                  <a:lnTo>
                    <a:pt x="149114" y="787314"/>
                  </a:lnTo>
                  <a:lnTo>
                    <a:pt x="116417" y="754617"/>
                  </a:lnTo>
                  <a:lnTo>
                    <a:pt x="87184" y="718730"/>
                  </a:lnTo>
                  <a:lnTo>
                    <a:pt x="61693" y="679929"/>
                  </a:lnTo>
                  <a:lnTo>
                    <a:pt x="40219" y="638490"/>
                  </a:lnTo>
                  <a:lnTo>
                    <a:pt x="23036" y="594689"/>
                  </a:lnTo>
                  <a:lnTo>
                    <a:pt x="10422" y="548800"/>
                  </a:lnTo>
                  <a:lnTo>
                    <a:pt x="2651" y="501101"/>
                  </a:lnTo>
                  <a:lnTo>
                    <a:pt x="0" y="45186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327006" y="4745482"/>
            <a:ext cx="11480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Arial"/>
                <a:cs typeface="Arial"/>
              </a:rPr>
              <a:t>Algorithm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1714" y="2790825"/>
            <a:ext cx="1132840" cy="917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</a:pP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811893" y="2251329"/>
            <a:ext cx="923290" cy="923290"/>
            <a:chOff x="9811893" y="2251329"/>
            <a:chExt cx="923290" cy="923290"/>
          </a:xfrm>
        </p:grpSpPr>
        <p:sp>
          <p:nvSpPr>
            <p:cNvPr id="14" name="object 14"/>
            <p:cNvSpPr/>
            <p:nvPr/>
          </p:nvSpPr>
          <p:spPr>
            <a:xfrm>
              <a:off x="9821418" y="2260854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40" h="904239">
                  <a:moveTo>
                    <a:pt x="451865" y="0"/>
                  </a:moveTo>
                  <a:lnTo>
                    <a:pt x="402630" y="2651"/>
                  </a:lnTo>
                  <a:lnTo>
                    <a:pt x="354931" y="10422"/>
                  </a:lnTo>
                  <a:lnTo>
                    <a:pt x="309042" y="23036"/>
                  </a:lnTo>
                  <a:lnTo>
                    <a:pt x="265241" y="40219"/>
                  </a:lnTo>
                  <a:lnTo>
                    <a:pt x="223802" y="61693"/>
                  </a:lnTo>
                  <a:lnTo>
                    <a:pt x="185001" y="87184"/>
                  </a:lnTo>
                  <a:lnTo>
                    <a:pt x="149114" y="116417"/>
                  </a:lnTo>
                  <a:lnTo>
                    <a:pt x="116417" y="149114"/>
                  </a:lnTo>
                  <a:lnTo>
                    <a:pt x="87184" y="185001"/>
                  </a:lnTo>
                  <a:lnTo>
                    <a:pt x="61693" y="223802"/>
                  </a:lnTo>
                  <a:lnTo>
                    <a:pt x="40219" y="265241"/>
                  </a:lnTo>
                  <a:lnTo>
                    <a:pt x="23036" y="309042"/>
                  </a:lnTo>
                  <a:lnTo>
                    <a:pt x="10422" y="354931"/>
                  </a:lnTo>
                  <a:lnTo>
                    <a:pt x="2651" y="402630"/>
                  </a:lnTo>
                  <a:lnTo>
                    <a:pt x="0" y="451866"/>
                  </a:lnTo>
                  <a:lnTo>
                    <a:pt x="2651" y="501101"/>
                  </a:lnTo>
                  <a:lnTo>
                    <a:pt x="10422" y="548800"/>
                  </a:lnTo>
                  <a:lnTo>
                    <a:pt x="23036" y="594689"/>
                  </a:lnTo>
                  <a:lnTo>
                    <a:pt x="40219" y="638490"/>
                  </a:lnTo>
                  <a:lnTo>
                    <a:pt x="61693" y="679929"/>
                  </a:lnTo>
                  <a:lnTo>
                    <a:pt x="87184" y="718730"/>
                  </a:lnTo>
                  <a:lnTo>
                    <a:pt x="116417" y="754617"/>
                  </a:lnTo>
                  <a:lnTo>
                    <a:pt x="149114" y="787314"/>
                  </a:lnTo>
                  <a:lnTo>
                    <a:pt x="185001" y="816547"/>
                  </a:lnTo>
                  <a:lnTo>
                    <a:pt x="223802" y="842038"/>
                  </a:lnTo>
                  <a:lnTo>
                    <a:pt x="265241" y="863512"/>
                  </a:lnTo>
                  <a:lnTo>
                    <a:pt x="309042" y="880695"/>
                  </a:lnTo>
                  <a:lnTo>
                    <a:pt x="354931" y="893309"/>
                  </a:lnTo>
                  <a:lnTo>
                    <a:pt x="402630" y="901080"/>
                  </a:lnTo>
                  <a:lnTo>
                    <a:pt x="451865" y="903732"/>
                  </a:lnTo>
                  <a:lnTo>
                    <a:pt x="501101" y="901080"/>
                  </a:lnTo>
                  <a:lnTo>
                    <a:pt x="548800" y="893309"/>
                  </a:lnTo>
                  <a:lnTo>
                    <a:pt x="594689" y="880695"/>
                  </a:lnTo>
                  <a:lnTo>
                    <a:pt x="638490" y="863512"/>
                  </a:lnTo>
                  <a:lnTo>
                    <a:pt x="679929" y="842038"/>
                  </a:lnTo>
                  <a:lnTo>
                    <a:pt x="718730" y="816547"/>
                  </a:lnTo>
                  <a:lnTo>
                    <a:pt x="754617" y="787314"/>
                  </a:lnTo>
                  <a:lnTo>
                    <a:pt x="787314" y="754617"/>
                  </a:lnTo>
                  <a:lnTo>
                    <a:pt x="816547" y="718730"/>
                  </a:lnTo>
                  <a:lnTo>
                    <a:pt x="842038" y="679929"/>
                  </a:lnTo>
                  <a:lnTo>
                    <a:pt x="863512" y="638490"/>
                  </a:lnTo>
                  <a:lnTo>
                    <a:pt x="880695" y="594689"/>
                  </a:lnTo>
                  <a:lnTo>
                    <a:pt x="893309" y="548800"/>
                  </a:lnTo>
                  <a:lnTo>
                    <a:pt x="901080" y="501101"/>
                  </a:lnTo>
                  <a:lnTo>
                    <a:pt x="903731" y="451866"/>
                  </a:lnTo>
                  <a:lnTo>
                    <a:pt x="901080" y="402630"/>
                  </a:lnTo>
                  <a:lnTo>
                    <a:pt x="893309" y="354931"/>
                  </a:lnTo>
                  <a:lnTo>
                    <a:pt x="880695" y="309042"/>
                  </a:lnTo>
                  <a:lnTo>
                    <a:pt x="863512" y="265241"/>
                  </a:lnTo>
                  <a:lnTo>
                    <a:pt x="842038" y="223802"/>
                  </a:lnTo>
                  <a:lnTo>
                    <a:pt x="816547" y="185001"/>
                  </a:lnTo>
                  <a:lnTo>
                    <a:pt x="787314" y="149114"/>
                  </a:lnTo>
                  <a:lnTo>
                    <a:pt x="754617" y="116417"/>
                  </a:lnTo>
                  <a:lnTo>
                    <a:pt x="718730" y="87184"/>
                  </a:lnTo>
                  <a:lnTo>
                    <a:pt x="679929" y="61693"/>
                  </a:lnTo>
                  <a:lnTo>
                    <a:pt x="638490" y="40219"/>
                  </a:lnTo>
                  <a:lnTo>
                    <a:pt x="594689" y="23036"/>
                  </a:lnTo>
                  <a:lnTo>
                    <a:pt x="548800" y="10422"/>
                  </a:lnTo>
                  <a:lnTo>
                    <a:pt x="501101" y="2651"/>
                  </a:lnTo>
                  <a:lnTo>
                    <a:pt x="451865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21418" y="2260854"/>
              <a:ext cx="904240" cy="904240"/>
            </a:xfrm>
            <a:custGeom>
              <a:avLst/>
              <a:gdLst/>
              <a:ahLst/>
              <a:cxnLst/>
              <a:rect l="l" t="t" r="r" b="b"/>
              <a:pathLst>
                <a:path w="904240" h="904239">
                  <a:moveTo>
                    <a:pt x="0" y="451866"/>
                  </a:moveTo>
                  <a:lnTo>
                    <a:pt x="2651" y="402630"/>
                  </a:lnTo>
                  <a:lnTo>
                    <a:pt x="10422" y="354931"/>
                  </a:lnTo>
                  <a:lnTo>
                    <a:pt x="23036" y="309042"/>
                  </a:lnTo>
                  <a:lnTo>
                    <a:pt x="40219" y="265241"/>
                  </a:lnTo>
                  <a:lnTo>
                    <a:pt x="61693" y="223802"/>
                  </a:lnTo>
                  <a:lnTo>
                    <a:pt x="87184" y="185001"/>
                  </a:lnTo>
                  <a:lnTo>
                    <a:pt x="116417" y="149114"/>
                  </a:lnTo>
                  <a:lnTo>
                    <a:pt x="149114" y="116417"/>
                  </a:lnTo>
                  <a:lnTo>
                    <a:pt x="185001" y="87184"/>
                  </a:lnTo>
                  <a:lnTo>
                    <a:pt x="223802" y="61693"/>
                  </a:lnTo>
                  <a:lnTo>
                    <a:pt x="265241" y="40219"/>
                  </a:lnTo>
                  <a:lnTo>
                    <a:pt x="309042" y="23036"/>
                  </a:lnTo>
                  <a:lnTo>
                    <a:pt x="354931" y="10422"/>
                  </a:lnTo>
                  <a:lnTo>
                    <a:pt x="402630" y="2651"/>
                  </a:lnTo>
                  <a:lnTo>
                    <a:pt x="451865" y="0"/>
                  </a:lnTo>
                  <a:lnTo>
                    <a:pt x="501101" y="2651"/>
                  </a:lnTo>
                  <a:lnTo>
                    <a:pt x="548800" y="10422"/>
                  </a:lnTo>
                  <a:lnTo>
                    <a:pt x="594689" y="23036"/>
                  </a:lnTo>
                  <a:lnTo>
                    <a:pt x="638490" y="40219"/>
                  </a:lnTo>
                  <a:lnTo>
                    <a:pt x="679929" y="61693"/>
                  </a:lnTo>
                  <a:lnTo>
                    <a:pt x="718730" y="87184"/>
                  </a:lnTo>
                  <a:lnTo>
                    <a:pt x="754617" y="116417"/>
                  </a:lnTo>
                  <a:lnTo>
                    <a:pt x="787314" y="149114"/>
                  </a:lnTo>
                  <a:lnTo>
                    <a:pt x="816547" y="185001"/>
                  </a:lnTo>
                  <a:lnTo>
                    <a:pt x="842038" y="223802"/>
                  </a:lnTo>
                  <a:lnTo>
                    <a:pt x="863512" y="265241"/>
                  </a:lnTo>
                  <a:lnTo>
                    <a:pt x="880695" y="309042"/>
                  </a:lnTo>
                  <a:lnTo>
                    <a:pt x="893309" y="354931"/>
                  </a:lnTo>
                  <a:lnTo>
                    <a:pt x="901080" y="402630"/>
                  </a:lnTo>
                  <a:lnTo>
                    <a:pt x="903731" y="451866"/>
                  </a:lnTo>
                  <a:lnTo>
                    <a:pt x="901080" y="501101"/>
                  </a:lnTo>
                  <a:lnTo>
                    <a:pt x="893309" y="548800"/>
                  </a:lnTo>
                  <a:lnTo>
                    <a:pt x="880695" y="594689"/>
                  </a:lnTo>
                  <a:lnTo>
                    <a:pt x="863512" y="638490"/>
                  </a:lnTo>
                  <a:lnTo>
                    <a:pt x="842038" y="679929"/>
                  </a:lnTo>
                  <a:lnTo>
                    <a:pt x="816547" y="718730"/>
                  </a:lnTo>
                  <a:lnTo>
                    <a:pt x="787314" y="754617"/>
                  </a:lnTo>
                  <a:lnTo>
                    <a:pt x="754617" y="787314"/>
                  </a:lnTo>
                  <a:lnTo>
                    <a:pt x="718730" y="816547"/>
                  </a:lnTo>
                  <a:lnTo>
                    <a:pt x="679929" y="842038"/>
                  </a:lnTo>
                  <a:lnTo>
                    <a:pt x="638490" y="863512"/>
                  </a:lnTo>
                  <a:lnTo>
                    <a:pt x="594689" y="880695"/>
                  </a:lnTo>
                  <a:lnTo>
                    <a:pt x="548800" y="893309"/>
                  </a:lnTo>
                  <a:lnTo>
                    <a:pt x="501101" y="901080"/>
                  </a:lnTo>
                  <a:lnTo>
                    <a:pt x="451865" y="903732"/>
                  </a:lnTo>
                  <a:lnTo>
                    <a:pt x="402630" y="901080"/>
                  </a:lnTo>
                  <a:lnTo>
                    <a:pt x="354931" y="893309"/>
                  </a:lnTo>
                  <a:lnTo>
                    <a:pt x="309042" y="880695"/>
                  </a:lnTo>
                  <a:lnTo>
                    <a:pt x="265241" y="863512"/>
                  </a:lnTo>
                  <a:lnTo>
                    <a:pt x="223802" y="842038"/>
                  </a:lnTo>
                  <a:lnTo>
                    <a:pt x="185001" y="816547"/>
                  </a:lnTo>
                  <a:lnTo>
                    <a:pt x="149114" y="787314"/>
                  </a:lnTo>
                  <a:lnTo>
                    <a:pt x="116417" y="754617"/>
                  </a:lnTo>
                  <a:lnTo>
                    <a:pt x="87184" y="718730"/>
                  </a:lnTo>
                  <a:lnTo>
                    <a:pt x="61693" y="679929"/>
                  </a:lnTo>
                  <a:lnTo>
                    <a:pt x="40219" y="638490"/>
                  </a:lnTo>
                  <a:lnTo>
                    <a:pt x="23036" y="594689"/>
                  </a:lnTo>
                  <a:lnTo>
                    <a:pt x="10422" y="548800"/>
                  </a:lnTo>
                  <a:lnTo>
                    <a:pt x="2651" y="501101"/>
                  </a:lnTo>
                  <a:lnTo>
                    <a:pt x="0" y="451866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977119" y="2572257"/>
            <a:ext cx="5918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1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1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-13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11735" y="2171968"/>
            <a:ext cx="2821940" cy="2259965"/>
            <a:chOff x="8511735" y="2171968"/>
            <a:chExt cx="2821940" cy="2259965"/>
          </a:xfrm>
        </p:grpSpPr>
        <p:sp>
          <p:nvSpPr>
            <p:cNvPr id="18" name="object 18"/>
            <p:cNvSpPr/>
            <p:nvPr/>
          </p:nvSpPr>
          <p:spPr>
            <a:xfrm>
              <a:off x="8516735" y="2176968"/>
              <a:ext cx="2812415" cy="2249805"/>
            </a:xfrm>
            <a:custGeom>
              <a:avLst/>
              <a:gdLst/>
              <a:ahLst/>
              <a:cxnLst/>
              <a:rect l="l" t="t" r="r" b="b"/>
              <a:pathLst>
                <a:path w="2812415" h="2249804">
                  <a:moveTo>
                    <a:pt x="1401040" y="0"/>
                  </a:moveTo>
                  <a:lnTo>
                    <a:pt x="1337853" y="685"/>
                  </a:lnTo>
                  <a:lnTo>
                    <a:pt x="1274257" y="2520"/>
                  </a:lnTo>
                  <a:lnTo>
                    <a:pt x="1210321" y="5526"/>
                  </a:lnTo>
                  <a:lnTo>
                    <a:pt x="1143096" y="9957"/>
                  </a:lnTo>
                  <a:lnTo>
                    <a:pt x="1077144" y="15607"/>
                  </a:lnTo>
                  <a:lnTo>
                    <a:pt x="1012528" y="22442"/>
                  </a:lnTo>
                  <a:lnTo>
                    <a:pt x="949310" y="30430"/>
                  </a:lnTo>
                  <a:lnTo>
                    <a:pt x="887553" y="39537"/>
                  </a:lnTo>
                  <a:lnTo>
                    <a:pt x="827319" y="49730"/>
                  </a:lnTo>
                  <a:lnTo>
                    <a:pt x="768672" y="60976"/>
                  </a:lnTo>
                  <a:lnTo>
                    <a:pt x="711674" y="73240"/>
                  </a:lnTo>
                  <a:lnTo>
                    <a:pt x="656388" y="86490"/>
                  </a:lnTo>
                  <a:lnTo>
                    <a:pt x="602875" y="100693"/>
                  </a:lnTo>
                  <a:lnTo>
                    <a:pt x="551200" y="115815"/>
                  </a:lnTo>
                  <a:lnTo>
                    <a:pt x="501425" y="131823"/>
                  </a:lnTo>
                  <a:lnTo>
                    <a:pt x="453612" y="148683"/>
                  </a:lnTo>
                  <a:lnTo>
                    <a:pt x="407824" y="166362"/>
                  </a:lnTo>
                  <a:lnTo>
                    <a:pt x="364124" y="184827"/>
                  </a:lnTo>
                  <a:lnTo>
                    <a:pt x="322574" y="204045"/>
                  </a:lnTo>
                  <a:lnTo>
                    <a:pt x="283237" y="223982"/>
                  </a:lnTo>
                  <a:lnTo>
                    <a:pt x="246176" y="244605"/>
                  </a:lnTo>
                  <a:lnTo>
                    <a:pt x="211454" y="265880"/>
                  </a:lnTo>
                  <a:lnTo>
                    <a:pt x="179132" y="287775"/>
                  </a:lnTo>
                  <a:lnTo>
                    <a:pt x="121944" y="333288"/>
                  </a:lnTo>
                  <a:lnTo>
                    <a:pt x="75112" y="380879"/>
                  </a:lnTo>
                  <a:lnTo>
                    <a:pt x="39138" y="430280"/>
                  </a:lnTo>
                  <a:lnTo>
                    <a:pt x="14524" y="481224"/>
                  </a:lnTo>
                  <a:lnTo>
                    <a:pt x="1771" y="533446"/>
                  </a:lnTo>
                  <a:lnTo>
                    <a:pt x="0" y="559952"/>
                  </a:lnTo>
                  <a:lnTo>
                    <a:pt x="1381" y="586678"/>
                  </a:lnTo>
                  <a:lnTo>
                    <a:pt x="5978" y="613589"/>
                  </a:lnTo>
                  <a:lnTo>
                    <a:pt x="13854" y="640653"/>
                  </a:lnTo>
                  <a:lnTo>
                    <a:pt x="1057921" y="2128458"/>
                  </a:lnTo>
                  <a:lnTo>
                    <a:pt x="1073223" y="2154180"/>
                  </a:lnTo>
                  <a:lnTo>
                    <a:pt x="1135952" y="2198858"/>
                  </a:lnTo>
                  <a:lnTo>
                    <a:pt x="1181038" y="2216881"/>
                  </a:lnTo>
                  <a:lnTo>
                    <a:pt x="1233711" y="2231406"/>
                  </a:lnTo>
                  <a:lnTo>
                    <a:pt x="1292799" y="2241965"/>
                  </a:lnTo>
                  <a:lnTo>
                    <a:pt x="1357133" y="2248092"/>
                  </a:lnTo>
                  <a:lnTo>
                    <a:pt x="1420465" y="2249362"/>
                  </a:lnTo>
                  <a:lnTo>
                    <a:pt x="1481611" y="2246201"/>
                  </a:lnTo>
                  <a:lnTo>
                    <a:pt x="1539449" y="2238948"/>
                  </a:lnTo>
                  <a:lnTo>
                    <a:pt x="1592856" y="2227942"/>
                  </a:lnTo>
                  <a:lnTo>
                    <a:pt x="1640709" y="2213520"/>
                  </a:lnTo>
                  <a:lnTo>
                    <a:pt x="1681886" y="2196022"/>
                  </a:lnTo>
                  <a:lnTo>
                    <a:pt x="1715265" y="2175787"/>
                  </a:lnTo>
                  <a:lnTo>
                    <a:pt x="1754135" y="2128458"/>
                  </a:lnTo>
                  <a:lnTo>
                    <a:pt x="2537431" y="1012255"/>
                  </a:lnTo>
                  <a:lnTo>
                    <a:pt x="1406028" y="1012255"/>
                  </a:lnTo>
                  <a:lnTo>
                    <a:pt x="1337333" y="1011632"/>
                  </a:lnTo>
                  <a:lnTo>
                    <a:pt x="1269572" y="1009782"/>
                  </a:lnTo>
                  <a:lnTo>
                    <a:pt x="1202835" y="1006736"/>
                  </a:lnTo>
                  <a:lnTo>
                    <a:pt x="1137211" y="1002526"/>
                  </a:lnTo>
                  <a:lnTo>
                    <a:pt x="1072790" y="997184"/>
                  </a:lnTo>
                  <a:lnTo>
                    <a:pt x="1009661" y="990739"/>
                  </a:lnTo>
                  <a:lnTo>
                    <a:pt x="947913" y="983223"/>
                  </a:lnTo>
                  <a:lnTo>
                    <a:pt x="887636" y="974667"/>
                  </a:lnTo>
                  <a:lnTo>
                    <a:pt x="828919" y="965102"/>
                  </a:lnTo>
                  <a:lnTo>
                    <a:pt x="771851" y="954560"/>
                  </a:lnTo>
                  <a:lnTo>
                    <a:pt x="716522" y="943072"/>
                  </a:lnTo>
                  <a:lnTo>
                    <a:pt x="663021" y="930667"/>
                  </a:lnTo>
                  <a:lnTo>
                    <a:pt x="611438" y="917379"/>
                  </a:lnTo>
                  <a:lnTo>
                    <a:pt x="561861" y="903237"/>
                  </a:lnTo>
                  <a:lnTo>
                    <a:pt x="514380" y="888273"/>
                  </a:lnTo>
                  <a:lnTo>
                    <a:pt x="469085" y="872518"/>
                  </a:lnTo>
                  <a:lnTo>
                    <a:pt x="426064" y="856004"/>
                  </a:lnTo>
                  <a:lnTo>
                    <a:pt x="385408" y="838760"/>
                  </a:lnTo>
                  <a:lnTo>
                    <a:pt x="347205" y="820819"/>
                  </a:lnTo>
                  <a:lnTo>
                    <a:pt x="311544" y="802211"/>
                  </a:lnTo>
                  <a:lnTo>
                    <a:pt x="278516" y="782967"/>
                  </a:lnTo>
                  <a:lnTo>
                    <a:pt x="220714" y="742698"/>
                  </a:lnTo>
                  <a:lnTo>
                    <a:pt x="174513" y="700260"/>
                  </a:lnTo>
                  <a:lnTo>
                    <a:pt x="140627" y="655902"/>
                  </a:lnTo>
                  <a:lnTo>
                    <a:pt x="119771" y="609873"/>
                  </a:lnTo>
                  <a:lnTo>
                    <a:pt x="112660" y="562421"/>
                  </a:lnTo>
                  <a:lnTo>
                    <a:pt x="114453" y="538533"/>
                  </a:lnTo>
                  <a:lnTo>
                    <a:pt x="128525" y="491762"/>
                  </a:lnTo>
                  <a:lnTo>
                    <a:pt x="155986" y="446537"/>
                  </a:lnTo>
                  <a:lnTo>
                    <a:pt x="196119" y="403108"/>
                  </a:lnTo>
                  <a:lnTo>
                    <a:pt x="248210" y="361724"/>
                  </a:lnTo>
                  <a:lnTo>
                    <a:pt x="311544" y="322632"/>
                  </a:lnTo>
                  <a:lnTo>
                    <a:pt x="347205" y="304024"/>
                  </a:lnTo>
                  <a:lnTo>
                    <a:pt x="385408" y="286083"/>
                  </a:lnTo>
                  <a:lnTo>
                    <a:pt x="426064" y="268839"/>
                  </a:lnTo>
                  <a:lnTo>
                    <a:pt x="469085" y="252324"/>
                  </a:lnTo>
                  <a:lnTo>
                    <a:pt x="514380" y="236569"/>
                  </a:lnTo>
                  <a:lnTo>
                    <a:pt x="561861" y="221605"/>
                  </a:lnTo>
                  <a:lnTo>
                    <a:pt x="611438" y="207464"/>
                  </a:lnTo>
                  <a:lnTo>
                    <a:pt x="663021" y="194175"/>
                  </a:lnTo>
                  <a:lnTo>
                    <a:pt x="716522" y="181771"/>
                  </a:lnTo>
                  <a:lnTo>
                    <a:pt x="771851" y="170282"/>
                  </a:lnTo>
                  <a:lnTo>
                    <a:pt x="828919" y="159740"/>
                  </a:lnTo>
                  <a:lnTo>
                    <a:pt x="887636" y="150176"/>
                  </a:lnTo>
                  <a:lnTo>
                    <a:pt x="947913" y="141620"/>
                  </a:lnTo>
                  <a:lnTo>
                    <a:pt x="1009661" y="134104"/>
                  </a:lnTo>
                  <a:lnTo>
                    <a:pt x="1072790" y="127659"/>
                  </a:lnTo>
                  <a:lnTo>
                    <a:pt x="1137211" y="122316"/>
                  </a:lnTo>
                  <a:lnTo>
                    <a:pt x="1202835" y="118106"/>
                  </a:lnTo>
                  <a:lnTo>
                    <a:pt x="1269572" y="115061"/>
                  </a:lnTo>
                  <a:lnTo>
                    <a:pt x="1337333" y="113211"/>
                  </a:lnTo>
                  <a:lnTo>
                    <a:pt x="2249570" y="112587"/>
                  </a:lnTo>
                  <a:lnTo>
                    <a:pt x="2203459" y="99291"/>
                  </a:lnTo>
                  <a:lnTo>
                    <a:pt x="2153357" y="86098"/>
                  </a:lnTo>
                  <a:lnTo>
                    <a:pt x="2101864" y="73759"/>
                  </a:lnTo>
                  <a:lnTo>
                    <a:pt x="2049052" y="62296"/>
                  </a:lnTo>
                  <a:lnTo>
                    <a:pt x="1994990" y="51729"/>
                  </a:lnTo>
                  <a:lnTo>
                    <a:pt x="1939748" y="42079"/>
                  </a:lnTo>
                  <a:lnTo>
                    <a:pt x="1883397" y="33368"/>
                  </a:lnTo>
                  <a:lnTo>
                    <a:pt x="1826006" y="25616"/>
                  </a:lnTo>
                  <a:lnTo>
                    <a:pt x="1767645" y="18845"/>
                  </a:lnTo>
                  <a:lnTo>
                    <a:pt x="1708385" y="13077"/>
                  </a:lnTo>
                  <a:lnTo>
                    <a:pt x="1648295" y="8331"/>
                  </a:lnTo>
                  <a:lnTo>
                    <a:pt x="1587445" y="4629"/>
                  </a:lnTo>
                  <a:lnTo>
                    <a:pt x="1525906" y="1993"/>
                  </a:lnTo>
                  <a:lnTo>
                    <a:pt x="1463748" y="442"/>
                  </a:lnTo>
                  <a:lnTo>
                    <a:pt x="1401040" y="0"/>
                  </a:lnTo>
                  <a:close/>
                </a:path>
                <a:path w="2812415" h="2249804">
                  <a:moveTo>
                    <a:pt x="2249570" y="112587"/>
                  </a:moveTo>
                  <a:lnTo>
                    <a:pt x="1406028" y="112587"/>
                  </a:lnTo>
                  <a:lnTo>
                    <a:pt x="1474724" y="113211"/>
                  </a:lnTo>
                  <a:lnTo>
                    <a:pt x="1542485" y="115061"/>
                  </a:lnTo>
                  <a:lnTo>
                    <a:pt x="1609222" y="118106"/>
                  </a:lnTo>
                  <a:lnTo>
                    <a:pt x="1674845" y="122316"/>
                  </a:lnTo>
                  <a:lnTo>
                    <a:pt x="1739266" y="127659"/>
                  </a:lnTo>
                  <a:lnTo>
                    <a:pt x="1802396" y="134104"/>
                  </a:lnTo>
                  <a:lnTo>
                    <a:pt x="1864143" y="141620"/>
                  </a:lnTo>
                  <a:lnTo>
                    <a:pt x="1924420" y="150176"/>
                  </a:lnTo>
                  <a:lnTo>
                    <a:pt x="1983137" y="159740"/>
                  </a:lnTo>
                  <a:lnTo>
                    <a:pt x="2040205" y="170282"/>
                  </a:lnTo>
                  <a:lnTo>
                    <a:pt x="2095534" y="181771"/>
                  </a:lnTo>
                  <a:lnTo>
                    <a:pt x="2149035" y="194175"/>
                  </a:lnTo>
                  <a:lnTo>
                    <a:pt x="2200619" y="207464"/>
                  </a:lnTo>
                  <a:lnTo>
                    <a:pt x="2250196" y="221605"/>
                  </a:lnTo>
                  <a:lnTo>
                    <a:pt x="2297676" y="236569"/>
                  </a:lnTo>
                  <a:lnTo>
                    <a:pt x="2342972" y="252324"/>
                  </a:lnTo>
                  <a:lnTo>
                    <a:pt x="2385992" y="268839"/>
                  </a:lnTo>
                  <a:lnTo>
                    <a:pt x="2426649" y="286083"/>
                  </a:lnTo>
                  <a:lnTo>
                    <a:pt x="2464852" y="304024"/>
                  </a:lnTo>
                  <a:lnTo>
                    <a:pt x="2500512" y="322632"/>
                  </a:lnTo>
                  <a:lnTo>
                    <a:pt x="2533540" y="341876"/>
                  </a:lnTo>
                  <a:lnTo>
                    <a:pt x="2591342" y="382145"/>
                  </a:lnTo>
                  <a:lnTo>
                    <a:pt x="2637544" y="424583"/>
                  </a:lnTo>
                  <a:lnTo>
                    <a:pt x="2671430" y="468941"/>
                  </a:lnTo>
                  <a:lnTo>
                    <a:pt x="2692285" y="514970"/>
                  </a:lnTo>
                  <a:lnTo>
                    <a:pt x="2699396" y="562421"/>
                  </a:lnTo>
                  <a:lnTo>
                    <a:pt x="2697604" y="586309"/>
                  </a:lnTo>
                  <a:lnTo>
                    <a:pt x="2683531" y="633081"/>
                  </a:lnTo>
                  <a:lnTo>
                    <a:pt x="2656071" y="678305"/>
                  </a:lnTo>
                  <a:lnTo>
                    <a:pt x="2615938" y="721735"/>
                  </a:lnTo>
                  <a:lnTo>
                    <a:pt x="2563846" y="763119"/>
                  </a:lnTo>
                  <a:lnTo>
                    <a:pt x="2500512" y="802211"/>
                  </a:lnTo>
                  <a:lnTo>
                    <a:pt x="2464852" y="820819"/>
                  </a:lnTo>
                  <a:lnTo>
                    <a:pt x="2426649" y="838760"/>
                  </a:lnTo>
                  <a:lnTo>
                    <a:pt x="2385992" y="856004"/>
                  </a:lnTo>
                  <a:lnTo>
                    <a:pt x="2342972" y="872518"/>
                  </a:lnTo>
                  <a:lnTo>
                    <a:pt x="2297676" y="888273"/>
                  </a:lnTo>
                  <a:lnTo>
                    <a:pt x="2250196" y="903237"/>
                  </a:lnTo>
                  <a:lnTo>
                    <a:pt x="2200619" y="917379"/>
                  </a:lnTo>
                  <a:lnTo>
                    <a:pt x="2149035" y="930667"/>
                  </a:lnTo>
                  <a:lnTo>
                    <a:pt x="2095534" y="943072"/>
                  </a:lnTo>
                  <a:lnTo>
                    <a:pt x="2040205" y="954560"/>
                  </a:lnTo>
                  <a:lnTo>
                    <a:pt x="1983137" y="965102"/>
                  </a:lnTo>
                  <a:lnTo>
                    <a:pt x="1924420" y="974667"/>
                  </a:lnTo>
                  <a:lnTo>
                    <a:pt x="1864143" y="983223"/>
                  </a:lnTo>
                  <a:lnTo>
                    <a:pt x="1802396" y="990739"/>
                  </a:lnTo>
                  <a:lnTo>
                    <a:pt x="1739266" y="997184"/>
                  </a:lnTo>
                  <a:lnTo>
                    <a:pt x="1674845" y="1002526"/>
                  </a:lnTo>
                  <a:lnTo>
                    <a:pt x="1609222" y="1006736"/>
                  </a:lnTo>
                  <a:lnTo>
                    <a:pt x="1542485" y="1009782"/>
                  </a:lnTo>
                  <a:lnTo>
                    <a:pt x="1474724" y="1011632"/>
                  </a:lnTo>
                  <a:lnTo>
                    <a:pt x="1406028" y="1012255"/>
                  </a:lnTo>
                  <a:lnTo>
                    <a:pt x="2537431" y="1012255"/>
                  </a:lnTo>
                  <a:lnTo>
                    <a:pt x="2798202" y="640653"/>
                  </a:lnTo>
                  <a:lnTo>
                    <a:pt x="2808489" y="601597"/>
                  </a:lnTo>
                  <a:lnTo>
                    <a:pt x="2811918" y="562421"/>
                  </a:lnTo>
                  <a:lnTo>
                    <a:pt x="2808489" y="523246"/>
                  </a:lnTo>
                  <a:lnTo>
                    <a:pt x="2798202" y="484189"/>
                  </a:lnTo>
                  <a:lnTo>
                    <a:pt x="2774702" y="433816"/>
                  </a:lnTo>
                  <a:lnTo>
                    <a:pt x="2740600" y="385340"/>
                  </a:lnTo>
                  <a:lnTo>
                    <a:pt x="2696456" y="338931"/>
                  </a:lnTo>
                  <a:lnTo>
                    <a:pt x="2642832" y="294756"/>
                  </a:lnTo>
                  <a:lnTo>
                    <a:pt x="2580287" y="252986"/>
                  </a:lnTo>
                  <a:lnTo>
                    <a:pt x="2545844" y="233054"/>
                  </a:lnTo>
                  <a:lnTo>
                    <a:pt x="2509381" y="213788"/>
                  </a:lnTo>
                  <a:lnTo>
                    <a:pt x="2470968" y="195206"/>
                  </a:lnTo>
                  <a:lnTo>
                    <a:pt x="2430674" y="177331"/>
                  </a:lnTo>
                  <a:lnTo>
                    <a:pt x="2388571" y="160184"/>
                  </a:lnTo>
                  <a:lnTo>
                    <a:pt x="2344728" y="143785"/>
                  </a:lnTo>
                  <a:lnTo>
                    <a:pt x="2299215" y="128156"/>
                  </a:lnTo>
                  <a:lnTo>
                    <a:pt x="2252102" y="113318"/>
                  </a:lnTo>
                  <a:lnTo>
                    <a:pt x="2249570" y="112587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16735" y="2176968"/>
              <a:ext cx="2812415" cy="2249805"/>
            </a:xfrm>
            <a:custGeom>
              <a:avLst/>
              <a:gdLst/>
              <a:ahLst/>
              <a:cxnLst/>
              <a:rect l="l" t="t" r="r" b="b"/>
              <a:pathLst>
                <a:path w="2812415" h="2249804">
                  <a:moveTo>
                    <a:pt x="13854" y="640653"/>
                  </a:moveTo>
                  <a:lnTo>
                    <a:pt x="5978" y="613589"/>
                  </a:lnTo>
                  <a:lnTo>
                    <a:pt x="1381" y="586678"/>
                  </a:lnTo>
                  <a:lnTo>
                    <a:pt x="0" y="559952"/>
                  </a:lnTo>
                  <a:lnTo>
                    <a:pt x="1771" y="533446"/>
                  </a:lnTo>
                  <a:lnTo>
                    <a:pt x="14524" y="481224"/>
                  </a:lnTo>
                  <a:lnTo>
                    <a:pt x="39138" y="430280"/>
                  </a:lnTo>
                  <a:lnTo>
                    <a:pt x="75112" y="380879"/>
                  </a:lnTo>
                  <a:lnTo>
                    <a:pt x="121944" y="333288"/>
                  </a:lnTo>
                  <a:lnTo>
                    <a:pt x="179132" y="287775"/>
                  </a:lnTo>
                  <a:lnTo>
                    <a:pt x="211454" y="265880"/>
                  </a:lnTo>
                  <a:lnTo>
                    <a:pt x="246176" y="244605"/>
                  </a:lnTo>
                  <a:lnTo>
                    <a:pt x="283237" y="223982"/>
                  </a:lnTo>
                  <a:lnTo>
                    <a:pt x="322574" y="204045"/>
                  </a:lnTo>
                  <a:lnTo>
                    <a:pt x="364124" y="184827"/>
                  </a:lnTo>
                  <a:lnTo>
                    <a:pt x="407824" y="166362"/>
                  </a:lnTo>
                  <a:lnTo>
                    <a:pt x="453612" y="148683"/>
                  </a:lnTo>
                  <a:lnTo>
                    <a:pt x="501425" y="131823"/>
                  </a:lnTo>
                  <a:lnTo>
                    <a:pt x="551200" y="115815"/>
                  </a:lnTo>
                  <a:lnTo>
                    <a:pt x="602875" y="100693"/>
                  </a:lnTo>
                  <a:lnTo>
                    <a:pt x="656388" y="86490"/>
                  </a:lnTo>
                  <a:lnTo>
                    <a:pt x="711674" y="73240"/>
                  </a:lnTo>
                  <a:lnTo>
                    <a:pt x="768672" y="60976"/>
                  </a:lnTo>
                  <a:lnTo>
                    <a:pt x="827319" y="49730"/>
                  </a:lnTo>
                  <a:lnTo>
                    <a:pt x="887553" y="39537"/>
                  </a:lnTo>
                  <a:lnTo>
                    <a:pt x="949310" y="30430"/>
                  </a:lnTo>
                  <a:lnTo>
                    <a:pt x="1012528" y="22442"/>
                  </a:lnTo>
                  <a:lnTo>
                    <a:pt x="1077144" y="15607"/>
                  </a:lnTo>
                  <a:lnTo>
                    <a:pt x="1143096" y="9957"/>
                  </a:lnTo>
                  <a:lnTo>
                    <a:pt x="1210321" y="5526"/>
                  </a:lnTo>
                  <a:lnTo>
                    <a:pt x="1274257" y="2520"/>
                  </a:lnTo>
                  <a:lnTo>
                    <a:pt x="1337853" y="685"/>
                  </a:lnTo>
                  <a:lnTo>
                    <a:pt x="1401040" y="0"/>
                  </a:lnTo>
                  <a:lnTo>
                    <a:pt x="1463748" y="442"/>
                  </a:lnTo>
                  <a:lnTo>
                    <a:pt x="1525906" y="1993"/>
                  </a:lnTo>
                  <a:lnTo>
                    <a:pt x="1587445" y="4629"/>
                  </a:lnTo>
                  <a:lnTo>
                    <a:pt x="1648295" y="8331"/>
                  </a:lnTo>
                  <a:lnTo>
                    <a:pt x="1708385" y="13077"/>
                  </a:lnTo>
                  <a:lnTo>
                    <a:pt x="1767645" y="18845"/>
                  </a:lnTo>
                  <a:lnTo>
                    <a:pt x="1826006" y="25616"/>
                  </a:lnTo>
                  <a:lnTo>
                    <a:pt x="1883397" y="33368"/>
                  </a:lnTo>
                  <a:lnTo>
                    <a:pt x="1939748" y="42079"/>
                  </a:lnTo>
                  <a:lnTo>
                    <a:pt x="1994990" y="51729"/>
                  </a:lnTo>
                  <a:lnTo>
                    <a:pt x="2049052" y="62296"/>
                  </a:lnTo>
                  <a:lnTo>
                    <a:pt x="2101864" y="73759"/>
                  </a:lnTo>
                  <a:lnTo>
                    <a:pt x="2153357" y="86098"/>
                  </a:lnTo>
                  <a:lnTo>
                    <a:pt x="2203459" y="99291"/>
                  </a:lnTo>
                  <a:lnTo>
                    <a:pt x="2252102" y="113318"/>
                  </a:lnTo>
                  <a:lnTo>
                    <a:pt x="2299215" y="128156"/>
                  </a:lnTo>
                  <a:lnTo>
                    <a:pt x="2344728" y="143785"/>
                  </a:lnTo>
                  <a:lnTo>
                    <a:pt x="2388571" y="160184"/>
                  </a:lnTo>
                  <a:lnTo>
                    <a:pt x="2430674" y="177331"/>
                  </a:lnTo>
                  <a:lnTo>
                    <a:pt x="2470968" y="195206"/>
                  </a:lnTo>
                  <a:lnTo>
                    <a:pt x="2509381" y="213788"/>
                  </a:lnTo>
                  <a:lnTo>
                    <a:pt x="2545844" y="233054"/>
                  </a:lnTo>
                  <a:lnTo>
                    <a:pt x="2580287" y="252986"/>
                  </a:lnTo>
                  <a:lnTo>
                    <a:pt x="2612639" y="273560"/>
                  </a:lnTo>
                  <a:lnTo>
                    <a:pt x="2670794" y="316554"/>
                  </a:lnTo>
                  <a:lnTo>
                    <a:pt x="2719748" y="361867"/>
                  </a:lnTo>
                  <a:lnTo>
                    <a:pt x="2758941" y="409330"/>
                  </a:lnTo>
                  <a:lnTo>
                    <a:pt x="2787812" y="458776"/>
                  </a:lnTo>
                  <a:lnTo>
                    <a:pt x="2808489" y="523246"/>
                  </a:lnTo>
                  <a:lnTo>
                    <a:pt x="2811918" y="562421"/>
                  </a:lnTo>
                  <a:lnTo>
                    <a:pt x="2808489" y="601597"/>
                  </a:lnTo>
                  <a:lnTo>
                    <a:pt x="2798202" y="640653"/>
                  </a:lnTo>
                  <a:lnTo>
                    <a:pt x="1754135" y="2128458"/>
                  </a:lnTo>
                  <a:lnTo>
                    <a:pt x="1739722" y="2153153"/>
                  </a:lnTo>
                  <a:lnTo>
                    <a:pt x="1681886" y="2196022"/>
                  </a:lnTo>
                  <a:lnTo>
                    <a:pt x="1640709" y="2213520"/>
                  </a:lnTo>
                  <a:lnTo>
                    <a:pt x="1592856" y="2227942"/>
                  </a:lnTo>
                  <a:lnTo>
                    <a:pt x="1539449" y="2238948"/>
                  </a:lnTo>
                  <a:lnTo>
                    <a:pt x="1481611" y="2246201"/>
                  </a:lnTo>
                  <a:lnTo>
                    <a:pt x="1420465" y="2249362"/>
                  </a:lnTo>
                  <a:lnTo>
                    <a:pt x="1357133" y="2248092"/>
                  </a:lnTo>
                  <a:lnTo>
                    <a:pt x="1292799" y="2241965"/>
                  </a:lnTo>
                  <a:lnTo>
                    <a:pt x="1233711" y="2231406"/>
                  </a:lnTo>
                  <a:lnTo>
                    <a:pt x="1181038" y="2216881"/>
                  </a:lnTo>
                  <a:lnTo>
                    <a:pt x="1135952" y="2198858"/>
                  </a:lnTo>
                  <a:lnTo>
                    <a:pt x="1099623" y="2177802"/>
                  </a:lnTo>
                  <a:lnTo>
                    <a:pt x="1057921" y="2128458"/>
                  </a:lnTo>
                  <a:lnTo>
                    <a:pt x="13854" y="640653"/>
                  </a:lnTo>
                  <a:close/>
                </a:path>
                <a:path w="2812415" h="2249804">
                  <a:moveTo>
                    <a:pt x="112660" y="562421"/>
                  </a:moveTo>
                  <a:lnTo>
                    <a:pt x="119771" y="609873"/>
                  </a:lnTo>
                  <a:lnTo>
                    <a:pt x="140627" y="655902"/>
                  </a:lnTo>
                  <a:lnTo>
                    <a:pt x="174513" y="700260"/>
                  </a:lnTo>
                  <a:lnTo>
                    <a:pt x="220714" y="742698"/>
                  </a:lnTo>
                  <a:lnTo>
                    <a:pt x="278516" y="782967"/>
                  </a:lnTo>
                  <a:lnTo>
                    <a:pt x="311544" y="802211"/>
                  </a:lnTo>
                  <a:lnTo>
                    <a:pt x="347205" y="820819"/>
                  </a:lnTo>
                  <a:lnTo>
                    <a:pt x="385408" y="838760"/>
                  </a:lnTo>
                  <a:lnTo>
                    <a:pt x="426064" y="856004"/>
                  </a:lnTo>
                  <a:lnTo>
                    <a:pt x="469085" y="872518"/>
                  </a:lnTo>
                  <a:lnTo>
                    <a:pt x="514380" y="888273"/>
                  </a:lnTo>
                  <a:lnTo>
                    <a:pt x="561861" y="903237"/>
                  </a:lnTo>
                  <a:lnTo>
                    <a:pt x="611438" y="917379"/>
                  </a:lnTo>
                  <a:lnTo>
                    <a:pt x="663021" y="930667"/>
                  </a:lnTo>
                  <a:lnTo>
                    <a:pt x="716522" y="943072"/>
                  </a:lnTo>
                  <a:lnTo>
                    <a:pt x="771851" y="954560"/>
                  </a:lnTo>
                  <a:lnTo>
                    <a:pt x="828919" y="965102"/>
                  </a:lnTo>
                  <a:lnTo>
                    <a:pt x="887636" y="974667"/>
                  </a:lnTo>
                  <a:lnTo>
                    <a:pt x="947913" y="983223"/>
                  </a:lnTo>
                  <a:lnTo>
                    <a:pt x="1009661" y="990739"/>
                  </a:lnTo>
                  <a:lnTo>
                    <a:pt x="1072790" y="997184"/>
                  </a:lnTo>
                  <a:lnTo>
                    <a:pt x="1137211" y="1002526"/>
                  </a:lnTo>
                  <a:lnTo>
                    <a:pt x="1202835" y="1006736"/>
                  </a:lnTo>
                  <a:lnTo>
                    <a:pt x="1269572" y="1009782"/>
                  </a:lnTo>
                  <a:lnTo>
                    <a:pt x="1337333" y="1011632"/>
                  </a:lnTo>
                  <a:lnTo>
                    <a:pt x="1406028" y="1012255"/>
                  </a:lnTo>
                  <a:lnTo>
                    <a:pt x="1474724" y="1011632"/>
                  </a:lnTo>
                  <a:lnTo>
                    <a:pt x="1542485" y="1009782"/>
                  </a:lnTo>
                  <a:lnTo>
                    <a:pt x="1609222" y="1006736"/>
                  </a:lnTo>
                  <a:lnTo>
                    <a:pt x="1674845" y="1002526"/>
                  </a:lnTo>
                  <a:lnTo>
                    <a:pt x="1739266" y="997184"/>
                  </a:lnTo>
                  <a:lnTo>
                    <a:pt x="1802396" y="990739"/>
                  </a:lnTo>
                  <a:lnTo>
                    <a:pt x="1864143" y="983223"/>
                  </a:lnTo>
                  <a:lnTo>
                    <a:pt x="1924420" y="974667"/>
                  </a:lnTo>
                  <a:lnTo>
                    <a:pt x="1983137" y="965102"/>
                  </a:lnTo>
                  <a:lnTo>
                    <a:pt x="2040205" y="954560"/>
                  </a:lnTo>
                  <a:lnTo>
                    <a:pt x="2095534" y="943072"/>
                  </a:lnTo>
                  <a:lnTo>
                    <a:pt x="2149035" y="930667"/>
                  </a:lnTo>
                  <a:lnTo>
                    <a:pt x="2200619" y="917379"/>
                  </a:lnTo>
                  <a:lnTo>
                    <a:pt x="2250196" y="903237"/>
                  </a:lnTo>
                  <a:lnTo>
                    <a:pt x="2297676" y="888273"/>
                  </a:lnTo>
                  <a:lnTo>
                    <a:pt x="2342972" y="872518"/>
                  </a:lnTo>
                  <a:lnTo>
                    <a:pt x="2385992" y="856004"/>
                  </a:lnTo>
                  <a:lnTo>
                    <a:pt x="2426649" y="838760"/>
                  </a:lnTo>
                  <a:lnTo>
                    <a:pt x="2464852" y="820819"/>
                  </a:lnTo>
                  <a:lnTo>
                    <a:pt x="2500512" y="802211"/>
                  </a:lnTo>
                  <a:lnTo>
                    <a:pt x="2533540" y="782967"/>
                  </a:lnTo>
                  <a:lnTo>
                    <a:pt x="2591342" y="742698"/>
                  </a:lnTo>
                  <a:lnTo>
                    <a:pt x="2637544" y="700260"/>
                  </a:lnTo>
                  <a:lnTo>
                    <a:pt x="2671430" y="655902"/>
                  </a:lnTo>
                  <a:lnTo>
                    <a:pt x="2692285" y="609873"/>
                  </a:lnTo>
                  <a:lnTo>
                    <a:pt x="2699396" y="562421"/>
                  </a:lnTo>
                  <a:lnTo>
                    <a:pt x="2697604" y="538533"/>
                  </a:lnTo>
                  <a:lnTo>
                    <a:pt x="2683531" y="491762"/>
                  </a:lnTo>
                  <a:lnTo>
                    <a:pt x="2656071" y="446537"/>
                  </a:lnTo>
                  <a:lnTo>
                    <a:pt x="2615938" y="403108"/>
                  </a:lnTo>
                  <a:lnTo>
                    <a:pt x="2563846" y="361724"/>
                  </a:lnTo>
                  <a:lnTo>
                    <a:pt x="2500512" y="322632"/>
                  </a:lnTo>
                  <a:lnTo>
                    <a:pt x="2464852" y="304024"/>
                  </a:lnTo>
                  <a:lnTo>
                    <a:pt x="2426649" y="286083"/>
                  </a:lnTo>
                  <a:lnTo>
                    <a:pt x="2385992" y="268839"/>
                  </a:lnTo>
                  <a:lnTo>
                    <a:pt x="2342972" y="252324"/>
                  </a:lnTo>
                  <a:lnTo>
                    <a:pt x="2297676" y="236569"/>
                  </a:lnTo>
                  <a:lnTo>
                    <a:pt x="2250196" y="221605"/>
                  </a:lnTo>
                  <a:lnTo>
                    <a:pt x="2200619" y="207464"/>
                  </a:lnTo>
                  <a:lnTo>
                    <a:pt x="2149035" y="194175"/>
                  </a:lnTo>
                  <a:lnTo>
                    <a:pt x="2095534" y="181771"/>
                  </a:lnTo>
                  <a:lnTo>
                    <a:pt x="2040205" y="170282"/>
                  </a:lnTo>
                  <a:lnTo>
                    <a:pt x="1983137" y="159740"/>
                  </a:lnTo>
                  <a:lnTo>
                    <a:pt x="1924420" y="150176"/>
                  </a:lnTo>
                  <a:lnTo>
                    <a:pt x="1864143" y="141620"/>
                  </a:lnTo>
                  <a:lnTo>
                    <a:pt x="1802396" y="134104"/>
                  </a:lnTo>
                  <a:lnTo>
                    <a:pt x="1739266" y="127659"/>
                  </a:lnTo>
                  <a:lnTo>
                    <a:pt x="1674845" y="122316"/>
                  </a:lnTo>
                  <a:lnTo>
                    <a:pt x="1609222" y="118106"/>
                  </a:lnTo>
                  <a:lnTo>
                    <a:pt x="1542485" y="115061"/>
                  </a:lnTo>
                  <a:lnTo>
                    <a:pt x="1474724" y="113211"/>
                  </a:lnTo>
                  <a:lnTo>
                    <a:pt x="1406028" y="112587"/>
                  </a:lnTo>
                  <a:lnTo>
                    <a:pt x="1337333" y="113211"/>
                  </a:lnTo>
                  <a:lnTo>
                    <a:pt x="1269572" y="115061"/>
                  </a:lnTo>
                  <a:lnTo>
                    <a:pt x="1202835" y="118106"/>
                  </a:lnTo>
                  <a:lnTo>
                    <a:pt x="1137211" y="122316"/>
                  </a:lnTo>
                  <a:lnTo>
                    <a:pt x="1072790" y="127659"/>
                  </a:lnTo>
                  <a:lnTo>
                    <a:pt x="1009661" y="134104"/>
                  </a:lnTo>
                  <a:lnTo>
                    <a:pt x="947913" y="141620"/>
                  </a:lnTo>
                  <a:lnTo>
                    <a:pt x="887636" y="150176"/>
                  </a:lnTo>
                  <a:lnTo>
                    <a:pt x="828919" y="159740"/>
                  </a:lnTo>
                  <a:lnTo>
                    <a:pt x="771851" y="170282"/>
                  </a:lnTo>
                  <a:lnTo>
                    <a:pt x="716522" y="181771"/>
                  </a:lnTo>
                  <a:lnTo>
                    <a:pt x="663021" y="194175"/>
                  </a:lnTo>
                  <a:lnTo>
                    <a:pt x="611438" y="207464"/>
                  </a:lnTo>
                  <a:lnTo>
                    <a:pt x="561861" y="221605"/>
                  </a:lnTo>
                  <a:lnTo>
                    <a:pt x="514380" y="236569"/>
                  </a:lnTo>
                  <a:lnTo>
                    <a:pt x="469085" y="252324"/>
                  </a:lnTo>
                  <a:lnTo>
                    <a:pt x="426064" y="268839"/>
                  </a:lnTo>
                  <a:lnTo>
                    <a:pt x="385408" y="286083"/>
                  </a:lnTo>
                  <a:lnTo>
                    <a:pt x="347205" y="304024"/>
                  </a:lnTo>
                  <a:lnTo>
                    <a:pt x="311544" y="322632"/>
                  </a:lnTo>
                  <a:lnTo>
                    <a:pt x="278516" y="341876"/>
                  </a:lnTo>
                  <a:lnTo>
                    <a:pt x="220714" y="382145"/>
                  </a:lnTo>
                  <a:lnTo>
                    <a:pt x="174513" y="424583"/>
                  </a:lnTo>
                  <a:lnTo>
                    <a:pt x="140627" y="468941"/>
                  </a:lnTo>
                  <a:lnTo>
                    <a:pt x="119771" y="514970"/>
                  </a:lnTo>
                  <a:lnTo>
                    <a:pt x="112660" y="562421"/>
                  </a:lnTo>
                  <a:close/>
                </a:path>
              </a:pathLst>
            </a:custGeom>
            <a:ln w="9999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9785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Why </a:t>
            </a:r>
            <a:r>
              <a:rPr dirty="0" spc="-150"/>
              <a:t>we </a:t>
            </a:r>
            <a:r>
              <a:rPr dirty="0" spc="-185"/>
              <a:t>need</a:t>
            </a:r>
            <a:r>
              <a:rPr dirty="0" spc="-865"/>
              <a:t> </a:t>
            </a:r>
            <a:r>
              <a:rPr dirty="0" spc="-110"/>
              <a:t>algorithms?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7713" y="1725295"/>
            <a:ext cx="5786755" cy="4236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5580" indent="-182880">
              <a:lnSpc>
                <a:spcPts val="2275"/>
              </a:lnSpc>
              <a:spcBef>
                <a:spcPts val="10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dirty="0" sz="2000" spc="-15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ts val="2155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dirty="0" sz="1900" spc="-120">
                <a:latin typeface="Arial"/>
                <a:cs typeface="Arial"/>
              </a:rPr>
              <a:t>Web</a:t>
            </a:r>
            <a:r>
              <a:rPr dirty="0" sz="1900" spc="-145">
                <a:latin typeface="Arial"/>
                <a:cs typeface="Arial"/>
              </a:rPr>
              <a:t> </a:t>
            </a:r>
            <a:r>
              <a:rPr dirty="0" sz="1900" spc="-90">
                <a:latin typeface="Arial"/>
                <a:cs typeface="Arial"/>
              </a:rPr>
              <a:t>search,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60">
                <a:latin typeface="Arial"/>
                <a:cs typeface="Arial"/>
              </a:rPr>
              <a:t>packet</a:t>
            </a:r>
            <a:r>
              <a:rPr dirty="0" sz="1900" spc="-14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routing,</a:t>
            </a:r>
            <a:r>
              <a:rPr dirty="0" sz="1900" spc="-13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distributed</a:t>
            </a:r>
            <a:r>
              <a:rPr dirty="0" sz="1900" spc="-19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file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65">
                <a:latin typeface="Arial"/>
                <a:cs typeface="Arial"/>
              </a:rPr>
              <a:t>sharing,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35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270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dirty="0" sz="2000" spc="-65">
                <a:latin typeface="Arial"/>
                <a:cs typeface="Arial"/>
              </a:rPr>
              <a:t>Computers.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ts val="2150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dirty="0" sz="1900" spc="-45">
                <a:latin typeface="Arial"/>
                <a:cs typeface="Arial"/>
              </a:rPr>
              <a:t>Circuit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layout,</a:t>
            </a:r>
            <a:r>
              <a:rPr dirty="0" sz="1900" spc="-14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file</a:t>
            </a:r>
            <a:r>
              <a:rPr dirty="0" sz="1900" spc="-165">
                <a:latin typeface="Arial"/>
                <a:cs typeface="Arial"/>
              </a:rPr>
              <a:t> </a:t>
            </a:r>
            <a:r>
              <a:rPr dirty="0" sz="1900" spc="-65">
                <a:latin typeface="Arial"/>
                <a:cs typeface="Arial"/>
              </a:rPr>
              <a:t>system,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55">
                <a:latin typeface="Arial"/>
                <a:cs typeface="Arial"/>
              </a:rPr>
              <a:t>compilers,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35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275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dirty="0" sz="2000" spc="-55">
                <a:latin typeface="Arial"/>
                <a:cs typeface="Arial"/>
              </a:rPr>
              <a:t>Computer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70">
                <a:latin typeface="Arial"/>
                <a:cs typeface="Arial"/>
              </a:rPr>
              <a:t>graphics.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ts val="2155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dirty="0" sz="1900" spc="-65">
                <a:latin typeface="Arial"/>
                <a:cs typeface="Arial"/>
              </a:rPr>
              <a:t>Movies,</a:t>
            </a:r>
            <a:r>
              <a:rPr dirty="0" sz="1900" spc="-155">
                <a:latin typeface="Arial"/>
                <a:cs typeface="Arial"/>
              </a:rPr>
              <a:t> </a:t>
            </a:r>
            <a:r>
              <a:rPr dirty="0" sz="1900" spc="-55">
                <a:latin typeface="Arial"/>
                <a:cs typeface="Arial"/>
              </a:rPr>
              <a:t>video</a:t>
            </a:r>
            <a:r>
              <a:rPr dirty="0" sz="1900" spc="-165">
                <a:latin typeface="Arial"/>
                <a:cs typeface="Arial"/>
              </a:rPr>
              <a:t> </a:t>
            </a:r>
            <a:r>
              <a:rPr dirty="0" sz="1900" spc="-90">
                <a:latin typeface="Arial"/>
                <a:cs typeface="Arial"/>
              </a:rPr>
              <a:t>games,</a:t>
            </a:r>
            <a:r>
              <a:rPr dirty="0" sz="1900" spc="-15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virtual</a:t>
            </a:r>
            <a:r>
              <a:rPr dirty="0" sz="1900" spc="-16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reality,</a:t>
            </a:r>
            <a:r>
              <a:rPr dirty="0" sz="1900" spc="-165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280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dirty="0" sz="2000" spc="-65">
                <a:latin typeface="Arial"/>
                <a:cs typeface="Arial"/>
              </a:rPr>
              <a:t>Security.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ts val="2160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dirty="0" sz="1900" spc="-85">
                <a:latin typeface="Arial"/>
                <a:cs typeface="Arial"/>
              </a:rPr>
              <a:t>Cell </a:t>
            </a:r>
            <a:r>
              <a:rPr dirty="0" sz="1900" spc="-80">
                <a:latin typeface="Arial"/>
                <a:cs typeface="Arial"/>
              </a:rPr>
              <a:t>phones, </a:t>
            </a:r>
            <a:r>
              <a:rPr dirty="0" sz="1900" spc="-65">
                <a:latin typeface="Arial"/>
                <a:cs typeface="Arial"/>
              </a:rPr>
              <a:t>e-commerce, </a:t>
            </a:r>
            <a:r>
              <a:rPr dirty="0" sz="1900" spc="-15">
                <a:latin typeface="Arial"/>
                <a:cs typeface="Arial"/>
              </a:rPr>
              <a:t>voting</a:t>
            </a:r>
            <a:r>
              <a:rPr dirty="0" sz="1900" spc="-405">
                <a:latin typeface="Arial"/>
                <a:cs typeface="Arial"/>
              </a:rPr>
              <a:t> </a:t>
            </a:r>
            <a:r>
              <a:rPr dirty="0" sz="1900" spc="-80">
                <a:latin typeface="Arial"/>
                <a:cs typeface="Arial"/>
              </a:rPr>
              <a:t>machines, </a:t>
            </a:r>
            <a:r>
              <a:rPr dirty="0" sz="1900" spc="-3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270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dirty="0" sz="2000" spc="-25">
                <a:latin typeface="Arial"/>
                <a:cs typeface="Arial"/>
              </a:rPr>
              <a:t>Multimedia.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ts val="2150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dirty="0" sz="1900" spc="-110">
                <a:latin typeface="Arial"/>
                <a:cs typeface="Arial"/>
              </a:rPr>
              <a:t>MP3, </a:t>
            </a:r>
            <a:r>
              <a:rPr dirty="0" sz="1900" spc="-170">
                <a:latin typeface="Arial"/>
                <a:cs typeface="Arial"/>
              </a:rPr>
              <a:t>JPG, </a:t>
            </a:r>
            <a:r>
              <a:rPr dirty="0" sz="1900" spc="-70">
                <a:latin typeface="Arial"/>
                <a:cs typeface="Arial"/>
              </a:rPr>
              <a:t>DivX, </a:t>
            </a:r>
            <a:r>
              <a:rPr dirty="0" sz="1900" spc="-130">
                <a:latin typeface="Arial"/>
                <a:cs typeface="Arial"/>
              </a:rPr>
              <a:t>HDTV, </a:t>
            </a:r>
            <a:r>
              <a:rPr dirty="0" sz="1900" spc="-80">
                <a:latin typeface="Arial"/>
                <a:cs typeface="Arial"/>
              </a:rPr>
              <a:t>face </a:t>
            </a:r>
            <a:r>
              <a:rPr dirty="0" sz="1900" spc="-30">
                <a:latin typeface="Arial"/>
                <a:cs typeface="Arial"/>
              </a:rPr>
              <a:t>recognition,</a:t>
            </a:r>
            <a:r>
              <a:rPr dirty="0" sz="1900" spc="-34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275"/>
              </a:lnSpc>
              <a:spcBef>
                <a:spcPts val="1315"/>
              </a:spcBef>
              <a:buSzPct val="80000"/>
              <a:buFont typeface="Wingdings"/>
              <a:buChar char=""/>
              <a:tabLst>
                <a:tab pos="195580" algn="l"/>
              </a:tabLst>
            </a:pPr>
            <a:r>
              <a:rPr dirty="0" sz="2000" spc="-85">
                <a:latin typeface="Arial"/>
                <a:cs typeface="Arial"/>
              </a:rPr>
              <a:t>Social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40">
                <a:latin typeface="Arial"/>
                <a:cs typeface="Arial"/>
              </a:rPr>
              <a:t>networks.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ts val="2155"/>
              </a:lnSpc>
              <a:buSzPct val="78947"/>
              <a:buFont typeface="Wingdings"/>
              <a:buChar char=""/>
              <a:tabLst>
                <a:tab pos="424180" algn="l"/>
              </a:tabLst>
            </a:pPr>
            <a:r>
              <a:rPr dirty="0" sz="1900" spc="-70">
                <a:latin typeface="Arial"/>
                <a:cs typeface="Arial"/>
              </a:rPr>
              <a:t>Recommendations, </a:t>
            </a:r>
            <a:r>
              <a:rPr dirty="0" sz="1900" spc="-100">
                <a:latin typeface="Arial"/>
                <a:cs typeface="Arial"/>
              </a:rPr>
              <a:t>news </a:t>
            </a:r>
            <a:r>
              <a:rPr dirty="0" sz="1900" spc="-70">
                <a:latin typeface="Arial"/>
                <a:cs typeface="Arial"/>
              </a:rPr>
              <a:t>feeds, </a:t>
            </a:r>
            <a:r>
              <a:rPr dirty="0" sz="1900" spc="-55">
                <a:latin typeface="Arial"/>
                <a:cs typeface="Arial"/>
              </a:rPr>
              <a:t>advertisements,</a:t>
            </a:r>
            <a:r>
              <a:rPr dirty="0" sz="1900" spc="-36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...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6664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Basic</a:t>
            </a:r>
            <a:r>
              <a:rPr dirty="0" spc="-600"/>
              <a:t> </a:t>
            </a:r>
            <a:r>
              <a:rPr dirty="0" spc="-1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3880" y="1892934"/>
            <a:ext cx="2320290" cy="381952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15"/>
              </a:spcBef>
              <a:buSzPct val="79166"/>
              <a:buChar char="•"/>
              <a:tabLst>
                <a:tab pos="195580" algn="l"/>
              </a:tabLst>
            </a:pPr>
            <a:r>
              <a:rPr dirty="0" sz="2400" spc="-30">
                <a:latin typeface="Arial"/>
                <a:cs typeface="Arial"/>
              </a:rPr>
              <a:t>Input </a:t>
            </a:r>
            <a:r>
              <a:rPr dirty="0" sz="2400" spc="-175">
                <a:latin typeface="Arial"/>
                <a:cs typeface="Arial"/>
              </a:rPr>
              <a:t>= </a:t>
            </a:r>
            <a:r>
              <a:rPr dirty="0" sz="2400" spc="-100">
                <a:latin typeface="Arial"/>
                <a:cs typeface="Arial"/>
              </a:rPr>
              <a:t>a, </a:t>
            </a:r>
            <a:r>
              <a:rPr dirty="0" sz="2400" spc="-45">
                <a:latin typeface="Arial"/>
                <a:cs typeface="Arial"/>
              </a:rPr>
              <a:t>b,</a:t>
            </a:r>
            <a:r>
              <a:rPr dirty="0" sz="2400" spc="-500">
                <a:latin typeface="Arial"/>
                <a:cs typeface="Arial"/>
              </a:rPr>
              <a:t> </a:t>
            </a:r>
            <a:r>
              <a:rPr dirty="0" sz="2400" spc="-15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15"/>
              </a:spcBef>
              <a:buSzPct val="79166"/>
              <a:buChar char="•"/>
              <a:tabLst>
                <a:tab pos="195580" algn="l"/>
              </a:tabLst>
            </a:pPr>
            <a:r>
              <a:rPr dirty="0" sz="2400" spc="-10">
                <a:latin typeface="Arial"/>
                <a:cs typeface="Arial"/>
              </a:rPr>
              <a:t>Output </a:t>
            </a:r>
            <a:r>
              <a:rPr dirty="0" sz="2400" spc="-175">
                <a:latin typeface="Arial"/>
                <a:cs typeface="Arial"/>
              </a:rPr>
              <a:t>=</a:t>
            </a:r>
            <a:r>
              <a:rPr dirty="0" sz="2400" spc="-409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ts val="2830"/>
              </a:lnSpc>
              <a:spcBef>
                <a:spcPts val="1115"/>
              </a:spcBef>
              <a:buSzPct val="79166"/>
              <a:buChar char="•"/>
              <a:tabLst>
                <a:tab pos="195580" algn="l"/>
              </a:tabLst>
            </a:pPr>
            <a:r>
              <a:rPr dirty="0" sz="2400" spc="-15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424180" indent="-182880">
              <a:lnSpc>
                <a:spcPts val="2830"/>
              </a:lnSpc>
              <a:buSzPct val="79166"/>
              <a:buChar char="•"/>
              <a:tabLst>
                <a:tab pos="424180" algn="l"/>
              </a:tabLst>
            </a:pPr>
            <a:r>
              <a:rPr dirty="0" sz="2400" spc="-20">
                <a:latin typeface="Arial"/>
                <a:cs typeface="Arial"/>
              </a:rPr>
              <a:t>Let </a:t>
            </a:r>
            <a:r>
              <a:rPr dirty="0" sz="2400" spc="-95">
                <a:latin typeface="Arial"/>
                <a:cs typeface="Arial"/>
              </a:rPr>
              <a:t>max </a:t>
            </a:r>
            <a:r>
              <a:rPr dirty="0" sz="2400" spc="-170">
                <a:latin typeface="Arial"/>
                <a:cs typeface="Arial"/>
              </a:rPr>
              <a:t>=</a:t>
            </a:r>
            <a:r>
              <a:rPr dirty="0" sz="2400" spc="-500">
                <a:latin typeface="Arial"/>
                <a:cs typeface="Arial"/>
              </a:rPr>
              <a:t> </a:t>
            </a:r>
            <a:r>
              <a:rPr dirty="0" sz="2400" spc="-16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lvl="1" marL="424180" indent="-182880">
              <a:lnSpc>
                <a:spcPct val="100000"/>
              </a:lnSpc>
              <a:spcBef>
                <a:spcPts val="315"/>
              </a:spcBef>
              <a:buSzPct val="79166"/>
              <a:buChar char="•"/>
              <a:tabLst>
                <a:tab pos="424180" algn="l"/>
              </a:tabLst>
            </a:pPr>
            <a:r>
              <a:rPr dirty="0" sz="2400" spc="5">
                <a:latin typeface="Arial"/>
                <a:cs typeface="Arial"/>
              </a:rPr>
              <a:t>If</a:t>
            </a:r>
            <a:r>
              <a:rPr dirty="0" sz="2400" spc="-21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b</a:t>
            </a:r>
            <a:r>
              <a:rPr dirty="0" sz="2400" spc="-204">
                <a:latin typeface="Arial"/>
                <a:cs typeface="Arial"/>
              </a:rPr>
              <a:t> </a:t>
            </a:r>
            <a:r>
              <a:rPr dirty="0" sz="2400" spc="-175">
                <a:latin typeface="Arial"/>
                <a:cs typeface="Arial"/>
              </a:rPr>
              <a:t>&gt;</a:t>
            </a:r>
            <a:r>
              <a:rPr dirty="0" sz="2400" spc="-21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max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90"/>
              </a:spcBef>
            </a:pPr>
            <a:r>
              <a:rPr dirty="0" sz="2000" spc="-75">
                <a:latin typeface="Arial"/>
                <a:cs typeface="Arial"/>
              </a:rPr>
              <a:t>max </a:t>
            </a:r>
            <a:r>
              <a:rPr dirty="0" sz="2000" spc="-145">
                <a:latin typeface="Arial"/>
                <a:cs typeface="Arial"/>
              </a:rPr>
              <a:t>=</a:t>
            </a:r>
            <a:r>
              <a:rPr dirty="0" sz="2000" spc="-254">
                <a:latin typeface="Arial"/>
                <a:cs typeface="Arial"/>
              </a:rPr>
              <a:t> </a:t>
            </a:r>
            <a:r>
              <a:rPr dirty="0" sz="2000" spc="-4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ct val="100000"/>
              </a:lnSpc>
              <a:spcBef>
                <a:spcPts val="284"/>
              </a:spcBef>
              <a:buSzPct val="79166"/>
              <a:buChar char="•"/>
              <a:tabLst>
                <a:tab pos="424180" algn="l"/>
              </a:tabLst>
            </a:pPr>
            <a:r>
              <a:rPr dirty="0" sz="2400" spc="5">
                <a:latin typeface="Arial"/>
                <a:cs typeface="Arial"/>
              </a:rPr>
              <a:t>If </a:t>
            </a:r>
            <a:r>
              <a:rPr dirty="0" sz="2400" spc="-150">
                <a:latin typeface="Arial"/>
                <a:cs typeface="Arial"/>
              </a:rPr>
              <a:t>c </a:t>
            </a:r>
            <a:r>
              <a:rPr dirty="0" sz="2400" spc="-175">
                <a:latin typeface="Arial"/>
                <a:cs typeface="Arial"/>
              </a:rPr>
              <a:t>&gt; </a:t>
            </a:r>
            <a:r>
              <a:rPr dirty="0" sz="2400" spc="-95">
                <a:latin typeface="Arial"/>
                <a:cs typeface="Arial"/>
              </a:rPr>
              <a:t>max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385"/>
              </a:spcBef>
            </a:pPr>
            <a:r>
              <a:rPr dirty="0" sz="2000" spc="-80">
                <a:latin typeface="Arial"/>
                <a:cs typeface="Arial"/>
              </a:rPr>
              <a:t>max </a:t>
            </a:r>
            <a:r>
              <a:rPr dirty="0" sz="2000" spc="-140">
                <a:latin typeface="Arial"/>
                <a:cs typeface="Arial"/>
              </a:rPr>
              <a:t>=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 spc="-125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lvl="1" marL="424180" indent="-182880">
              <a:lnSpc>
                <a:spcPct val="100000"/>
              </a:lnSpc>
              <a:spcBef>
                <a:spcPts val="285"/>
              </a:spcBef>
              <a:buSzPct val="79166"/>
              <a:buChar char="•"/>
              <a:tabLst>
                <a:tab pos="424180" algn="l"/>
              </a:tabLst>
            </a:pPr>
            <a:r>
              <a:rPr dirty="0" sz="2400" spc="-85">
                <a:latin typeface="Arial"/>
                <a:cs typeface="Arial"/>
              </a:rPr>
              <a:t>Display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95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2421" y="2048636"/>
            <a:ext cx="2729230" cy="2828290"/>
            <a:chOff x="1082421" y="2048636"/>
            <a:chExt cx="2729230" cy="2828290"/>
          </a:xfrm>
        </p:grpSpPr>
        <p:sp>
          <p:nvSpPr>
            <p:cNvPr id="5" name="object 5"/>
            <p:cNvSpPr/>
            <p:nvPr/>
          </p:nvSpPr>
          <p:spPr>
            <a:xfrm>
              <a:off x="1091946" y="2058161"/>
              <a:ext cx="2710180" cy="2809240"/>
            </a:xfrm>
            <a:custGeom>
              <a:avLst/>
              <a:gdLst/>
              <a:ahLst/>
              <a:cxnLst/>
              <a:rect l="l" t="t" r="r" b="b"/>
              <a:pathLst>
                <a:path w="2710179" h="2809240">
                  <a:moveTo>
                    <a:pt x="1821814" y="0"/>
                  </a:moveTo>
                  <a:lnTo>
                    <a:pt x="1354836" y="754252"/>
                  </a:lnTo>
                  <a:lnTo>
                    <a:pt x="1047749" y="298450"/>
                  </a:lnTo>
                  <a:lnTo>
                    <a:pt x="917321" y="821816"/>
                  </a:lnTo>
                  <a:lnTo>
                    <a:pt x="46418" y="298450"/>
                  </a:lnTo>
                  <a:lnTo>
                    <a:pt x="580390" y="990473"/>
                  </a:lnTo>
                  <a:lnTo>
                    <a:pt x="0" y="1120266"/>
                  </a:lnTo>
                  <a:lnTo>
                    <a:pt x="466978" y="1531112"/>
                  </a:lnTo>
                  <a:lnTo>
                    <a:pt x="16941" y="1896745"/>
                  </a:lnTo>
                  <a:lnTo>
                    <a:pt x="710946" y="1812289"/>
                  </a:lnTo>
                  <a:lnTo>
                    <a:pt x="597408" y="2290826"/>
                  </a:lnTo>
                  <a:lnTo>
                    <a:pt x="967866" y="2032000"/>
                  </a:lnTo>
                  <a:lnTo>
                    <a:pt x="1064386" y="2808732"/>
                  </a:lnTo>
                  <a:lnTo>
                    <a:pt x="1321180" y="1942083"/>
                  </a:lnTo>
                  <a:lnTo>
                    <a:pt x="1661795" y="2566416"/>
                  </a:lnTo>
                  <a:lnTo>
                    <a:pt x="1758823" y="1879854"/>
                  </a:lnTo>
                  <a:lnTo>
                    <a:pt x="2276220" y="2352929"/>
                  </a:lnTo>
                  <a:lnTo>
                    <a:pt x="2112137" y="1682877"/>
                  </a:lnTo>
                  <a:lnTo>
                    <a:pt x="2709671" y="1728089"/>
                  </a:lnTo>
                  <a:lnTo>
                    <a:pt x="2208783" y="1362075"/>
                  </a:lnTo>
                  <a:lnTo>
                    <a:pt x="2646553" y="1058037"/>
                  </a:lnTo>
                  <a:lnTo>
                    <a:pt x="2095246" y="951229"/>
                  </a:lnTo>
                  <a:lnTo>
                    <a:pt x="2305684" y="579501"/>
                  </a:lnTo>
                  <a:lnTo>
                    <a:pt x="1775714" y="692403"/>
                  </a:lnTo>
                  <a:lnTo>
                    <a:pt x="182181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1946" y="2058161"/>
              <a:ext cx="2710180" cy="2809240"/>
            </a:xfrm>
            <a:custGeom>
              <a:avLst/>
              <a:gdLst/>
              <a:ahLst/>
              <a:cxnLst/>
              <a:rect l="l" t="t" r="r" b="b"/>
              <a:pathLst>
                <a:path w="2710179" h="2809240">
                  <a:moveTo>
                    <a:pt x="1354836" y="754252"/>
                  </a:moveTo>
                  <a:lnTo>
                    <a:pt x="1821814" y="0"/>
                  </a:lnTo>
                  <a:lnTo>
                    <a:pt x="1775714" y="692403"/>
                  </a:lnTo>
                  <a:lnTo>
                    <a:pt x="2305684" y="579501"/>
                  </a:lnTo>
                  <a:lnTo>
                    <a:pt x="2095246" y="951229"/>
                  </a:lnTo>
                  <a:lnTo>
                    <a:pt x="2646553" y="1058037"/>
                  </a:lnTo>
                  <a:lnTo>
                    <a:pt x="2208783" y="1362075"/>
                  </a:lnTo>
                  <a:lnTo>
                    <a:pt x="2709671" y="1728089"/>
                  </a:lnTo>
                  <a:lnTo>
                    <a:pt x="2112137" y="1682877"/>
                  </a:lnTo>
                  <a:lnTo>
                    <a:pt x="2276220" y="2352929"/>
                  </a:lnTo>
                  <a:lnTo>
                    <a:pt x="1758823" y="1879854"/>
                  </a:lnTo>
                  <a:lnTo>
                    <a:pt x="1661795" y="2566416"/>
                  </a:lnTo>
                  <a:lnTo>
                    <a:pt x="1321180" y="1942083"/>
                  </a:lnTo>
                  <a:lnTo>
                    <a:pt x="1064386" y="2808732"/>
                  </a:lnTo>
                  <a:lnTo>
                    <a:pt x="967866" y="2032000"/>
                  </a:lnTo>
                  <a:lnTo>
                    <a:pt x="597408" y="2290826"/>
                  </a:lnTo>
                  <a:lnTo>
                    <a:pt x="710946" y="1812289"/>
                  </a:lnTo>
                  <a:lnTo>
                    <a:pt x="16941" y="1896745"/>
                  </a:lnTo>
                  <a:lnTo>
                    <a:pt x="466978" y="1531112"/>
                  </a:lnTo>
                  <a:lnTo>
                    <a:pt x="0" y="1120266"/>
                  </a:lnTo>
                  <a:lnTo>
                    <a:pt x="580390" y="990473"/>
                  </a:lnTo>
                  <a:lnTo>
                    <a:pt x="46418" y="298450"/>
                  </a:lnTo>
                  <a:lnTo>
                    <a:pt x="917321" y="821816"/>
                  </a:lnTo>
                  <a:lnTo>
                    <a:pt x="1047749" y="298450"/>
                  </a:lnTo>
                  <a:lnTo>
                    <a:pt x="1354836" y="754252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05432" y="3040761"/>
            <a:ext cx="124777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lem?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dirty="0" sz="2000" spc="-175">
                <a:solidFill>
                  <a:srgbClr val="FFFFFF"/>
                </a:solidFill>
                <a:latin typeface="Arial"/>
                <a:cs typeface="Arial"/>
              </a:rPr>
              <a:t>? 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dirty="0" sz="20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MAX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510778" y="4911090"/>
            <a:ext cx="2783205" cy="1186180"/>
          </a:xfrm>
          <a:prstGeom prst="rect">
            <a:avLst/>
          </a:prstGeom>
          <a:ln w="28575">
            <a:solidFill>
              <a:srgbClr val="818183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796925" marR="306070" indent="-486409">
              <a:lnSpc>
                <a:spcPct val="100000"/>
              </a:lnSpc>
            </a:pPr>
            <a:r>
              <a:rPr dirty="0" sz="2000" spc="-20" b="1">
                <a:solidFill>
                  <a:srgbClr val="FF0000"/>
                </a:solidFill>
                <a:latin typeface="Trebuchet MS"/>
                <a:cs typeface="Trebuchet MS"/>
              </a:rPr>
              <a:t>NOTE</a:t>
            </a:r>
            <a:r>
              <a:rPr dirty="0" sz="2000" spc="-20" b="1">
                <a:latin typeface="Trebuchet MS"/>
                <a:cs typeface="Trebuchet MS"/>
              </a:rPr>
              <a:t>:</a:t>
            </a:r>
            <a:r>
              <a:rPr dirty="0" sz="2000" spc="-305" b="1">
                <a:latin typeface="Trebuchet MS"/>
                <a:cs typeface="Trebuchet MS"/>
              </a:rPr>
              <a:t> </a:t>
            </a:r>
            <a:r>
              <a:rPr dirty="0" sz="2000" spc="-90" b="1">
                <a:latin typeface="Trebuchet MS"/>
                <a:cs typeface="Trebuchet MS"/>
              </a:rPr>
              <a:t>Order</a:t>
            </a:r>
            <a:r>
              <a:rPr dirty="0" sz="2000" spc="-215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is</a:t>
            </a:r>
            <a:r>
              <a:rPr dirty="0" sz="2000" spc="-200" b="1">
                <a:latin typeface="Trebuchet MS"/>
                <a:cs typeface="Trebuchet MS"/>
              </a:rPr>
              <a:t> </a:t>
            </a:r>
            <a:r>
              <a:rPr dirty="0" sz="2000" spc="-105" b="1">
                <a:latin typeface="Trebuchet MS"/>
                <a:cs typeface="Trebuchet MS"/>
              </a:rPr>
              <a:t>very  </a:t>
            </a:r>
            <a:r>
              <a:rPr dirty="0" sz="2000" spc="-75" b="1">
                <a:latin typeface="Trebuchet MS"/>
                <a:cs typeface="Trebuchet MS"/>
              </a:rPr>
              <a:t>important!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72223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Steps</a:t>
            </a:r>
            <a:r>
              <a:rPr dirty="0" spc="-380"/>
              <a:t> </a:t>
            </a:r>
            <a:r>
              <a:rPr dirty="0" spc="25"/>
              <a:t>for</a:t>
            </a:r>
            <a:r>
              <a:rPr dirty="0" spc="-545"/>
              <a:t> </a:t>
            </a:r>
            <a:r>
              <a:rPr dirty="0" spc="-15"/>
              <a:t>Algorithm</a:t>
            </a:r>
            <a:r>
              <a:rPr dirty="0" spc="-350"/>
              <a:t> </a:t>
            </a:r>
            <a:r>
              <a:rPr dirty="0" spc="-95"/>
              <a:t>development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5180965" cy="2321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ts val="2625"/>
              </a:lnSpc>
              <a:spcBef>
                <a:spcPts val="95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85">
                <a:latin typeface="Arial"/>
                <a:cs typeface="Arial"/>
              </a:rPr>
              <a:t>Devising</a:t>
            </a:r>
            <a:endParaRPr sz="2200">
              <a:latin typeface="Arial"/>
              <a:cs typeface="Arial"/>
            </a:endParaRPr>
          </a:p>
          <a:p>
            <a:pPr lvl="1" marL="424180" indent="-182880">
              <a:lnSpc>
                <a:spcPts val="2385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dirty="0" sz="2000" spc="-25">
                <a:latin typeface="Arial"/>
                <a:cs typeface="Arial"/>
              </a:rPr>
              <a:t>Method </a:t>
            </a:r>
            <a:r>
              <a:rPr dirty="0" sz="2000" spc="45">
                <a:latin typeface="Arial"/>
                <a:cs typeface="Arial"/>
              </a:rPr>
              <a:t>to</a:t>
            </a:r>
            <a:r>
              <a:rPr dirty="0" sz="2000" spc="-430">
                <a:latin typeface="Arial"/>
                <a:cs typeface="Arial"/>
              </a:rPr>
              <a:t> </a:t>
            </a:r>
            <a:r>
              <a:rPr dirty="0" sz="2000" spc="-85">
                <a:latin typeface="Arial"/>
                <a:cs typeface="Arial"/>
              </a:rPr>
              <a:t>solve </a:t>
            </a:r>
            <a:r>
              <a:rPr dirty="0" sz="2000" spc="-135">
                <a:latin typeface="Arial"/>
                <a:cs typeface="Arial"/>
              </a:rPr>
              <a:t>a </a:t>
            </a:r>
            <a:r>
              <a:rPr dirty="0" sz="2000" spc="-35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ts val="2625"/>
              </a:lnSpc>
              <a:spcBef>
                <a:spcPts val="1515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40">
                <a:latin typeface="Arial"/>
                <a:cs typeface="Arial"/>
              </a:rPr>
              <a:t>Validating</a:t>
            </a:r>
            <a:endParaRPr sz="2200">
              <a:latin typeface="Arial"/>
              <a:cs typeface="Arial"/>
            </a:endParaRPr>
          </a:p>
          <a:p>
            <a:pPr lvl="1" marL="424180" indent="-182880">
              <a:lnSpc>
                <a:spcPts val="2385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dirty="0" sz="2000" spc="-45">
                <a:latin typeface="Arial"/>
                <a:cs typeface="Arial"/>
              </a:rPr>
              <a:t>Proof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the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80">
                <a:latin typeface="Arial"/>
                <a:cs typeface="Arial"/>
              </a:rPr>
              <a:t>correctness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15">
                <a:latin typeface="Arial"/>
                <a:cs typeface="Arial"/>
              </a:rPr>
              <a:t>of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ts val="2625"/>
              </a:lnSpc>
              <a:spcBef>
                <a:spcPts val="1530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110">
                <a:latin typeface="Arial"/>
                <a:cs typeface="Arial"/>
              </a:rPr>
              <a:t>Expressing</a:t>
            </a:r>
            <a:endParaRPr sz="2200">
              <a:latin typeface="Arial"/>
              <a:cs typeface="Arial"/>
            </a:endParaRPr>
          </a:p>
          <a:p>
            <a:pPr lvl="1" marL="424180" indent="-182880">
              <a:lnSpc>
                <a:spcPts val="2385"/>
              </a:lnSpc>
              <a:buSzPct val="80000"/>
              <a:buFont typeface="Wingdings"/>
              <a:buChar char=""/>
              <a:tabLst>
                <a:tab pos="424180" algn="l"/>
              </a:tabLst>
            </a:pPr>
            <a:r>
              <a:rPr dirty="0" sz="2000" spc="-30">
                <a:latin typeface="Arial"/>
                <a:cs typeface="Arial"/>
              </a:rPr>
              <a:t>Implement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in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70">
                <a:latin typeface="Arial"/>
                <a:cs typeface="Arial"/>
              </a:rPr>
              <a:t>desired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programming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 spc="-75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9817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Efficiency</a:t>
            </a:r>
            <a:r>
              <a:rPr dirty="0" spc="-385"/>
              <a:t> </a:t>
            </a:r>
            <a:r>
              <a:rPr dirty="0" spc="35"/>
              <a:t>of</a:t>
            </a:r>
            <a:r>
              <a:rPr dirty="0" spc="-350"/>
              <a:t> </a:t>
            </a:r>
            <a:r>
              <a:rPr dirty="0" spc="-210"/>
              <a:t>an</a:t>
            </a:r>
            <a:r>
              <a:rPr dirty="0" spc="-555"/>
              <a:t> </a:t>
            </a:r>
            <a:r>
              <a:rPr dirty="0" spc="-15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6642100" cy="242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700"/>
              </a:lnSpc>
              <a:spcBef>
                <a:spcPts val="100"/>
              </a:spcBef>
            </a:pPr>
            <a:r>
              <a:rPr dirty="0" sz="2200" spc="-100">
                <a:latin typeface="Arial"/>
                <a:cs typeface="Arial"/>
              </a:rPr>
              <a:t>Measured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by</a:t>
            </a:r>
            <a:r>
              <a:rPr dirty="0" sz="2200" spc="-190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the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006FC0"/>
                </a:solidFill>
                <a:latin typeface="Arial"/>
                <a:cs typeface="Arial"/>
              </a:rPr>
              <a:t>amount</a:t>
            </a:r>
            <a:r>
              <a:rPr dirty="0" sz="2200" spc="-19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006FC0"/>
                </a:solidFill>
                <a:latin typeface="Arial"/>
                <a:cs typeface="Arial"/>
              </a:rPr>
              <a:t>or</a:t>
            </a:r>
            <a:r>
              <a:rPr dirty="0" sz="2200" spc="-17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200" spc="-110">
                <a:solidFill>
                  <a:srgbClr val="006FC0"/>
                </a:solidFill>
                <a:latin typeface="Arial"/>
                <a:cs typeface="Arial"/>
              </a:rPr>
              <a:t>resources</a:t>
            </a:r>
            <a:r>
              <a:rPr dirty="0" sz="2200" spc="-13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200" spc="85">
                <a:latin typeface="Arial"/>
                <a:cs typeface="Arial"/>
              </a:rPr>
              <a:t>it</a:t>
            </a:r>
            <a:r>
              <a:rPr dirty="0" sz="2200" spc="-18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uses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(time/space)  </a:t>
            </a:r>
            <a:r>
              <a:rPr dirty="0" sz="2200" spc="-10">
                <a:latin typeface="Arial"/>
                <a:cs typeface="Arial"/>
              </a:rPr>
              <a:t>Algorithm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should: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dirty="0" sz="2200" spc="-60">
                <a:latin typeface="Arial"/>
                <a:cs typeface="Arial"/>
              </a:rPr>
              <a:t>Independent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15">
                <a:latin typeface="Arial"/>
                <a:cs typeface="Arial"/>
              </a:rPr>
              <a:t>of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15">
                <a:latin typeface="Arial"/>
                <a:cs typeface="Arial"/>
              </a:rPr>
              <a:t>the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programming</a:t>
            </a:r>
            <a:r>
              <a:rPr dirty="0" sz="2200" spc="-160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language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dirty="0" sz="2200" spc="-85">
                <a:latin typeface="Arial"/>
                <a:cs typeface="Arial"/>
              </a:rPr>
              <a:t>Should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be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applicable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45">
                <a:latin typeface="Arial"/>
                <a:cs typeface="Arial"/>
              </a:rPr>
              <a:t>to</a:t>
            </a:r>
            <a:r>
              <a:rPr dirty="0" sz="2200" spc="-175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all</a:t>
            </a:r>
            <a:r>
              <a:rPr dirty="0" sz="2200" spc="-18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input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sizes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"/>
              <a:tabLst>
                <a:tab pos="195580" algn="l"/>
              </a:tabLst>
            </a:pPr>
            <a:r>
              <a:rPr dirty="0" sz="2200" spc="-70">
                <a:latin typeface="Arial"/>
                <a:cs typeface="Arial"/>
              </a:rPr>
              <a:t>Understandable </a:t>
            </a:r>
            <a:r>
              <a:rPr dirty="0" sz="2200" spc="45">
                <a:latin typeface="Arial"/>
                <a:cs typeface="Arial"/>
              </a:rPr>
              <a:t>to</a:t>
            </a:r>
            <a:r>
              <a:rPr dirty="0" sz="2200" spc="-28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programmer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3611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Straightforward </a:t>
            </a:r>
            <a:r>
              <a:rPr dirty="0" spc="-110"/>
              <a:t>Programming</a:t>
            </a:r>
            <a:r>
              <a:rPr dirty="0" spc="-695"/>
              <a:t> </a:t>
            </a:r>
            <a:r>
              <a:rPr dirty="0" spc="-165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7713" y="1897507"/>
            <a:ext cx="3634104" cy="87630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85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5">
                <a:latin typeface="Carlito"/>
                <a:cs typeface="Carlito"/>
              </a:rPr>
              <a:t>Has </a:t>
            </a:r>
            <a:r>
              <a:rPr dirty="0" sz="1800" spc="-15">
                <a:latin typeface="Carlito"/>
                <a:cs typeface="Carlito"/>
              </a:rPr>
              <a:t>straightforward</a:t>
            </a:r>
            <a:r>
              <a:rPr dirty="0" sz="1800" spc="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implementation.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190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10">
                <a:latin typeface="Carlito"/>
                <a:cs typeface="Carlito"/>
              </a:rPr>
              <a:t>Natural solution </a:t>
            </a:r>
            <a:r>
              <a:rPr dirty="0" sz="1800" spc="-5">
                <a:latin typeface="Carlito"/>
                <a:cs typeface="Carlito"/>
              </a:rPr>
              <a:t>is already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efficient.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1249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"/>
              <a:t>Display </a:t>
            </a:r>
            <a:r>
              <a:rPr dirty="0" spc="-130"/>
              <a:t>given</a:t>
            </a:r>
            <a:r>
              <a:rPr dirty="0" spc="-625"/>
              <a:t> </a:t>
            </a:r>
            <a:r>
              <a:rPr dirty="0" spc="35"/>
              <a:t>text</a:t>
            </a:r>
          </a:p>
        </p:txBody>
      </p:sp>
      <p:sp>
        <p:nvSpPr>
          <p:cNvPr id="3" name="object 3"/>
          <p:cNvSpPr/>
          <p:nvPr/>
        </p:nvSpPr>
        <p:spPr>
          <a:xfrm>
            <a:off x="3816096" y="1804416"/>
            <a:ext cx="4559808" cy="3249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5304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5"/>
              <a:t>Copy </a:t>
            </a:r>
            <a:r>
              <a:rPr dirty="0" spc="-295"/>
              <a:t>a</a:t>
            </a:r>
            <a:r>
              <a:rPr dirty="0" spc="-570"/>
              <a:t> </a:t>
            </a:r>
            <a:r>
              <a:rPr dirty="0" spc="-165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2401823" y="2470442"/>
            <a:ext cx="7357872" cy="3247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5365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35"/>
              <a:t>Search</a:t>
            </a:r>
            <a:r>
              <a:rPr dirty="0" spc="-409"/>
              <a:t> </a:t>
            </a:r>
            <a:r>
              <a:rPr dirty="0" spc="25"/>
              <a:t>for</a:t>
            </a:r>
            <a:r>
              <a:rPr dirty="0" spc="-360"/>
              <a:t> </a:t>
            </a:r>
            <a:r>
              <a:rPr dirty="0" spc="-295"/>
              <a:t>a</a:t>
            </a:r>
            <a:r>
              <a:rPr dirty="0" spc="-540"/>
              <a:t> </a:t>
            </a:r>
            <a:r>
              <a:rPr dirty="0" spc="-200"/>
              <a:t>Given</a:t>
            </a:r>
            <a:r>
              <a:rPr dirty="0" spc="-605"/>
              <a:t> </a:t>
            </a:r>
            <a:r>
              <a:rPr dirty="0" spc="-155"/>
              <a:t>Word</a:t>
            </a:r>
          </a:p>
        </p:txBody>
      </p:sp>
      <p:sp>
        <p:nvSpPr>
          <p:cNvPr id="3" name="object 3"/>
          <p:cNvSpPr/>
          <p:nvPr/>
        </p:nvSpPr>
        <p:spPr>
          <a:xfrm>
            <a:off x="3646932" y="1783079"/>
            <a:ext cx="4244340" cy="32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2637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Simple </a:t>
            </a:r>
            <a:r>
              <a:rPr dirty="0" spc="-110"/>
              <a:t>Programming</a:t>
            </a:r>
            <a:r>
              <a:rPr dirty="0" spc="-585"/>
              <a:t> </a:t>
            </a:r>
            <a:r>
              <a:rPr dirty="0" spc="-165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7713" y="1897507"/>
            <a:ext cx="2839085" cy="130111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85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5">
                <a:latin typeface="Carlito"/>
                <a:cs typeface="Carlito"/>
              </a:rPr>
              <a:t>Has linear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scan.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190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5">
                <a:latin typeface="Carlito"/>
                <a:cs typeface="Carlito"/>
              </a:rPr>
              <a:t>Cannot do </a:t>
            </a:r>
            <a:r>
              <a:rPr dirty="0" sz="1800">
                <a:latin typeface="Carlito"/>
                <a:cs typeface="Carlito"/>
              </a:rPr>
              <a:t>much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40">
                <a:latin typeface="Carlito"/>
                <a:cs typeface="Carlito"/>
              </a:rPr>
              <a:t>better.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185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5">
                <a:latin typeface="Carlito"/>
                <a:cs typeface="Carlito"/>
              </a:rPr>
              <a:t>The obvious </a:t>
            </a:r>
            <a:r>
              <a:rPr dirty="0" sz="1800" spc="-15">
                <a:latin typeface="Carlito"/>
                <a:cs typeface="Carlito"/>
              </a:rPr>
              <a:t>program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works.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9136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Algorithms</a:t>
            </a:r>
            <a:r>
              <a:rPr dirty="0" spc="-385"/>
              <a:t> </a:t>
            </a:r>
            <a:r>
              <a:rPr dirty="0" spc="-165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507"/>
            <a:ext cx="2438400" cy="172466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85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>
                <a:latin typeface="Carlito"/>
                <a:cs typeface="Carlito"/>
              </a:rPr>
              <a:t>Not </a:t>
            </a:r>
            <a:r>
              <a:rPr dirty="0" sz="1800" spc="-5">
                <a:latin typeface="Carlito"/>
                <a:cs typeface="Carlito"/>
              </a:rPr>
              <a:t>so clear what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do.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190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>
                <a:latin typeface="Carlito"/>
                <a:cs typeface="Carlito"/>
              </a:rPr>
              <a:t>Not </a:t>
            </a:r>
            <a:r>
              <a:rPr dirty="0" sz="1800" spc="-5">
                <a:latin typeface="Carlito"/>
                <a:cs typeface="Carlito"/>
              </a:rPr>
              <a:t>clear how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do.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185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5">
                <a:latin typeface="Carlito"/>
                <a:cs typeface="Carlito"/>
              </a:rPr>
              <a:t>Simple ideas </a:t>
            </a:r>
            <a:r>
              <a:rPr dirty="0" sz="1800" spc="-10">
                <a:latin typeface="Carlito"/>
                <a:cs typeface="Carlito"/>
              </a:rPr>
              <a:t>too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30">
                <a:latin typeface="Carlito"/>
                <a:cs typeface="Carlito"/>
              </a:rPr>
              <a:t>slow.</a:t>
            </a:r>
            <a:endParaRPr sz="1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1180"/>
              </a:spcBef>
              <a:buSzPct val="80555"/>
              <a:buFont typeface="Wingdings"/>
              <a:buChar char=""/>
              <a:tabLst>
                <a:tab pos="195580" algn="l"/>
              </a:tabLst>
            </a:pPr>
            <a:r>
              <a:rPr dirty="0" sz="1800" spc="-15">
                <a:latin typeface="Carlito"/>
                <a:cs typeface="Carlito"/>
              </a:rPr>
              <a:t>Room for </a:t>
            </a:r>
            <a:r>
              <a:rPr dirty="0" sz="1800" spc="-10">
                <a:latin typeface="Carlito"/>
                <a:cs typeface="Carlito"/>
              </a:rPr>
              <a:t>optimization.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3437" y="2176351"/>
            <a:ext cx="4528254" cy="3205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0008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0"/>
              <a:t>Understand </a:t>
            </a:r>
            <a:r>
              <a:rPr dirty="0" spc="-80"/>
              <a:t>Natural</a:t>
            </a:r>
            <a:r>
              <a:rPr dirty="0" spc="-660"/>
              <a:t> </a:t>
            </a:r>
            <a:r>
              <a:rPr dirty="0" spc="-19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3038855" y="1808916"/>
            <a:ext cx="4756430" cy="2854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97116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5"/>
              <a:t>Find</a:t>
            </a:r>
            <a:r>
              <a:rPr dirty="0" spc="-360"/>
              <a:t> </a:t>
            </a:r>
            <a:r>
              <a:rPr dirty="0" spc="-25"/>
              <a:t>the</a:t>
            </a:r>
            <a:r>
              <a:rPr dirty="0" spc="-470"/>
              <a:t> </a:t>
            </a:r>
            <a:r>
              <a:rPr dirty="0" spc="-95"/>
              <a:t>Shortest</a:t>
            </a:r>
            <a:r>
              <a:rPr dirty="0" spc="-390"/>
              <a:t> </a:t>
            </a:r>
            <a:r>
              <a:rPr dirty="0" spc="-135"/>
              <a:t>Path</a:t>
            </a:r>
            <a:r>
              <a:rPr dirty="0" spc="-355"/>
              <a:t> </a:t>
            </a:r>
            <a:r>
              <a:rPr dirty="0" spc="-140"/>
              <a:t>Between</a:t>
            </a:r>
            <a:r>
              <a:rPr dirty="0" spc="-385"/>
              <a:t> </a:t>
            </a:r>
            <a:r>
              <a:rPr dirty="0" spc="-125"/>
              <a:t>Locations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753100" y="1853326"/>
            <a:ext cx="3399883" cy="3995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9113" y="1965960"/>
            <a:ext cx="2245558" cy="2631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 spc="-85"/>
              <a:t>16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Laraib Siddiqui \ Lecturer Computer Science</dc:creator>
  <dc:title>Data Structures &amp; Algorithms</dc:title>
  <dcterms:created xsi:type="dcterms:W3CDTF">2023-02-16T04:35:03Z</dcterms:created>
  <dcterms:modified xsi:type="dcterms:W3CDTF">2023-02-16T04:35:03Z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