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5552" y="237744"/>
            <a:ext cx="11736323" cy="6390131"/>
          </a:xfrm>
          <a:custGeom>
            <a:avLst/>
            <a:gdLst/>
            <a:ahLst/>
            <a:cxnLst/>
            <a:rect l="l" t="t" r="r" b="b"/>
            <a:pathLst>
              <a:path w="11736323" h="6390131">
                <a:moveTo>
                  <a:pt x="6096" y="6384036"/>
                </a:moveTo>
                <a:lnTo>
                  <a:pt x="6096" y="6096"/>
                </a:lnTo>
                <a:lnTo>
                  <a:pt x="11730228" y="6096"/>
                </a:lnTo>
                <a:lnTo>
                  <a:pt x="11730228" y="6384036"/>
                </a:lnTo>
                <a:lnTo>
                  <a:pt x="6096" y="638403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3580" y="3729228"/>
            <a:ext cx="8240268" cy="10668"/>
          </a:xfrm>
          <a:custGeom>
            <a:avLst/>
            <a:gdLst/>
            <a:ahLst/>
            <a:cxnLst/>
            <a:rect l="l" t="t" r="r" b="b"/>
            <a:pathLst>
              <a:path w="8240268" h="10668">
                <a:moveTo>
                  <a:pt x="5334" y="5334"/>
                </a:moveTo>
                <a:lnTo>
                  <a:pt x="8234934" y="5334"/>
                </a:lnTo>
              </a:path>
            </a:pathLst>
          </a:custGeom>
          <a:ln w="10668">
            <a:solidFill>
              <a:srgbClr val="DF532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5273929" y="3937149"/>
            <a:ext cx="1694548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Spanning Tree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2066544"/>
            <a:ext cx="8750808" cy="6370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90903" y="2049526"/>
            <a:ext cx="8733409" cy="619633"/>
          </a:xfrm>
          <a:custGeom>
            <a:avLst/>
            <a:gdLst/>
            <a:ahLst/>
            <a:cxnLst/>
            <a:rect l="l" t="t" r="r" b="b"/>
            <a:pathLst>
              <a:path w="8733409" h="619633">
                <a:moveTo>
                  <a:pt x="8345424" y="359410"/>
                </a:moveTo>
                <a:cubicBezTo>
                  <a:pt x="8335010" y="365887"/>
                  <a:pt x="8325358" y="372745"/>
                  <a:pt x="8316468" y="379984"/>
                </a:cubicBezTo>
                <a:cubicBezTo>
                  <a:pt x="8307451" y="387096"/>
                  <a:pt x="8299831" y="394716"/>
                  <a:pt x="8293481" y="402717"/>
                </a:cubicBezTo>
                <a:cubicBezTo>
                  <a:pt x="8287004" y="410718"/>
                  <a:pt x="8281924" y="419354"/>
                  <a:pt x="8278241" y="428625"/>
                </a:cubicBezTo>
                <a:cubicBezTo>
                  <a:pt x="8274558" y="437769"/>
                  <a:pt x="8272653" y="447802"/>
                  <a:pt x="8272653" y="458470"/>
                </a:cubicBezTo>
                <a:cubicBezTo>
                  <a:pt x="8272653" y="471043"/>
                  <a:pt x="8274939" y="481838"/>
                  <a:pt x="8279384" y="491109"/>
                </a:cubicBezTo>
                <a:cubicBezTo>
                  <a:pt x="8283829" y="500380"/>
                  <a:pt x="8289798" y="508127"/>
                  <a:pt x="8297418" y="514350"/>
                </a:cubicBezTo>
                <a:cubicBezTo>
                  <a:pt x="8305038" y="520573"/>
                  <a:pt x="8313928" y="525272"/>
                  <a:pt x="8324215" y="528447"/>
                </a:cubicBezTo>
                <a:cubicBezTo>
                  <a:pt x="8334502" y="531495"/>
                  <a:pt x="8345424" y="533019"/>
                  <a:pt x="8357108" y="533019"/>
                </a:cubicBezTo>
                <a:cubicBezTo>
                  <a:pt x="8377555" y="533019"/>
                  <a:pt x="8398256" y="529971"/>
                  <a:pt x="8418830" y="523748"/>
                </a:cubicBezTo>
                <a:cubicBezTo>
                  <a:pt x="8439531" y="517398"/>
                  <a:pt x="8459343" y="507746"/>
                  <a:pt x="8478012" y="494665"/>
                </a:cubicBezTo>
                <a:cubicBezTo>
                  <a:pt x="8466709" y="483108"/>
                  <a:pt x="8455279" y="471297"/>
                  <a:pt x="8443722" y="459359"/>
                </a:cubicBezTo>
                <a:cubicBezTo>
                  <a:pt x="8432038" y="447548"/>
                  <a:pt x="8420608" y="435737"/>
                  <a:pt x="8409305" y="424180"/>
                </a:cubicBezTo>
                <a:cubicBezTo>
                  <a:pt x="8398002" y="412496"/>
                  <a:pt x="8386953" y="401320"/>
                  <a:pt x="8376031" y="390398"/>
                </a:cubicBezTo>
                <a:cubicBezTo>
                  <a:pt x="8365109" y="379603"/>
                  <a:pt x="8354949" y="369189"/>
                  <a:pt x="8345424" y="359410"/>
                </a:cubicBezTo>
                <a:close/>
                <a:moveTo>
                  <a:pt x="1882140" y="154940"/>
                </a:moveTo>
                <a:cubicBezTo>
                  <a:pt x="1861185" y="217424"/>
                  <a:pt x="1842643" y="269621"/>
                  <a:pt x="1826260" y="311531"/>
                </a:cubicBezTo>
                <a:lnTo>
                  <a:pt x="1805812" y="364744"/>
                </a:lnTo>
                <a:lnTo>
                  <a:pt x="1960245" y="364744"/>
                </a:lnTo>
                <a:lnTo>
                  <a:pt x="1939798" y="311531"/>
                </a:lnTo>
                <a:cubicBezTo>
                  <a:pt x="1923668" y="269240"/>
                  <a:pt x="1905000" y="217043"/>
                  <a:pt x="1883918" y="154940"/>
                </a:cubicBezTo>
                <a:close/>
                <a:moveTo>
                  <a:pt x="858012" y="154940"/>
                </a:moveTo>
                <a:cubicBezTo>
                  <a:pt x="837057" y="217424"/>
                  <a:pt x="818515" y="269621"/>
                  <a:pt x="802132" y="311531"/>
                </a:cubicBezTo>
                <a:lnTo>
                  <a:pt x="781685" y="364744"/>
                </a:lnTo>
                <a:lnTo>
                  <a:pt x="936117" y="364744"/>
                </a:lnTo>
                <a:lnTo>
                  <a:pt x="915670" y="311531"/>
                </a:lnTo>
                <a:cubicBezTo>
                  <a:pt x="899541" y="269240"/>
                  <a:pt x="880872" y="217043"/>
                  <a:pt x="859790" y="154940"/>
                </a:cubicBezTo>
                <a:close/>
                <a:moveTo>
                  <a:pt x="6493383" y="102616"/>
                </a:moveTo>
                <a:lnTo>
                  <a:pt x="6493383" y="285750"/>
                </a:lnTo>
                <a:lnTo>
                  <a:pt x="6547485" y="285750"/>
                </a:lnTo>
                <a:cubicBezTo>
                  <a:pt x="6572377" y="285750"/>
                  <a:pt x="6593586" y="284607"/>
                  <a:pt x="6611112" y="282321"/>
                </a:cubicBezTo>
                <a:cubicBezTo>
                  <a:pt x="6628511" y="280162"/>
                  <a:pt x="6643116" y="276733"/>
                  <a:pt x="6655054" y="272288"/>
                </a:cubicBezTo>
                <a:cubicBezTo>
                  <a:pt x="6677025" y="264033"/>
                  <a:pt x="6692265" y="252603"/>
                  <a:pt x="6700774" y="238125"/>
                </a:cubicBezTo>
                <a:cubicBezTo>
                  <a:pt x="6709283" y="223774"/>
                  <a:pt x="6713474" y="207137"/>
                  <a:pt x="6713474" y="188341"/>
                </a:cubicBezTo>
                <a:cubicBezTo>
                  <a:pt x="6713474" y="172339"/>
                  <a:pt x="6710172" y="158115"/>
                  <a:pt x="6703441" y="145796"/>
                </a:cubicBezTo>
                <a:cubicBezTo>
                  <a:pt x="6696837" y="133350"/>
                  <a:pt x="6685407" y="123698"/>
                  <a:pt x="6669278" y="116459"/>
                </a:cubicBezTo>
                <a:cubicBezTo>
                  <a:pt x="6658864" y="111760"/>
                  <a:pt x="6645783" y="108204"/>
                  <a:pt x="6630035" y="106045"/>
                </a:cubicBezTo>
                <a:cubicBezTo>
                  <a:pt x="6614287" y="103759"/>
                  <a:pt x="6594729" y="102616"/>
                  <a:pt x="6571488" y="102616"/>
                </a:cubicBezTo>
                <a:close/>
                <a:moveTo>
                  <a:pt x="3582543" y="102616"/>
                </a:moveTo>
                <a:lnTo>
                  <a:pt x="3582543" y="285750"/>
                </a:lnTo>
                <a:lnTo>
                  <a:pt x="3636645" y="285750"/>
                </a:lnTo>
                <a:cubicBezTo>
                  <a:pt x="3661537" y="285750"/>
                  <a:pt x="3682746" y="284607"/>
                  <a:pt x="3700272" y="282321"/>
                </a:cubicBezTo>
                <a:cubicBezTo>
                  <a:pt x="3717671" y="280162"/>
                  <a:pt x="3732276" y="276733"/>
                  <a:pt x="3744214" y="272288"/>
                </a:cubicBezTo>
                <a:cubicBezTo>
                  <a:pt x="3766185" y="264033"/>
                  <a:pt x="3781425" y="252603"/>
                  <a:pt x="3789934" y="238125"/>
                </a:cubicBezTo>
                <a:cubicBezTo>
                  <a:pt x="3798443" y="223774"/>
                  <a:pt x="3802634" y="207137"/>
                  <a:pt x="3802634" y="188341"/>
                </a:cubicBezTo>
                <a:cubicBezTo>
                  <a:pt x="3802634" y="172339"/>
                  <a:pt x="3799332" y="158115"/>
                  <a:pt x="3792601" y="145796"/>
                </a:cubicBezTo>
                <a:cubicBezTo>
                  <a:pt x="3785997" y="133350"/>
                  <a:pt x="3774567" y="123698"/>
                  <a:pt x="3758438" y="116459"/>
                </a:cubicBezTo>
                <a:cubicBezTo>
                  <a:pt x="3748024" y="111760"/>
                  <a:pt x="3734943" y="108204"/>
                  <a:pt x="3719195" y="106045"/>
                </a:cubicBezTo>
                <a:cubicBezTo>
                  <a:pt x="3703447" y="103759"/>
                  <a:pt x="3683889" y="102616"/>
                  <a:pt x="3660648" y="102616"/>
                </a:cubicBezTo>
                <a:close/>
                <a:moveTo>
                  <a:pt x="109347" y="102616"/>
                </a:moveTo>
                <a:lnTo>
                  <a:pt x="109347" y="517017"/>
                </a:lnTo>
                <a:lnTo>
                  <a:pt x="154432" y="517017"/>
                </a:lnTo>
                <a:cubicBezTo>
                  <a:pt x="218440" y="517017"/>
                  <a:pt x="268478" y="508254"/>
                  <a:pt x="304546" y="490601"/>
                </a:cubicBezTo>
                <a:cubicBezTo>
                  <a:pt x="336296" y="474853"/>
                  <a:pt x="360426" y="451993"/>
                  <a:pt x="376809" y="421894"/>
                </a:cubicBezTo>
                <a:cubicBezTo>
                  <a:pt x="393192" y="391795"/>
                  <a:pt x="401320" y="353441"/>
                  <a:pt x="401320" y="306705"/>
                </a:cubicBezTo>
                <a:cubicBezTo>
                  <a:pt x="401320" y="282321"/>
                  <a:pt x="398653" y="260223"/>
                  <a:pt x="393319" y="240665"/>
                </a:cubicBezTo>
                <a:cubicBezTo>
                  <a:pt x="387985" y="220980"/>
                  <a:pt x="380238" y="203454"/>
                  <a:pt x="370078" y="188214"/>
                </a:cubicBezTo>
                <a:cubicBezTo>
                  <a:pt x="360045" y="172847"/>
                  <a:pt x="347726" y="159639"/>
                  <a:pt x="333248" y="148590"/>
                </a:cubicBezTo>
                <a:cubicBezTo>
                  <a:pt x="318897" y="137668"/>
                  <a:pt x="302514" y="128524"/>
                  <a:pt x="284353" y="121412"/>
                </a:cubicBezTo>
                <a:cubicBezTo>
                  <a:pt x="267462" y="114808"/>
                  <a:pt x="248539" y="110109"/>
                  <a:pt x="227711" y="107188"/>
                </a:cubicBezTo>
                <a:cubicBezTo>
                  <a:pt x="206883" y="104140"/>
                  <a:pt x="183515" y="102616"/>
                  <a:pt x="157607" y="102616"/>
                </a:cubicBezTo>
                <a:close/>
                <a:moveTo>
                  <a:pt x="8377555" y="86614"/>
                </a:moveTo>
                <a:cubicBezTo>
                  <a:pt x="8366633" y="86614"/>
                  <a:pt x="8356854" y="88138"/>
                  <a:pt x="8348345" y="91059"/>
                </a:cubicBezTo>
                <a:cubicBezTo>
                  <a:pt x="8339836" y="93980"/>
                  <a:pt x="8332724" y="98044"/>
                  <a:pt x="8326882" y="103124"/>
                </a:cubicBezTo>
                <a:cubicBezTo>
                  <a:pt x="8321167" y="108204"/>
                  <a:pt x="8316722" y="114046"/>
                  <a:pt x="8313801" y="120777"/>
                </a:cubicBezTo>
                <a:cubicBezTo>
                  <a:pt x="8310753" y="127381"/>
                  <a:pt x="8309229" y="134620"/>
                  <a:pt x="8309229" y="142367"/>
                </a:cubicBezTo>
                <a:cubicBezTo>
                  <a:pt x="8309229" y="151384"/>
                  <a:pt x="8310753" y="159639"/>
                  <a:pt x="8313547" y="167386"/>
                </a:cubicBezTo>
                <a:cubicBezTo>
                  <a:pt x="8316341" y="175133"/>
                  <a:pt x="8320532" y="182753"/>
                  <a:pt x="8325993" y="190373"/>
                </a:cubicBezTo>
                <a:cubicBezTo>
                  <a:pt x="8331581" y="197993"/>
                  <a:pt x="8338185" y="205613"/>
                  <a:pt x="8346059" y="213360"/>
                </a:cubicBezTo>
                <a:cubicBezTo>
                  <a:pt x="8354060" y="221107"/>
                  <a:pt x="8362823" y="229616"/>
                  <a:pt x="8372729" y="238887"/>
                </a:cubicBezTo>
                <a:cubicBezTo>
                  <a:pt x="8383143" y="232283"/>
                  <a:pt x="8392795" y="225552"/>
                  <a:pt x="8401685" y="218694"/>
                </a:cubicBezTo>
                <a:cubicBezTo>
                  <a:pt x="8410575" y="211963"/>
                  <a:pt x="8418322" y="204597"/>
                  <a:pt x="8424926" y="196850"/>
                </a:cubicBezTo>
                <a:cubicBezTo>
                  <a:pt x="8431530" y="189103"/>
                  <a:pt x="8436610" y="180848"/>
                  <a:pt x="8440293" y="172085"/>
                </a:cubicBezTo>
                <a:cubicBezTo>
                  <a:pt x="8444103" y="163322"/>
                  <a:pt x="8445881" y="153797"/>
                  <a:pt x="8445881" y="143764"/>
                </a:cubicBezTo>
                <a:cubicBezTo>
                  <a:pt x="8445881" y="126492"/>
                  <a:pt x="8439912" y="112649"/>
                  <a:pt x="8428101" y="102235"/>
                </a:cubicBezTo>
                <a:cubicBezTo>
                  <a:pt x="8416163" y="91821"/>
                  <a:pt x="8399272" y="86614"/>
                  <a:pt x="8377555" y="86614"/>
                </a:cubicBezTo>
                <a:close/>
                <a:moveTo>
                  <a:pt x="6958584" y="11176"/>
                </a:moveTo>
                <a:lnTo>
                  <a:pt x="7345680" y="11176"/>
                </a:lnTo>
                <a:lnTo>
                  <a:pt x="7345680" y="102616"/>
                </a:lnTo>
                <a:lnTo>
                  <a:pt x="7067931" y="102616"/>
                </a:lnTo>
                <a:lnTo>
                  <a:pt x="7067931" y="257175"/>
                </a:lnTo>
                <a:lnTo>
                  <a:pt x="7306437" y="257175"/>
                </a:lnTo>
                <a:lnTo>
                  <a:pt x="7306437" y="348615"/>
                </a:lnTo>
                <a:lnTo>
                  <a:pt x="7067931" y="348615"/>
                </a:lnTo>
                <a:lnTo>
                  <a:pt x="7067931" y="517017"/>
                </a:lnTo>
                <a:lnTo>
                  <a:pt x="7361682" y="517017"/>
                </a:lnTo>
                <a:lnTo>
                  <a:pt x="7361682" y="608584"/>
                </a:lnTo>
                <a:lnTo>
                  <a:pt x="6958584" y="608584"/>
                </a:lnTo>
                <a:close/>
                <a:moveTo>
                  <a:pt x="6384036" y="11176"/>
                </a:moveTo>
                <a:lnTo>
                  <a:pt x="6565773" y="11176"/>
                </a:lnTo>
                <a:cubicBezTo>
                  <a:pt x="6595745" y="11176"/>
                  <a:pt x="6623812" y="12827"/>
                  <a:pt x="6649720" y="16256"/>
                </a:cubicBezTo>
                <a:cubicBezTo>
                  <a:pt x="6675628" y="19685"/>
                  <a:pt x="6697726" y="24765"/>
                  <a:pt x="6716268" y="31623"/>
                </a:cubicBezTo>
                <a:cubicBezTo>
                  <a:pt x="6751320" y="45085"/>
                  <a:pt x="6778371" y="64897"/>
                  <a:pt x="6797421" y="91313"/>
                </a:cubicBezTo>
                <a:cubicBezTo>
                  <a:pt x="6816471" y="117602"/>
                  <a:pt x="6825996" y="150749"/>
                  <a:pt x="6825996" y="190627"/>
                </a:cubicBezTo>
                <a:cubicBezTo>
                  <a:pt x="6825996" y="232283"/>
                  <a:pt x="6814566" y="267589"/>
                  <a:pt x="6791452" y="296672"/>
                </a:cubicBezTo>
                <a:cubicBezTo>
                  <a:pt x="6768338" y="325628"/>
                  <a:pt x="6732778" y="347218"/>
                  <a:pt x="6684518" y="361188"/>
                </a:cubicBezTo>
                <a:lnTo>
                  <a:pt x="6684518" y="362966"/>
                </a:lnTo>
                <a:lnTo>
                  <a:pt x="6862191" y="608584"/>
                </a:lnTo>
                <a:lnTo>
                  <a:pt x="6731000" y="608584"/>
                </a:lnTo>
                <a:lnTo>
                  <a:pt x="6568440" y="377190"/>
                </a:lnTo>
                <a:lnTo>
                  <a:pt x="6493383" y="377190"/>
                </a:lnTo>
                <a:lnTo>
                  <a:pt x="6493383" y="608584"/>
                </a:lnTo>
                <a:lnTo>
                  <a:pt x="6384036" y="608584"/>
                </a:lnTo>
                <a:close/>
                <a:moveTo>
                  <a:pt x="5741670" y="11176"/>
                </a:moveTo>
                <a:lnTo>
                  <a:pt x="5851144" y="11176"/>
                </a:lnTo>
                <a:lnTo>
                  <a:pt x="5851144" y="353187"/>
                </a:lnTo>
                <a:cubicBezTo>
                  <a:pt x="5851144" y="395351"/>
                  <a:pt x="5856097" y="428498"/>
                  <a:pt x="5866257" y="452247"/>
                </a:cubicBezTo>
                <a:cubicBezTo>
                  <a:pt x="5877560" y="478790"/>
                  <a:pt x="5894070" y="497840"/>
                  <a:pt x="5915787" y="509651"/>
                </a:cubicBezTo>
                <a:cubicBezTo>
                  <a:pt x="5937503" y="521335"/>
                  <a:pt x="5963158" y="527304"/>
                  <a:pt x="5992622" y="527304"/>
                </a:cubicBezTo>
                <a:cubicBezTo>
                  <a:pt x="6022086" y="527304"/>
                  <a:pt x="6047740" y="521335"/>
                  <a:pt x="6069457" y="509651"/>
                </a:cubicBezTo>
                <a:cubicBezTo>
                  <a:pt x="6091174" y="497840"/>
                  <a:pt x="6107684" y="478790"/>
                  <a:pt x="6118987" y="452247"/>
                </a:cubicBezTo>
                <a:cubicBezTo>
                  <a:pt x="6129147" y="428498"/>
                  <a:pt x="6134227" y="395351"/>
                  <a:pt x="6134227" y="353187"/>
                </a:cubicBezTo>
                <a:lnTo>
                  <a:pt x="6134227" y="11176"/>
                </a:lnTo>
                <a:lnTo>
                  <a:pt x="6243574" y="11176"/>
                </a:lnTo>
                <a:lnTo>
                  <a:pt x="6243574" y="362966"/>
                </a:lnTo>
                <a:cubicBezTo>
                  <a:pt x="6243574" y="387985"/>
                  <a:pt x="6242177" y="410591"/>
                  <a:pt x="6239256" y="430784"/>
                </a:cubicBezTo>
                <a:cubicBezTo>
                  <a:pt x="6236462" y="451104"/>
                  <a:pt x="6231763" y="469519"/>
                  <a:pt x="6225286" y="486156"/>
                </a:cubicBezTo>
                <a:cubicBezTo>
                  <a:pt x="6217158" y="506984"/>
                  <a:pt x="6206363" y="525653"/>
                  <a:pt x="6192901" y="542163"/>
                </a:cubicBezTo>
                <a:cubicBezTo>
                  <a:pt x="6179312" y="558800"/>
                  <a:pt x="6162802" y="572770"/>
                  <a:pt x="6143371" y="584200"/>
                </a:cubicBezTo>
                <a:cubicBezTo>
                  <a:pt x="6123813" y="595630"/>
                  <a:pt x="6101461" y="604393"/>
                  <a:pt x="6076188" y="610489"/>
                </a:cubicBezTo>
                <a:cubicBezTo>
                  <a:pt x="6050788" y="616585"/>
                  <a:pt x="6022594" y="619633"/>
                  <a:pt x="5991352" y="619633"/>
                </a:cubicBezTo>
                <a:cubicBezTo>
                  <a:pt x="5959983" y="619633"/>
                  <a:pt x="5931915" y="616585"/>
                  <a:pt x="5906897" y="610489"/>
                </a:cubicBezTo>
                <a:cubicBezTo>
                  <a:pt x="5881878" y="604393"/>
                  <a:pt x="5859907" y="595630"/>
                  <a:pt x="5840857" y="584200"/>
                </a:cubicBezTo>
                <a:cubicBezTo>
                  <a:pt x="5821807" y="572770"/>
                  <a:pt x="5805551" y="558800"/>
                  <a:pt x="5792215" y="542163"/>
                </a:cubicBezTo>
                <a:cubicBezTo>
                  <a:pt x="5778753" y="525653"/>
                  <a:pt x="5768086" y="506984"/>
                  <a:pt x="5759958" y="486156"/>
                </a:cubicBezTo>
                <a:cubicBezTo>
                  <a:pt x="5753481" y="469519"/>
                  <a:pt x="5748782" y="451104"/>
                  <a:pt x="5745988" y="430784"/>
                </a:cubicBezTo>
                <a:cubicBezTo>
                  <a:pt x="5743066" y="410591"/>
                  <a:pt x="5741670" y="387985"/>
                  <a:pt x="5741670" y="362966"/>
                </a:cubicBezTo>
                <a:close/>
                <a:moveTo>
                  <a:pt x="5164709" y="11176"/>
                </a:moveTo>
                <a:lnTo>
                  <a:pt x="5659374" y="11176"/>
                </a:lnTo>
                <a:lnTo>
                  <a:pt x="5659374" y="102616"/>
                </a:lnTo>
                <a:lnTo>
                  <a:pt x="5466969" y="102616"/>
                </a:lnTo>
                <a:lnTo>
                  <a:pt x="5466969" y="608584"/>
                </a:lnTo>
                <a:lnTo>
                  <a:pt x="5357622" y="608584"/>
                </a:lnTo>
                <a:lnTo>
                  <a:pt x="5357622" y="102616"/>
                </a:lnTo>
                <a:lnTo>
                  <a:pt x="5164709" y="102616"/>
                </a:lnTo>
                <a:close/>
                <a:moveTo>
                  <a:pt x="4045458" y="11176"/>
                </a:moveTo>
                <a:lnTo>
                  <a:pt x="4154932" y="11176"/>
                </a:lnTo>
                <a:lnTo>
                  <a:pt x="4154932" y="353187"/>
                </a:lnTo>
                <a:cubicBezTo>
                  <a:pt x="4154932" y="395351"/>
                  <a:pt x="4159885" y="428498"/>
                  <a:pt x="4170045" y="452247"/>
                </a:cubicBezTo>
                <a:cubicBezTo>
                  <a:pt x="4181348" y="478790"/>
                  <a:pt x="4197858" y="497840"/>
                  <a:pt x="4219575" y="509651"/>
                </a:cubicBezTo>
                <a:cubicBezTo>
                  <a:pt x="4241419" y="521335"/>
                  <a:pt x="4266946" y="527304"/>
                  <a:pt x="4296410" y="527304"/>
                </a:cubicBezTo>
                <a:cubicBezTo>
                  <a:pt x="4325874" y="527304"/>
                  <a:pt x="4351528" y="521335"/>
                  <a:pt x="4373245" y="509651"/>
                </a:cubicBezTo>
                <a:cubicBezTo>
                  <a:pt x="4394962" y="497840"/>
                  <a:pt x="4411472" y="478790"/>
                  <a:pt x="4422775" y="452247"/>
                </a:cubicBezTo>
                <a:cubicBezTo>
                  <a:pt x="4432935" y="428498"/>
                  <a:pt x="4438015" y="395351"/>
                  <a:pt x="4438015" y="353187"/>
                </a:cubicBezTo>
                <a:lnTo>
                  <a:pt x="4438015" y="11176"/>
                </a:lnTo>
                <a:lnTo>
                  <a:pt x="4547362" y="11176"/>
                </a:lnTo>
                <a:lnTo>
                  <a:pt x="4547362" y="362966"/>
                </a:lnTo>
                <a:cubicBezTo>
                  <a:pt x="4547362" y="387985"/>
                  <a:pt x="4545965" y="410591"/>
                  <a:pt x="4543044" y="430784"/>
                </a:cubicBezTo>
                <a:cubicBezTo>
                  <a:pt x="4540250" y="451104"/>
                  <a:pt x="4535551" y="469519"/>
                  <a:pt x="4529074" y="486156"/>
                </a:cubicBezTo>
                <a:cubicBezTo>
                  <a:pt x="4520946" y="506984"/>
                  <a:pt x="4510151" y="525653"/>
                  <a:pt x="4496689" y="542163"/>
                </a:cubicBezTo>
                <a:cubicBezTo>
                  <a:pt x="4483100" y="558800"/>
                  <a:pt x="4466590" y="572770"/>
                  <a:pt x="4447159" y="584200"/>
                </a:cubicBezTo>
                <a:cubicBezTo>
                  <a:pt x="4427601" y="595630"/>
                  <a:pt x="4405249" y="604393"/>
                  <a:pt x="4379976" y="610489"/>
                </a:cubicBezTo>
                <a:cubicBezTo>
                  <a:pt x="4354576" y="616585"/>
                  <a:pt x="4326382" y="619633"/>
                  <a:pt x="4295140" y="619633"/>
                </a:cubicBezTo>
                <a:cubicBezTo>
                  <a:pt x="4263771" y="619633"/>
                  <a:pt x="4235704" y="616585"/>
                  <a:pt x="4210685" y="610489"/>
                </a:cubicBezTo>
                <a:cubicBezTo>
                  <a:pt x="4185666" y="604393"/>
                  <a:pt x="4163695" y="595630"/>
                  <a:pt x="4144645" y="584200"/>
                </a:cubicBezTo>
                <a:cubicBezTo>
                  <a:pt x="4125595" y="572770"/>
                  <a:pt x="4109339" y="558800"/>
                  <a:pt x="4096004" y="542163"/>
                </a:cubicBezTo>
                <a:cubicBezTo>
                  <a:pt x="4082542" y="525653"/>
                  <a:pt x="4071874" y="506984"/>
                  <a:pt x="4063746" y="486156"/>
                </a:cubicBezTo>
                <a:cubicBezTo>
                  <a:pt x="4057269" y="469519"/>
                  <a:pt x="4052570" y="451104"/>
                  <a:pt x="4049776" y="430784"/>
                </a:cubicBezTo>
                <a:cubicBezTo>
                  <a:pt x="4046855" y="410591"/>
                  <a:pt x="4045458" y="387985"/>
                  <a:pt x="4045458" y="362966"/>
                </a:cubicBezTo>
                <a:close/>
                <a:moveTo>
                  <a:pt x="3473196" y="11176"/>
                </a:moveTo>
                <a:lnTo>
                  <a:pt x="3654933" y="11176"/>
                </a:lnTo>
                <a:cubicBezTo>
                  <a:pt x="3684905" y="11176"/>
                  <a:pt x="3712972" y="12827"/>
                  <a:pt x="3738880" y="16256"/>
                </a:cubicBezTo>
                <a:cubicBezTo>
                  <a:pt x="3764788" y="19685"/>
                  <a:pt x="3786886" y="24765"/>
                  <a:pt x="3805428" y="31623"/>
                </a:cubicBezTo>
                <a:cubicBezTo>
                  <a:pt x="3840480" y="45085"/>
                  <a:pt x="3867531" y="64897"/>
                  <a:pt x="3886581" y="91313"/>
                </a:cubicBezTo>
                <a:cubicBezTo>
                  <a:pt x="3905631" y="117602"/>
                  <a:pt x="3915156" y="150749"/>
                  <a:pt x="3915156" y="190627"/>
                </a:cubicBezTo>
                <a:cubicBezTo>
                  <a:pt x="3915156" y="232283"/>
                  <a:pt x="3903726" y="267589"/>
                  <a:pt x="3880612" y="296672"/>
                </a:cubicBezTo>
                <a:cubicBezTo>
                  <a:pt x="3857498" y="325628"/>
                  <a:pt x="3821938" y="347218"/>
                  <a:pt x="3773678" y="361188"/>
                </a:cubicBezTo>
                <a:lnTo>
                  <a:pt x="3773678" y="362966"/>
                </a:lnTo>
                <a:lnTo>
                  <a:pt x="3951351" y="608584"/>
                </a:lnTo>
                <a:lnTo>
                  <a:pt x="3820160" y="608584"/>
                </a:lnTo>
                <a:lnTo>
                  <a:pt x="3657600" y="377190"/>
                </a:lnTo>
                <a:lnTo>
                  <a:pt x="3582543" y="377190"/>
                </a:lnTo>
                <a:lnTo>
                  <a:pt x="3582543" y="608584"/>
                </a:lnTo>
                <a:lnTo>
                  <a:pt x="3473196" y="608584"/>
                </a:lnTo>
                <a:close/>
                <a:moveTo>
                  <a:pt x="2893949" y="11176"/>
                </a:moveTo>
                <a:lnTo>
                  <a:pt x="3388614" y="11176"/>
                </a:lnTo>
                <a:lnTo>
                  <a:pt x="3388614" y="102616"/>
                </a:lnTo>
                <a:lnTo>
                  <a:pt x="3196209" y="102616"/>
                </a:lnTo>
                <a:lnTo>
                  <a:pt x="3196209" y="608584"/>
                </a:lnTo>
                <a:lnTo>
                  <a:pt x="3086862" y="608584"/>
                </a:lnTo>
                <a:lnTo>
                  <a:pt x="3086862" y="102616"/>
                </a:lnTo>
                <a:lnTo>
                  <a:pt x="2893949" y="102616"/>
                </a:lnTo>
                <a:close/>
                <a:moveTo>
                  <a:pt x="1832610" y="11176"/>
                </a:moveTo>
                <a:lnTo>
                  <a:pt x="1932559" y="11176"/>
                </a:lnTo>
                <a:lnTo>
                  <a:pt x="2169668" y="608584"/>
                </a:lnTo>
                <a:lnTo>
                  <a:pt x="2053971" y="608584"/>
                </a:lnTo>
                <a:lnTo>
                  <a:pt x="1995550" y="456311"/>
                </a:lnTo>
                <a:lnTo>
                  <a:pt x="1770506" y="456311"/>
                </a:lnTo>
                <a:lnTo>
                  <a:pt x="1711960" y="608584"/>
                </a:lnTo>
                <a:lnTo>
                  <a:pt x="1595500" y="608584"/>
                </a:lnTo>
                <a:close/>
                <a:moveTo>
                  <a:pt x="1123061" y="11176"/>
                </a:moveTo>
                <a:lnTo>
                  <a:pt x="1617725" y="11176"/>
                </a:lnTo>
                <a:lnTo>
                  <a:pt x="1617725" y="102616"/>
                </a:lnTo>
                <a:lnTo>
                  <a:pt x="1425321" y="102616"/>
                </a:lnTo>
                <a:lnTo>
                  <a:pt x="1425321" y="608584"/>
                </a:lnTo>
                <a:lnTo>
                  <a:pt x="1315974" y="608584"/>
                </a:lnTo>
                <a:lnTo>
                  <a:pt x="1315974" y="102616"/>
                </a:lnTo>
                <a:lnTo>
                  <a:pt x="1123061" y="102616"/>
                </a:lnTo>
                <a:close/>
                <a:moveTo>
                  <a:pt x="808482" y="11176"/>
                </a:moveTo>
                <a:lnTo>
                  <a:pt x="908431" y="11176"/>
                </a:lnTo>
                <a:lnTo>
                  <a:pt x="1145540" y="608584"/>
                </a:lnTo>
                <a:lnTo>
                  <a:pt x="1029843" y="608584"/>
                </a:lnTo>
                <a:lnTo>
                  <a:pt x="971423" y="456311"/>
                </a:lnTo>
                <a:lnTo>
                  <a:pt x="746379" y="456311"/>
                </a:lnTo>
                <a:lnTo>
                  <a:pt x="687832" y="608584"/>
                </a:lnTo>
                <a:lnTo>
                  <a:pt x="571373" y="608584"/>
                </a:lnTo>
                <a:close/>
                <a:moveTo>
                  <a:pt x="0" y="11176"/>
                </a:moveTo>
                <a:lnTo>
                  <a:pt x="157988" y="11176"/>
                </a:lnTo>
                <a:cubicBezTo>
                  <a:pt x="172085" y="11176"/>
                  <a:pt x="186182" y="11557"/>
                  <a:pt x="200660" y="12446"/>
                </a:cubicBezTo>
                <a:cubicBezTo>
                  <a:pt x="215138" y="13335"/>
                  <a:pt x="229235" y="14732"/>
                  <a:pt x="242824" y="16510"/>
                </a:cubicBezTo>
                <a:cubicBezTo>
                  <a:pt x="256540" y="18288"/>
                  <a:pt x="269748" y="20447"/>
                  <a:pt x="282575" y="22987"/>
                </a:cubicBezTo>
                <a:cubicBezTo>
                  <a:pt x="295402" y="25527"/>
                  <a:pt x="307213" y="28575"/>
                  <a:pt x="317881" y="32131"/>
                </a:cubicBezTo>
                <a:cubicBezTo>
                  <a:pt x="349758" y="42291"/>
                  <a:pt x="377825" y="55880"/>
                  <a:pt x="402209" y="73152"/>
                </a:cubicBezTo>
                <a:cubicBezTo>
                  <a:pt x="426720" y="90424"/>
                  <a:pt x="447167" y="110871"/>
                  <a:pt x="463677" y="134366"/>
                </a:cubicBezTo>
                <a:cubicBezTo>
                  <a:pt x="480187" y="157861"/>
                  <a:pt x="492633" y="184150"/>
                  <a:pt x="501142" y="213106"/>
                </a:cubicBezTo>
                <a:cubicBezTo>
                  <a:pt x="509651" y="242189"/>
                  <a:pt x="513842" y="273685"/>
                  <a:pt x="513842" y="307594"/>
                </a:cubicBezTo>
                <a:cubicBezTo>
                  <a:pt x="513842" y="339725"/>
                  <a:pt x="510286" y="369824"/>
                  <a:pt x="503174" y="398018"/>
                </a:cubicBezTo>
                <a:cubicBezTo>
                  <a:pt x="496062" y="426085"/>
                  <a:pt x="485140" y="451866"/>
                  <a:pt x="470535" y="474980"/>
                </a:cubicBezTo>
                <a:cubicBezTo>
                  <a:pt x="456057" y="498221"/>
                  <a:pt x="437642" y="518668"/>
                  <a:pt x="415417" y="536448"/>
                </a:cubicBezTo>
                <a:cubicBezTo>
                  <a:pt x="393319" y="554101"/>
                  <a:pt x="367030" y="568579"/>
                  <a:pt x="336677" y="580009"/>
                </a:cubicBezTo>
                <a:cubicBezTo>
                  <a:pt x="311277" y="589534"/>
                  <a:pt x="282575" y="596646"/>
                  <a:pt x="250444" y="601345"/>
                </a:cubicBezTo>
                <a:cubicBezTo>
                  <a:pt x="218313" y="606171"/>
                  <a:pt x="182118" y="608584"/>
                  <a:pt x="141986" y="608584"/>
                </a:cubicBezTo>
                <a:lnTo>
                  <a:pt x="0" y="608584"/>
                </a:lnTo>
                <a:close/>
                <a:moveTo>
                  <a:pt x="8376666" y="0"/>
                </a:moveTo>
                <a:cubicBezTo>
                  <a:pt x="8404352" y="0"/>
                  <a:pt x="8429244" y="2921"/>
                  <a:pt x="8451215" y="8890"/>
                </a:cubicBezTo>
                <a:cubicBezTo>
                  <a:pt x="8473313" y="14859"/>
                  <a:pt x="8491982" y="23749"/>
                  <a:pt x="8507349" y="35433"/>
                </a:cubicBezTo>
                <a:cubicBezTo>
                  <a:pt x="8522589" y="47244"/>
                  <a:pt x="8534400" y="61849"/>
                  <a:pt x="8542782" y="79248"/>
                </a:cubicBezTo>
                <a:cubicBezTo>
                  <a:pt x="8551164" y="96647"/>
                  <a:pt x="8555355" y="116840"/>
                  <a:pt x="8555355" y="139700"/>
                </a:cubicBezTo>
                <a:cubicBezTo>
                  <a:pt x="8555355" y="160020"/>
                  <a:pt x="8552180" y="178181"/>
                  <a:pt x="8545957" y="194437"/>
                </a:cubicBezTo>
                <a:cubicBezTo>
                  <a:pt x="8539607" y="210693"/>
                  <a:pt x="8531225" y="225298"/>
                  <a:pt x="8520430" y="238379"/>
                </a:cubicBezTo>
                <a:cubicBezTo>
                  <a:pt x="8509762" y="251460"/>
                  <a:pt x="8497443" y="263398"/>
                  <a:pt x="8483346" y="274066"/>
                </a:cubicBezTo>
                <a:cubicBezTo>
                  <a:pt x="8469376" y="284861"/>
                  <a:pt x="8454771" y="294894"/>
                  <a:pt x="8439658" y="304419"/>
                </a:cubicBezTo>
                <a:cubicBezTo>
                  <a:pt x="8454263" y="319405"/>
                  <a:pt x="8470900" y="336423"/>
                  <a:pt x="8489696" y="355854"/>
                </a:cubicBezTo>
                <a:cubicBezTo>
                  <a:pt x="8508365" y="375158"/>
                  <a:pt x="8528177" y="395605"/>
                  <a:pt x="8549005" y="416941"/>
                </a:cubicBezTo>
                <a:cubicBezTo>
                  <a:pt x="8558911" y="399669"/>
                  <a:pt x="8567039" y="380492"/>
                  <a:pt x="8573389" y="359410"/>
                </a:cubicBezTo>
                <a:cubicBezTo>
                  <a:pt x="8579739" y="338201"/>
                  <a:pt x="8584057" y="315087"/>
                  <a:pt x="8586089" y="289687"/>
                </a:cubicBezTo>
                <a:lnTo>
                  <a:pt x="8689213" y="289687"/>
                </a:lnTo>
                <a:cubicBezTo>
                  <a:pt x="8685022" y="330454"/>
                  <a:pt x="8676640" y="367284"/>
                  <a:pt x="8664067" y="400050"/>
                </a:cubicBezTo>
                <a:cubicBezTo>
                  <a:pt x="8651367" y="432816"/>
                  <a:pt x="8635492" y="461899"/>
                  <a:pt x="8616442" y="487553"/>
                </a:cubicBezTo>
                <a:cubicBezTo>
                  <a:pt x="8631682" y="503047"/>
                  <a:pt x="8645906" y="517779"/>
                  <a:pt x="8659368" y="531749"/>
                </a:cubicBezTo>
                <a:cubicBezTo>
                  <a:pt x="8672703" y="545719"/>
                  <a:pt x="8684641" y="558165"/>
                  <a:pt x="8695309" y="568960"/>
                </a:cubicBezTo>
                <a:cubicBezTo>
                  <a:pt x="8705850" y="579882"/>
                  <a:pt x="8714486" y="588772"/>
                  <a:pt x="8721217" y="595757"/>
                </a:cubicBezTo>
                <a:cubicBezTo>
                  <a:pt x="8727821" y="602742"/>
                  <a:pt x="8732012" y="607060"/>
                  <a:pt x="8733409" y="608584"/>
                </a:cubicBezTo>
                <a:lnTo>
                  <a:pt x="8582533" y="608584"/>
                </a:lnTo>
                <a:cubicBezTo>
                  <a:pt x="8577453" y="601980"/>
                  <a:pt x="8571865" y="595249"/>
                  <a:pt x="8565515" y="588264"/>
                </a:cubicBezTo>
                <a:cubicBezTo>
                  <a:pt x="8559292" y="581279"/>
                  <a:pt x="8551037" y="572008"/>
                  <a:pt x="8540496" y="560705"/>
                </a:cubicBezTo>
                <a:cubicBezTo>
                  <a:pt x="8511667" y="580644"/>
                  <a:pt x="8480679" y="595503"/>
                  <a:pt x="8447659" y="605155"/>
                </a:cubicBezTo>
                <a:cubicBezTo>
                  <a:pt x="8414639" y="614807"/>
                  <a:pt x="8381111" y="619633"/>
                  <a:pt x="8347202" y="619633"/>
                </a:cubicBezTo>
                <a:cubicBezTo>
                  <a:pt x="8319897" y="619633"/>
                  <a:pt x="8294878" y="615950"/>
                  <a:pt x="8272272" y="608330"/>
                </a:cubicBezTo>
                <a:cubicBezTo>
                  <a:pt x="8249539" y="600710"/>
                  <a:pt x="8230235" y="590042"/>
                  <a:pt x="8214233" y="576199"/>
                </a:cubicBezTo>
                <a:cubicBezTo>
                  <a:pt x="8198104" y="562356"/>
                  <a:pt x="8185658" y="545465"/>
                  <a:pt x="8176641" y="525653"/>
                </a:cubicBezTo>
                <a:cubicBezTo>
                  <a:pt x="8167751" y="505968"/>
                  <a:pt x="8163306" y="483997"/>
                  <a:pt x="8163306" y="459867"/>
                </a:cubicBezTo>
                <a:cubicBezTo>
                  <a:pt x="8163306" y="439293"/>
                  <a:pt x="8166481" y="420751"/>
                  <a:pt x="8172831" y="404241"/>
                </a:cubicBezTo>
                <a:cubicBezTo>
                  <a:pt x="8179308" y="387731"/>
                  <a:pt x="8187817" y="372745"/>
                  <a:pt x="8198612" y="359410"/>
                </a:cubicBezTo>
                <a:cubicBezTo>
                  <a:pt x="8209280" y="345948"/>
                  <a:pt x="8221599" y="333883"/>
                  <a:pt x="8235569" y="322961"/>
                </a:cubicBezTo>
                <a:cubicBezTo>
                  <a:pt x="8249539" y="312166"/>
                  <a:pt x="8264144" y="302133"/>
                  <a:pt x="8279384" y="292862"/>
                </a:cubicBezTo>
                <a:cubicBezTo>
                  <a:pt x="8268081" y="281813"/>
                  <a:pt x="8257540" y="270891"/>
                  <a:pt x="8247888" y="259842"/>
                </a:cubicBezTo>
                <a:cubicBezTo>
                  <a:pt x="8238236" y="248793"/>
                  <a:pt x="8229854" y="237363"/>
                  <a:pt x="8222615" y="225425"/>
                </a:cubicBezTo>
                <a:cubicBezTo>
                  <a:pt x="8215503" y="213487"/>
                  <a:pt x="8209915" y="200914"/>
                  <a:pt x="8205978" y="187706"/>
                </a:cubicBezTo>
                <a:cubicBezTo>
                  <a:pt x="8201914" y="174498"/>
                  <a:pt x="8199882" y="160147"/>
                  <a:pt x="8199882" y="144653"/>
                </a:cubicBezTo>
                <a:cubicBezTo>
                  <a:pt x="8199882" y="122047"/>
                  <a:pt x="8203946" y="101727"/>
                  <a:pt x="8211947" y="83947"/>
                </a:cubicBezTo>
                <a:cubicBezTo>
                  <a:pt x="8219948" y="66040"/>
                  <a:pt x="8231632" y="50927"/>
                  <a:pt x="8246745" y="38354"/>
                </a:cubicBezTo>
                <a:cubicBezTo>
                  <a:pt x="8261985" y="25908"/>
                  <a:pt x="8280527" y="16383"/>
                  <a:pt x="8302371" y="9779"/>
                </a:cubicBezTo>
                <a:cubicBezTo>
                  <a:pt x="8324215" y="3302"/>
                  <a:pt x="8348980" y="0"/>
                  <a:pt x="8376666" y="0"/>
                </a:cubicBezTo>
                <a:close/>
                <a:moveTo>
                  <a:pt x="7676007" y="0"/>
                </a:moveTo>
                <a:cubicBezTo>
                  <a:pt x="7707884" y="0"/>
                  <a:pt x="7739888" y="3048"/>
                  <a:pt x="7772019" y="9398"/>
                </a:cubicBezTo>
                <a:cubicBezTo>
                  <a:pt x="7804150" y="15621"/>
                  <a:pt x="7831836" y="23622"/>
                  <a:pt x="7855077" y="33401"/>
                </a:cubicBezTo>
                <a:lnTo>
                  <a:pt x="7855077" y="127254"/>
                </a:lnTo>
                <a:cubicBezTo>
                  <a:pt x="7824089" y="115062"/>
                  <a:pt x="7794498" y="106172"/>
                  <a:pt x="7766050" y="100711"/>
                </a:cubicBezTo>
                <a:cubicBezTo>
                  <a:pt x="7737602" y="95123"/>
                  <a:pt x="7710932" y="92329"/>
                  <a:pt x="7685913" y="92329"/>
                </a:cubicBezTo>
                <a:cubicBezTo>
                  <a:pt x="7649845" y="92329"/>
                  <a:pt x="7622159" y="98933"/>
                  <a:pt x="7602601" y="112014"/>
                </a:cubicBezTo>
                <a:cubicBezTo>
                  <a:pt x="7583043" y="125095"/>
                  <a:pt x="7573391" y="144780"/>
                  <a:pt x="7573391" y="170942"/>
                </a:cubicBezTo>
                <a:cubicBezTo>
                  <a:pt x="7573391" y="186182"/>
                  <a:pt x="7576566" y="198628"/>
                  <a:pt x="7582916" y="208534"/>
                </a:cubicBezTo>
                <a:cubicBezTo>
                  <a:pt x="7589393" y="218313"/>
                  <a:pt x="7598029" y="226441"/>
                  <a:pt x="7609078" y="232791"/>
                </a:cubicBezTo>
                <a:cubicBezTo>
                  <a:pt x="7620127" y="239268"/>
                  <a:pt x="7632700" y="244348"/>
                  <a:pt x="7647051" y="248158"/>
                </a:cubicBezTo>
                <a:cubicBezTo>
                  <a:pt x="7661275" y="252095"/>
                  <a:pt x="7676515" y="255651"/>
                  <a:pt x="7692517" y="258953"/>
                </a:cubicBezTo>
                <a:cubicBezTo>
                  <a:pt x="7717917" y="264287"/>
                  <a:pt x="7742047" y="270510"/>
                  <a:pt x="7765161" y="277495"/>
                </a:cubicBezTo>
                <a:cubicBezTo>
                  <a:pt x="7788148" y="284480"/>
                  <a:pt x="7808595" y="294259"/>
                  <a:pt x="7826502" y="306705"/>
                </a:cubicBezTo>
                <a:cubicBezTo>
                  <a:pt x="7844409" y="319151"/>
                  <a:pt x="7858506" y="335534"/>
                  <a:pt x="7868920" y="355600"/>
                </a:cubicBezTo>
                <a:cubicBezTo>
                  <a:pt x="7879334" y="375666"/>
                  <a:pt x="7884541" y="401320"/>
                  <a:pt x="7884541" y="432562"/>
                </a:cubicBezTo>
                <a:cubicBezTo>
                  <a:pt x="7884541" y="464820"/>
                  <a:pt x="7878572" y="492633"/>
                  <a:pt x="7866634" y="516128"/>
                </a:cubicBezTo>
                <a:cubicBezTo>
                  <a:pt x="7854823" y="539623"/>
                  <a:pt x="7837932" y="559054"/>
                  <a:pt x="7815961" y="574421"/>
                </a:cubicBezTo>
                <a:cubicBezTo>
                  <a:pt x="7794117" y="589661"/>
                  <a:pt x="7767574" y="601091"/>
                  <a:pt x="7736332" y="608584"/>
                </a:cubicBezTo>
                <a:cubicBezTo>
                  <a:pt x="7705090" y="615950"/>
                  <a:pt x="7670800" y="619633"/>
                  <a:pt x="7633589" y="619633"/>
                </a:cubicBezTo>
                <a:cubicBezTo>
                  <a:pt x="7601204" y="619633"/>
                  <a:pt x="7569200" y="616458"/>
                  <a:pt x="7537831" y="610108"/>
                </a:cubicBezTo>
                <a:cubicBezTo>
                  <a:pt x="7506462" y="603631"/>
                  <a:pt x="7480300" y="594741"/>
                  <a:pt x="7459472" y="583057"/>
                </a:cubicBezTo>
                <a:lnTo>
                  <a:pt x="7459472" y="490601"/>
                </a:lnTo>
                <a:cubicBezTo>
                  <a:pt x="7488936" y="503428"/>
                  <a:pt x="7517638" y="512699"/>
                  <a:pt x="7545705" y="518541"/>
                </a:cubicBezTo>
                <a:cubicBezTo>
                  <a:pt x="7573645" y="524383"/>
                  <a:pt x="7602474" y="527304"/>
                  <a:pt x="7632319" y="527304"/>
                </a:cubicBezTo>
                <a:cubicBezTo>
                  <a:pt x="7649591" y="527304"/>
                  <a:pt x="7666482" y="525907"/>
                  <a:pt x="7683246" y="522986"/>
                </a:cubicBezTo>
                <a:cubicBezTo>
                  <a:pt x="7699883" y="520192"/>
                  <a:pt x="7714869" y="515366"/>
                  <a:pt x="7728077" y="508508"/>
                </a:cubicBezTo>
                <a:cubicBezTo>
                  <a:pt x="7741285" y="501650"/>
                  <a:pt x="7751953" y="492379"/>
                  <a:pt x="7759954" y="480568"/>
                </a:cubicBezTo>
                <a:cubicBezTo>
                  <a:pt x="7768082" y="468884"/>
                  <a:pt x="7772019" y="454279"/>
                  <a:pt x="7772019" y="437134"/>
                </a:cubicBezTo>
                <a:cubicBezTo>
                  <a:pt x="7772019" y="421894"/>
                  <a:pt x="7768336" y="409575"/>
                  <a:pt x="7760843" y="400304"/>
                </a:cubicBezTo>
                <a:cubicBezTo>
                  <a:pt x="7753477" y="390906"/>
                  <a:pt x="7743317" y="383159"/>
                  <a:pt x="7730490" y="377190"/>
                </a:cubicBezTo>
                <a:cubicBezTo>
                  <a:pt x="7717663" y="371348"/>
                  <a:pt x="7703312" y="366522"/>
                  <a:pt x="7687437" y="362712"/>
                </a:cubicBezTo>
                <a:cubicBezTo>
                  <a:pt x="7671562" y="359029"/>
                  <a:pt x="7654798" y="355346"/>
                  <a:pt x="7637145" y="351790"/>
                </a:cubicBezTo>
                <a:cubicBezTo>
                  <a:pt x="7614031" y="346710"/>
                  <a:pt x="7591806" y="340741"/>
                  <a:pt x="7570724" y="333756"/>
                </a:cubicBezTo>
                <a:cubicBezTo>
                  <a:pt x="7549515" y="326771"/>
                  <a:pt x="7530973" y="316992"/>
                  <a:pt x="7514844" y="304673"/>
                </a:cubicBezTo>
                <a:cubicBezTo>
                  <a:pt x="7498842" y="292354"/>
                  <a:pt x="7486015" y="276606"/>
                  <a:pt x="7476490" y="257556"/>
                </a:cubicBezTo>
                <a:cubicBezTo>
                  <a:pt x="7466965" y="238506"/>
                  <a:pt x="7462139" y="214757"/>
                  <a:pt x="7462139" y="186182"/>
                </a:cubicBezTo>
                <a:cubicBezTo>
                  <a:pt x="7462139" y="154559"/>
                  <a:pt x="7467727" y="127127"/>
                  <a:pt x="7478649" y="103759"/>
                </a:cubicBezTo>
                <a:cubicBezTo>
                  <a:pt x="7489698" y="80391"/>
                  <a:pt x="7504684" y="61087"/>
                  <a:pt x="7523607" y="45720"/>
                </a:cubicBezTo>
                <a:cubicBezTo>
                  <a:pt x="7542530" y="30353"/>
                  <a:pt x="7564628" y="18923"/>
                  <a:pt x="7590155" y="11303"/>
                </a:cubicBezTo>
                <a:cubicBezTo>
                  <a:pt x="7615555" y="3810"/>
                  <a:pt x="7644257" y="0"/>
                  <a:pt x="7676007" y="0"/>
                </a:cubicBezTo>
                <a:close/>
                <a:moveTo>
                  <a:pt x="4972177" y="0"/>
                </a:moveTo>
                <a:cubicBezTo>
                  <a:pt x="4997577" y="0"/>
                  <a:pt x="5021453" y="1651"/>
                  <a:pt x="5044059" y="5080"/>
                </a:cubicBezTo>
                <a:cubicBezTo>
                  <a:pt x="5066665" y="8509"/>
                  <a:pt x="5087112" y="13335"/>
                  <a:pt x="5105273" y="19558"/>
                </a:cubicBezTo>
                <a:lnTo>
                  <a:pt x="5105273" y="112522"/>
                </a:lnTo>
                <a:cubicBezTo>
                  <a:pt x="5081397" y="105029"/>
                  <a:pt x="5059299" y="99822"/>
                  <a:pt x="5038725" y="96901"/>
                </a:cubicBezTo>
                <a:cubicBezTo>
                  <a:pt x="5018151" y="93853"/>
                  <a:pt x="4998085" y="92329"/>
                  <a:pt x="4978527" y="92329"/>
                </a:cubicBezTo>
                <a:cubicBezTo>
                  <a:pt x="4948682" y="92329"/>
                  <a:pt x="4921250" y="97282"/>
                  <a:pt x="4896103" y="107188"/>
                </a:cubicBezTo>
                <a:cubicBezTo>
                  <a:pt x="4870958" y="116967"/>
                  <a:pt x="4849368" y="131191"/>
                  <a:pt x="4831334" y="149987"/>
                </a:cubicBezTo>
                <a:cubicBezTo>
                  <a:pt x="4813300" y="168783"/>
                  <a:pt x="4799329" y="191897"/>
                  <a:pt x="4789170" y="219456"/>
                </a:cubicBezTo>
                <a:cubicBezTo>
                  <a:pt x="4779010" y="246888"/>
                  <a:pt x="4773929" y="278384"/>
                  <a:pt x="4773929" y="313817"/>
                </a:cubicBezTo>
                <a:cubicBezTo>
                  <a:pt x="4773929" y="348996"/>
                  <a:pt x="4778628" y="379857"/>
                  <a:pt x="4787773" y="406527"/>
                </a:cubicBezTo>
                <a:cubicBezTo>
                  <a:pt x="4797044" y="433197"/>
                  <a:pt x="4810252" y="455422"/>
                  <a:pt x="4827524" y="473202"/>
                </a:cubicBezTo>
                <a:cubicBezTo>
                  <a:pt x="4844796" y="491109"/>
                  <a:pt x="4865878" y="504571"/>
                  <a:pt x="4890770" y="513588"/>
                </a:cubicBezTo>
                <a:cubicBezTo>
                  <a:pt x="4915535" y="522732"/>
                  <a:pt x="4943856" y="527304"/>
                  <a:pt x="4975352" y="527304"/>
                </a:cubicBezTo>
                <a:cubicBezTo>
                  <a:pt x="4997958" y="527304"/>
                  <a:pt x="5021072" y="525526"/>
                  <a:pt x="5044566" y="521970"/>
                </a:cubicBezTo>
                <a:cubicBezTo>
                  <a:pt x="5068062" y="518287"/>
                  <a:pt x="5090033" y="513080"/>
                  <a:pt x="5110607" y="506222"/>
                </a:cubicBezTo>
                <a:lnTo>
                  <a:pt x="5110607" y="600456"/>
                </a:lnTo>
                <a:cubicBezTo>
                  <a:pt x="5089778" y="606425"/>
                  <a:pt x="5067300" y="611124"/>
                  <a:pt x="5043170" y="614552"/>
                </a:cubicBezTo>
                <a:cubicBezTo>
                  <a:pt x="5019040" y="617982"/>
                  <a:pt x="4994148" y="619633"/>
                  <a:pt x="4968240" y="619633"/>
                </a:cubicBezTo>
                <a:cubicBezTo>
                  <a:pt x="4917566" y="619633"/>
                  <a:pt x="4873116" y="612521"/>
                  <a:pt x="4834763" y="598043"/>
                </a:cubicBezTo>
                <a:cubicBezTo>
                  <a:pt x="4796282" y="583565"/>
                  <a:pt x="4764278" y="563245"/>
                  <a:pt x="4738497" y="536829"/>
                </a:cubicBezTo>
                <a:cubicBezTo>
                  <a:pt x="4712715" y="510540"/>
                  <a:pt x="4693412" y="478917"/>
                  <a:pt x="4680458" y="442214"/>
                </a:cubicBezTo>
                <a:cubicBezTo>
                  <a:pt x="4667503" y="405511"/>
                  <a:pt x="4661027" y="364871"/>
                  <a:pt x="4661027" y="320548"/>
                </a:cubicBezTo>
                <a:cubicBezTo>
                  <a:pt x="4661027" y="274955"/>
                  <a:pt x="4667885" y="232791"/>
                  <a:pt x="4681728" y="193802"/>
                </a:cubicBezTo>
                <a:cubicBezTo>
                  <a:pt x="4695571" y="154813"/>
                  <a:pt x="4715510" y="120904"/>
                  <a:pt x="4741672" y="92329"/>
                </a:cubicBezTo>
                <a:cubicBezTo>
                  <a:pt x="4767707" y="63754"/>
                  <a:pt x="4800219" y="41402"/>
                  <a:pt x="4839335" y="25019"/>
                </a:cubicBezTo>
                <a:cubicBezTo>
                  <a:pt x="4878578" y="8636"/>
                  <a:pt x="4922774" y="254"/>
                  <a:pt x="4972177" y="0"/>
                </a:cubicBezTo>
                <a:close/>
                <a:moveTo>
                  <a:pt x="2622423" y="0"/>
                </a:moveTo>
                <a:cubicBezTo>
                  <a:pt x="2654300" y="0"/>
                  <a:pt x="2686304" y="3048"/>
                  <a:pt x="2718435" y="9398"/>
                </a:cubicBezTo>
                <a:cubicBezTo>
                  <a:pt x="2750566" y="15621"/>
                  <a:pt x="2778252" y="23622"/>
                  <a:pt x="2801493" y="33401"/>
                </a:cubicBezTo>
                <a:lnTo>
                  <a:pt x="2801493" y="127254"/>
                </a:lnTo>
                <a:cubicBezTo>
                  <a:pt x="2770505" y="115062"/>
                  <a:pt x="2740914" y="106172"/>
                  <a:pt x="2712466" y="100711"/>
                </a:cubicBezTo>
                <a:cubicBezTo>
                  <a:pt x="2684018" y="95123"/>
                  <a:pt x="2657348" y="92329"/>
                  <a:pt x="2632329" y="92329"/>
                </a:cubicBezTo>
                <a:cubicBezTo>
                  <a:pt x="2596261" y="92329"/>
                  <a:pt x="2568575" y="98933"/>
                  <a:pt x="2549017" y="112014"/>
                </a:cubicBezTo>
                <a:cubicBezTo>
                  <a:pt x="2529459" y="125095"/>
                  <a:pt x="2519807" y="144780"/>
                  <a:pt x="2519807" y="170942"/>
                </a:cubicBezTo>
                <a:cubicBezTo>
                  <a:pt x="2519807" y="186182"/>
                  <a:pt x="2522982" y="198628"/>
                  <a:pt x="2529332" y="208534"/>
                </a:cubicBezTo>
                <a:cubicBezTo>
                  <a:pt x="2535809" y="218313"/>
                  <a:pt x="2544445" y="226441"/>
                  <a:pt x="2555494" y="232791"/>
                </a:cubicBezTo>
                <a:cubicBezTo>
                  <a:pt x="2566543" y="239268"/>
                  <a:pt x="2579116" y="244348"/>
                  <a:pt x="2593467" y="248158"/>
                </a:cubicBezTo>
                <a:cubicBezTo>
                  <a:pt x="2607691" y="252095"/>
                  <a:pt x="2622931" y="255651"/>
                  <a:pt x="2638933" y="258953"/>
                </a:cubicBezTo>
                <a:cubicBezTo>
                  <a:pt x="2664333" y="264287"/>
                  <a:pt x="2688463" y="270510"/>
                  <a:pt x="2711577" y="277495"/>
                </a:cubicBezTo>
                <a:cubicBezTo>
                  <a:pt x="2734564" y="284480"/>
                  <a:pt x="2755011" y="294259"/>
                  <a:pt x="2772918" y="306705"/>
                </a:cubicBezTo>
                <a:cubicBezTo>
                  <a:pt x="2790825" y="319151"/>
                  <a:pt x="2804922" y="335534"/>
                  <a:pt x="2815336" y="355600"/>
                </a:cubicBezTo>
                <a:cubicBezTo>
                  <a:pt x="2825750" y="375666"/>
                  <a:pt x="2830957" y="401320"/>
                  <a:pt x="2830957" y="432562"/>
                </a:cubicBezTo>
                <a:cubicBezTo>
                  <a:pt x="2830957" y="464820"/>
                  <a:pt x="2824988" y="492633"/>
                  <a:pt x="2813050" y="516128"/>
                </a:cubicBezTo>
                <a:cubicBezTo>
                  <a:pt x="2801239" y="539623"/>
                  <a:pt x="2784348" y="559054"/>
                  <a:pt x="2762377" y="574421"/>
                </a:cubicBezTo>
                <a:cubicBezTo>
                  <a:pt x="2740533" y="589661"/>
                  <a:pt x="2713990" y="601091"/>
                  <a:pt x="2682748" y="608584"/>
                </a:cubicBezTo>
                <a:cubicBezTo>
                  <a:pt x="2651506" y="615950"/>
                  <a:pt x="2617216" y="619633"/>
                  <a:pt x="2580005" y="619633"/>
                </a:cubicBezTo>
                <a:cubicBezTo>
                  <a:pt x="2547620" y="619633"/>
                  <a:pt x="2515616" y="616458"/>
                  <a:pt x="2484247" y="610108"/>
                </a:cubicBezTo>
                <a:cubicBezTo>
                  <a:pt x="2452878" y="603631"/>
                  <a:pt x="2426716" y="594741"/>
                  <a:pt x="2405888" y="583057"/>
                </a:cubicBezTo>
                <a:lnTo>
                  <a:pt x="2405888" y="490601"/>
                </a:lnTo>
                <a:cubicBezTo>
                  <a:pt x="2435352" y="503428"/>
                  <a:pt x="2464054" y="512699"/>
                  <a:pt x="2492121" y="518541"/>
                </a:cubicBezTo>
                <a:cubicBezTo>
                  <a:pt x="2520061" y="524383"/>
                  <a:pt x="2548890" y="527304"/>
                  <a:pt x="2578735" y="527304"/>
                </a:cubicBezTo>
                <a:cubicBezTo>
                  <a:pt x="2596007" y="527304"/>
                  <a:pt x="2612898" y="525907"/>
                  <a:pt x="2629662" y="522986"/>
                </a:cubicBezTo>
                <a:cubicBezTo>
                  <a:pt x="2646299" y="520192"/>
                  <a:pt x="2661285" y="515366"/>
                  <a:pt x="2674493" y="508508"/>
                </a:cubicBezTo>
                <a:cubicBezTo>
                  <a:pt x="2687701" y="501650"/>
                  <a:pt x="2698369" y="492379"/>
                  <a:pt x="2706370" y="480568"/>
                </a:cubicBezTo>
                <a:cubicBezTo>
                  <a:pt x="2714498" y="468884"/>
                  <a:pt x="2718435" y="454279"/>
                  <a:pt x="2718435" y="437134"/>
                </a:cubicBezTo>
                <a:cubicBezTo>
                  <a:pt x="2718435" y="421894"/>
                  <a:pt x="2714752" y="409575"/>
                  <a:pt x="2707259" y="400304"/>
                </a:cubicBezTo>
                <a:cubicBezTo>
                  <a:pt x="2699893" y="390906"/>
                  <a:pt x="2689733" y="383159"/>
                  <a:pt x="2676906" y="377190"/>
                </a:cubicBezTo>
                <a:cubicBezTo>
                  <a:pt x="2664079" y="371348"/>
                  <a:pt x="2649728" y="366522"/>
                  <a:pt x="2633853" y="362712"/>
                </a:cubicBezTo>
                <a:cubicBezTo>
                  <a:pt x="2617978" y="359029"/>
                  <a:pt x="2601214" y="355346"/>
                  <a:pt x="2583561" y="351790"/>
                </a:cubicBezTo>
                <a:cubicBezTo>
                  <a:pt x="2560447" y="346710"/>
                  <a:pt x="2538222" y="340741"/>
                  <a:pt x="2517140" y="333756"/>
                </a:cubicBezTo>
                <a:cubicBezTo>
                  <a:pt x="2495931" y="326771"/>
                  <a:pt x="2477389" y="316992"/>
                  <a:pt x="2461260" y="304673"/>
                </a:cubicBezTo>
                <a:cubicBezTo>
                  <a:pt x="2445258" y="292354"/>
                  <a:pt x="2432431" y="276606"/>
                  <a:pt x="2422906" y="257556"/>
                </a:cubicBezTo>
                <a:cubicBezTo>
                  <a:pt x="2413381" y="238506"/>
                  <a:pt x="2408555" y="214757"/>
                  <a:pt x="2408555" y="186182"/>
                </a:cubicBezTo>
                <a:cubicBezTo>
                  <a:pt x="2408555" y="154559"/>
                  <a:pt x="2414143" y="127127"/>
                  <a:pt x="2425065" y="103759"/>
                </a:cubicBezTo>
                <a:cubicBezTo>
                  <a:pt x="2436114" y="80391"/>
                  <a:pt x="2451100" y="61087"/>
                  <a:pt x="2470023" y="45720"/>
                </a:cubicBezTo>
                <a:cubicBezTo>
                  <a:pt x="2488946" y="30353"/>
                  <a:pt x="2511044" y="18923"/>
                  <a:pt x="2536571" y="11303"/>
                </a:cubicBezTo>
                <a:cubicBezTo>
                  <a:pt x="2561971" y="3810"/>
                  <a:pt x="2590673" y="0"/>
                  <a:pt x="2622423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83282" y="2041906"/>
            <a:ext cx="8748649" cy="634873"/>
          </a:xfrm>
          <a:custGeom>
            <a:avLst/>
            <a:gdLst/>
            <a:ahLst/>
            <a:cxnLst/>
            <a:rect l="l" t="t" r="r" b="b"/>
            <a:pathLst>
              <a:path w="8748649" h="634873">
                <a:moveTo>
                  <a:pt x="8353045" y="367030"/>
                </a:moveTo>
                <a:cubicBezTo>
                  <a:pt x="8342631" y="373507"/>
                  <a:pt x="8332979" y="380365"/>
                  <a:pt x="8324089" y="387604"/>
                </a:cubicBezTo>
                <a:cubicBezTo>
                  <a:pt x="8315072" y="394716"/>
                  <a:pt x="8307452" y="402336"/>
                  <a:pt x="8301102" y="410337"/>
                </a:cubicBezTo>
                <a:cubicBezTo>
                  <a:pt x="8294625" y="418338"/>
                  <a:pt x="8289545" y="426974"/>
                  <a:pt x="8285862" y="436245"/>
                </a:cubicBezTo>
                <a:cubicBezTo>
                  <a:pt x="8282179" y="445389"/>
                  <a:pt x="8280274" y="455422"/>
                  <a:pt x="8280274" y="466090"/>
                </a:cubicBezTo>
                <a:cubicBezTo>
                  <a:pt x="8280274" y="478663"/>
                  <a:pt x="8282560" y="489458"/>
                  <a:pt x="8287005" y="498729"/>
                </a:cubicBezTo>
                <a:cubicBezTo>
                  <a:pt x="8291450" y="508000"/>
                  <a:pt x="8297419" y="515747"/>
                  <a:pt x="8305039" y="521970"/>
                </a:cubicBezTo>
                <a:cubicBezTo>
                  <a:pt x="8312659" y="528193"/>
                  <a:pt x="8321549" y="532892"/>
                  <a:pt x="8331836" y="536067"/>
                </a:cubicBezTo>
                <a:cubicBezTo>
                  <a:pt x="8342123" y="539115"/>
                  <a:pt x="8353045" y="540639"/>
                  <a:pt x="8364729" y="540639"/>
                </a:cubicBezTo>
                <a:cubicBezTo>
                  <a:pt x="8385176" y="540639"/>
                  <a:pt x="8405877" y="537591"/>
                  <a:pt x="8426451" y="531368"/>
                </a:cubicBezTo>
                <a:cubicBezTo>
                  <a:pt x="8447152" y="525018"/>
                  <a:pt x="8466964" y="515366"/>
                  <a:pt x="8485633" y="502285"/>
                </a:cubicBezTo>
                <a:cubicBezTo>
                  <a:pt x="8474330" y="490728"/>
                  <a:pt x="8462900" y="478917"/>
                  <a:pt x="8451343" y="466979"/>
                </a:cubicBezTo>
                <a:cubicBezTo>
                  <a:pt x="8439659" y="455168"/>
                  <a:pt x="8428229" y="443357"/>
                  <a:pt x="8416926" y="431800"/>
                </a:cubicBezTo>
                <a:cubicBezTo>
                  <a:pt x="8405623" y="420116"/>
                  <a:pt x="8394574" y="408940"/>
                  <a:pt x="8383652" y="398018"/>
                </a:cubicBezTo>
                <a:cubicBezTo>
                  <a:pt x="8372730" y="387223"/>
                  <a:pt x="8362570" y="376809"/>
                  <a:pt x="8353045" y="367030"/>
                </a:cubicBezTo>
                <a:close/>
                <a:moveTo>
                  <a:pt x="1889761" y="162560"/>
                </a:moveTo>
                <a:cubicBezTo>
                  <a:pt x="1868806" y="225044"/>
                  <a:pt x="1850264" y="277241"/>
                  <a:pt x="1833881" y="319151"/>
                </a:cubicBezTo>
                <a:lnTo>
                  <a:pt x="1813433" y="372364"/>
                </a:lnTo>
                <a:lnTo>
                  <a:pt x="1967866" y="372364"/>
                </a:lnTo>
                <a:lnTo>
                  <a:pt x="1947419" y="319151"/>
                </a:lnTo>
                <a:cubicBezTo>
                  <a:pt x="1931289" y="276860"/>
                  <a:pt x="1912621" y="224663"/>
                  <a:pt x="1891539" y="162560"/>
                </a:cubicBezTo>
                <a:close/>
                <a:moveTo>
                  <a:pt x="865633" y="162560"/>
                </a:moveTo>
                <a:cubicBezTo>
                  <a:pt x="844678" y="225044"/>
                  <a:pt x="826136" y="277241"/>
                  <a:pt x="809753" y="319151"/>
                </a:cubicBezTo>
                <a:lnTo>
                  <a:pt x="789306" y="372364"/>
                </a:lnTo>
                <a:lnTo>
                  <a:pt x="943738" y="372364"/>
                </a:lnTo>
                <a:lnTo>
                  <a:pt x="923291" y="319151"/>
                </a:lnTo>
                <a:cubicBezTo>
                  <a:pt x="907162" y="276860"/>
                  <a:pt x="888493" y="224663"/>
                  <a:pt x="867411" y="162560"/>
                </a:cubicBezTo>
                <a:close/>
                <a:moveTo>
                  <a:pt x="6501004" y="110236"/>
                </a:moveTo>
                <a:lnTo>
                  <a:pt x="6501004" y="293370"/>
                </a:lnTo>
                <a:lnTo>
                  <a:pt x="6555106" y="293370"/>
                </a:lnTo>
                <a:cubicBezTo>
                  <a:pt x="6579998" y="293370"/>
                  <a:pt x="6601207" y="292227"/>
                  <a:pt x="6618733" y="289941"/>
                </a:cubicBezTo>
                <a:cubicBezTo>
                  <a:pt x="6636132" y="287782"/>
                  <a:pt x="6650737" y="284353"/>
                  <a:pt x="6662675" y="279908"/>
                </a:cubicBezTo>
                <a:cubicBezTo>
                  <a:pt x="6684646" y="271653"/>
                  <a:pt x="6699886" y="260223"/>
                  <a:pt x="6708395" y="245745"/>
                </a:cubicBezTo>
                <a:cubicBezTo>
                  <a:pt x="6716904" y="231394"/>
                  <a:pt x="6721095" y="214757"/>
                  <a:pt x="6721095" y="195961"/>
                </a:cubicBezTo>
                <a:cubicBezTo>
                  <a:pt x="6721095" y="179959"/>
                  <a:pt x="6717793" y="165735"/>
                  <a:pt x="6711062" y="153416"/>
                </a:cubicBezTo>
                <a:cubicBezTo>
                  <a:pt x="6704458" y="140970"/>
                  <a:pt x="6693028" y="131318"/>
                  <a:pt x="6676899" y="124079"/>
                </a:cubicBezTo>
                <a:cubicBezTo>
                  <a:pt x="6666485" y="119380"/>
                  <a:pt x="6653404" y="115824"/>
                  <a:pt x="6637656" y="113665"/>
                </a:cubicBezTo>
                <a:cubicBezTo>
                  <a:pt x="6621908" y="111379"/>
                  <a:pt x="6602350" y="110236"/>
                  <a:pt x="6579109" y="110236"/>
                </a:cubicBezTo>
                <a:close/>
                <a:moveTo>
                  <a:pt x="3590164" y="110236"/>
                </a:moveTo>
                <a:lnTo>
                  <a:pt x="3590164" y="293370"/>
                </a:lnTo>
                <a:lnTo>
                  <a:pt x="3644266" y="293370"/>
                </a:lnTo>
                <a:cubicBezTo>
                  <a:pt x="3669158" y="293370"/>
                  <a:pt x="3690367" y="292227"/>
                  <a:pt x="3707893" y="289941"/>
                </a:cubicBezTo>
                <a:cubicBezTo>
                  <a:pt x="3725292" y="287782"/>
                  <a:pt x="3739897" y="284353"/>
                  <a:pt x="3751835" y="279908"/>
                </a:cubicBezTo>
                <a:cubicBezTo>
                  <a:pt x="3773806" y="271653"/>
                  <a:pt x="3789046" y="260223"/>
                  <a:pt x="3797555" y="245745"/>
                </a:cubicBezTo>
                <a:cubicBezTo>
                  <a:pt x="3806064" y="231394"/>
                  <a:pt x="3810255" y="214757"/>
                  <a:pt x="3810255" y="195961"/>
                </a:cubicBezTo>
                <a:cubicBezTo>
                  <a:pt x="3810255" y="179959"/>
                  <a:pt x="3806953" y="165735"/>
                  <a:pt x="3800222" y="153416"/>
                </a:cubicBezTo>
                <a:cubicBezTo>
                  <a:pt x="3793618" y="140970"/>
                  <a:pt x="3782188" y="131318"/>
                  <a:pt x="3766059" y="124079"/>
                </a:cubicBezTo>
                <a:cubicBezTo>
                  <a:pt x="3755645" y="119380"/>
                  <a:pt x="3742564" y="115824"/>
                  <a:pt x="3726816" y="113665"/>
                </a:cubicBezTo>
                <a:cubicBezTo>
                  <a:pt x="3711068" y="111379"/>
                  <a:pt x="3691510" y="110236"/>
                  <a:pt x="3668269" y="110236"/>
                </a:cubicBezTo>
                <a:close/>
                <a:moveTo>
                  <a:pt x="116968" y="110236"/>
                </a:moveTo>
                <a:lnTo>
                  <a:pt x="116968" y="524637"/>
                </a:lnTo>
                <a:lnTo>
                  <a:pt x="162053" y="524637"/>
                </a:lnTo>
                <a:cubicBezTo>
                  <a:pt x="226061" y="524637"/>
                  <a:pt x="276099" y="515874"/>
                  <a:pt x="312167" y="498221"/>
                </a:cubicBezTo>
                <a:cubicBezTo>
                  <a:pt x="343917" y="482473"/>
                  <a:pt x="368047" y="459613"/>
                  <a:pt x="384430" y="429514"/>
                </a:cubicBezTo>
                <a:cubicBezTo>
                  <a:pt x="400813" y="399415"/>
                  <a:pt x="408941" y="361061"/>
                  <a:pt x="408941" y="314325"/>
                </a:cubicBezTo>
                <a:cubicBezTo>
                  <a:pt x="408941" y="289941"/>
                  <a:pt x="406274" y="267843"/>
                  <a:pt x="400940" y="248285"/>
                </a:cubicBezTo>
                <a:cubicBezTo>
                  <a:pt x="395606" y="228600"/>
                  <a:pt x="387859" y="211074"/>
                  <a:pt x="377699" y="195834"/>
                </a:cubicBezTo>
                <a:cubicBezTo>
                  <a:pt x="367666" y="180467"/>
                  <a:pt x="355347" y="167259"/>
                  <a:pt x="340869" y="156210"/>
                </a:cubicBezTo>
                <a:cubicBezTo>
                  <a:pt x="326518" y="145288"/>
                  <a:pt x="310135" y="136144"/>
                  <a:pt x="291974" y="129032"/>
                </a:cubicBezTo>
                <a:cubicBezTo>
                  <a:pt x="275083" y="122428"/>
                  <a:pt x="256160" y="117729"/>
                  <a:pt x="235332" y="114808"/>
                </a:cubicBezTo>
                <a:cubicBezTo>
                  <a:pt x="214504" y="111760"/>
                  <a:pt x="191136" y="110236"/>
                  <a:pt x="165228" y="110236"/>
                </a:cubicBezTo>
                <a:close/>
                <a:moveTo>
                  <a:pt x="8385176" y="94234"/>
                </a:moveTo>
                <a:cubicBezTo>
                  <a:pt x="8374254" y="94234"/>
                  <a:pt x="8364475" y="95758"/>
                  <a:pt x="8355966" y="98679"/>
                </a:cubicBezTo>
                <a:cubicBezTo>
                  <a:pt x="8347457" y="101600"/>
                  <a:pt x="8340345" y="105664"/>
                  <a:pt x="8334503" y="110744"/>
                </a:cubicBezTo>
                <a:cubicBezTo>
                  <a:pt x="8328788" y="115824"/>
                  <a:pt x="8324343" y="121666"/>
                  <a:pt x="8321422" y="128397"/>
                </a:cubicBezTo>
                <a:cubicBezTo>
                  <a:pt x="8318374" y="135001"/>
                  <a:pt x="8316850" y="142240"/>
                  <a:pt x="8316850" y="149987"/>
                </a:cubicBezTo>
                <a:cubicBezTo>
                  <a:pt x="8316850" y="159004"/>
                  <a:pt x="8318374" y="167259"/>
                  <a:pt x="8321168" y="175006"/>
                </a:cubicBezTo>
                <a:cubicBezTo>
                  <a:pt x="8323962" y="182753"/>
                  <a:pt x="8328153" y="190373"/>
                  <a:pt x="8333614" y="197993"/>
                </a:cubicBezTo>
                <a:cubicBezTo>
                  <a:pt x="8339202" y="205613"/>
                  <a:pt x="8345806" y="213233"/>
                  <a:pt x="8353680" y="220980"/>
                </a:cubicBezTo>
                <a:cubicBezTo>
                  <a:pt x="8361681" y="228727"/>
                  <a:pt x="8370444" y="237236"/>
                  <a:pt x="8380350" y="246507"/>
                </a:cubicBezTo>
                <a:cubicBezTo>
                  <a:pt x="8390764" y="239903"/>
                  <a:pt x="8400416" y="233172"/>
                  <a:pt x="8409306" y="226314"/>
                </a:cubicBezTo>
                <a:cubicBezTo>
                  <a:pt x="8418196" y="219583"/>
                  <a:pt x="8425943" y="212217"/>
                  <a:pt x="8432547" y="204470"/>
                </a:cubicBezTo>
                <a:cubicBezTo>
                  <a:pt x="8439151" y="196723"/>
                  <a:pt x="8444231" y="188468"/>
                  <a:pt x="8447914" y="179705"/>
                </a:cubicBezTo>
                <a:cubicBezTo>
                  <a:pt x="8451724" y="170942"/>
                  <a:pt x="8453502" y="161417"/>
                  <a:pt x="8453502" y="151384"/>
                </a:cubicBezTo>
                <a:cubicBezTo>
                  <a:pt x="8453502" y="134112"/>
                  <a:pt x="8447533" y="120269"/>
                  <a:pt x="8435722" y="109855"/>
                </a:cubicBezTo>
                <a:cubicBezTo>
                  <a:pt x="8423784" y="99441"/>
                  <a:pt x="8406893" y="94234"/>
                  <a:pt x="8385176" y="94234"/>
                </a:cubicBezTo>
                <a:close/>
                <a:moveTo>
                  <a:pt x="6966205" y="18796"/>
                </a:moveTo>
                <a:lnTo>
                  <a:pt x="7353301" y="18796"/>
                </a:lnTo>
                <a:lnTo>
                  <a:pt x="7353301" y="110236"/>
                </a:lnTo>
                <a:lnTo>
                  <a:pt x="7075552" y="110236"/>
                </a:lnTo>
                <a:lnTo>
                  <a:pt x="7075552" y="264795"/>
                </a:lnTo>
                <a:lnTo>
                  <a:pt x="7314058" y="264795"/>
                </a:lnTo>
                <a:lnTo>
                  <a:pt x="7314058" y="356235"/>
                </a:lnTo>
                <a:lnTo>
                  <a:pt x="7075552" y="356235"/>
                </a:lnTo>
                <a:lnTo>
                  <a:pt x="7075552" y="524637"/>
                </a:lnTo>
                <a:lnTo>
                  <a:pt x="7369303" y="524637"/>
                </a:lnTo>
                <a:lnTo>
                  <a:pt x="7369303" y="616204"/>
                </a:lnTo>
                <a:lnTo>
                  <a:pt x="6966205" y="616204"/>
                </a:lnTo>
                <a:close/>
                <a:moveTo>
                  <a:pt x="6391657" y="18796"/>
                </a:moveTo>
                <a:lnTo>
                  <a:pt x="6573394" y="18796"/>
                </a:lnTo>
                <a:cubicBezTo>
                  <a:pt x="6603366" y="18796"/>
                  <a:pt x="6631433" y="20447"/>
                  <a:pt x="6657341" y="23876"/>
                </a:cubicBezTo>
                <a:cubicBezTo>
                  <a:pt x="6683249" y="27305"/>
                  <a:pt x="6705347" y="32385"/>
                  <a:pt x="6723889" y="39243"/>
                </a:cubicBezTo>
                <a:cubicBezTo>
                  <a:pt x="6758941" y="52705"/>
                  <a:pt x="6785992" y="72517"/>
                  <a:pt x="6805042" y="98933"/>
                </a:cubicBezTo>
                <a:cubicBezTo>
                  <a:pt x="6824092" y="125222"/>
                  <a:pt x="6833617" y="158369"/>
                  <a:pt x="6833617" y="198247"/>
                </a:cubicBezTo>
                <a:cubicBezTo>
                  <a:pt x="6833617" y="239903"/>
                  <a:pt x="6822187" y="275209"/>
                  <a:pt x="6799073" y="304292"/>
                </a:cubicBezTo>
                <a:cubicBezTo>
                  <a:pt x="6775959" y="333248"/>
                  <a:pt x="6740399" y="354838"/>
                  <a:pt x="6692139" y="368808"/>
                </a:cubicBezTo>
                <a:lnTo>
                  <a:pt x="6692139" y="370586"/>
                </a:lnTo>
                <a:lnTo>
                  <a:pt x="6869812" y="616204"/>
                </a:lnTo>
                <a:lnTo>
                  <a:pt x="6738621" y="616204"/>
                </a:lnTo>
                <a:lnTo>
                  <a:pt x="6576061" y="384810"/>
                </a:lnTo>
                <a:lnTo>
                  <a:pt x="6501004" y="384810"/>
                </a:lnTo>
                <a:lnTo>
                  <a:pt x="6501004" y="616204"/>
                </a:lnTo>
                <a:lnTo>
                  <a:pt x="6391657" y="616204"/>
                </a:lnTo>
                <a:close/>
                <a:moveTo>
                  <a:pt x="5749291" y="18796"/>
                </a:moveTo>
                <a:lnTo>
                  <a:pt x="5858765" y="18796"/>
                </a:lnTo>
                <a:lnTo>
                  <a:pt x="5858765" y="360807"/>
                </a:lnTo>
                <a:cubicBezTo>
                  <a:pt x="5858765" y="402971"/>
                  <a:pt x="5863718" y="436118"/>
                  <a:pt x="5873878" y="459867"/>
                </a:cubicBezTo>
                <a:cubicBezTo>
                  <a:pt x="5885181" y="486410"/>
                  <a:pt x="5901691" y="505460"/>
                  <a:pt x="5923408" y="517271"/>
                </a:cubicBezTo>
                <a:cubicBezTo>
                  <a:pt x="5945124" y="528955"/>
                  <a:pt x="5970779" y="534924"/>
                  <a:pt x="6000243" y="534924"/>
                </a:cubicBezTo>
                <a:cubicBezTo>
                  <a:pt x="6029707" y="534924"/>
                  <a:pt x="6055361" y="528955"/>
                  <a:pt x="6077078" y="517271"/>
                </a:cubicBezTo>
                <a:cubicBezTo>
                  <a:pt x="6098795" y="505460"/>
                  <a:pt x="6115305" y="486410"/>
                  <a:pt x="6126608" y="459867"/>
                </a:cubicBezTo>
                <a:cubicBezTo>
                  <a:pt x="6136768" y="436118"/>
                  <a:pt x="6141848" y="402971"/>
                  <a:pt x="6141848" y="360807"/>
                </a:cubicBezTo>
                <a:lnTo>
                  <a:pt x="6141848" y="18796"/>
                </a:lnTo>
                <a:lnTo>
                  <a:pt x="6251195" y="18796"/>
                </a:lnTo>
                <a:lnTo>
                  <a:pt x="6251195" y="370586"/>
                </a:lnTo>
                <a:cubicBezTo>
                  <a:pt x="6251195" y="395605"/>
                  <a:pt x="6249798" y="418211"/>
                  <a:pt x="6246877" y="438404"/>
                </a:cubicBezTo>
                <a:cubicBezTo>
                  <a:pt x="6244083" y="458724"/>
                  <a:pt x="6239384" y="477139"/>
                  <a:pt x="6232907" y="493776"/>
                </a:cubicBezTo>
                <a:cubicBezTo>
                  <a:pt x="6224779" y="514604"/>
                  <a:pt x="6213984" y="533273"/>
                  <a:pt x="6200522" y="549783"/>
                </a:cubicBezTo>
                <a:cubicBezTo>
                  <a:pt x="6186933" y="566420"/>
                  <a:pt x="6170423" y="580390"/>
                  <a:pt x="6150992" y="591820"/>
                </a:cubicBezTo>
                <a:cubicBezTo>
                  <a:pt x="6131434" y="603250"/>
                  <a:pt x="6109082" y="612013"/>
                  <a:pt x="6083809" y="618109"/>
                </a:cubicBezTo>
                <a:cubicBezTo>
                  <a:pt x="6058409" y="624205"/>
                  <a:pt x="6030215" y="627253"/>
                  <a:pt x="5998973" y="627253"/>
                </a:cubicBezTo>
                <a:cubicBezTo>
                  <a:pt x="5967604" y="627253"/>
                  <a:pt x="5939536" y="624205"/>
                  <a:pt x="5914518" y="618109"/>
                </a:cubicBezTo>
                <a:cubicBezTo>
                  <a:pt x="5889499" y="612013"/>
                  <a:pt x="5867528" y="603250"/>
                  <a:pt x="5848478" y="591820"/>
                </a:cubicBezTo>
                <a:cubicBezTo>
                  <a:pt x="5829428" y="580390"/>
                  <a:pt x="5813172" y="566420"/>
                  <a:pt x="5799836" y="549783"/>
                </a:cubicBezTo>
                <a:cubicBezTo>
                  <a:pt x="5786374" y="533273"/>
                  <a:pt x="5775707" y="514604"/>
                  <a:pt x="5767579" y="493776"/>
                </a:cubicBezTo>
                <a:cubicBezTo>
                  <a:pt x="5761102" y="477139"/>
                  <a:pt x="5756403" y="458724"/>
                  <a:pt x="5753609" y="438404"/>
                </a:cubicBezTo>
                <a:cubicBezTo>
                  <a:pt x="5750687" y="418211"/>
                  <a:pt x="5749291" y="395605"/>
                  <a:pt x="5749291" y="370586"/>
                </a:cubicBezTo>
                <a:close/>
                <a:moveTo>
                  <a:pt x="5172330" y="18796"/>
                </a:moveTo>
                <a:lnTo>
                  <a:pt x="5666995" y="18796"/>
                </a:lnTo>
                <a:lnTo>
                  <a:pt x="5666995" y="110236"/>
                </a:lnTo>
                <a:lnTo>
                  <a:pt x="5474590" y="110236"/>
                </a:lnTo>
                <a:lnTo>
                  <a:pt x="5474590" y="616204"/>
                </a:lnTo>
                <a:lnTo>
                  <a:pt x="5365243" y="616204"/>
                </a:lnTo>
                <a:lnTo>
                  <a:pt x="5365243" y="110236"/>
                </a:lnTo>
                <a:lnTo>
                  <a:pt x="5172330" y="110236"/>
                </a:lnTo>
                <a:close/>
                <a:moveTo>
                  <a:pt x="4053079" y="18796"/>
                </a:moveTo>
                <a:lnTo>
                  <a:pt x="4162553" y="18796"/>
                </a:lnTo>
                <a:lnTo>
                  <a:pt x="4162553" y="360807"/>
                </a:lnTo>
                <a:cubicBezTo>
                  <a:pt x="4162553" y="402971"/>
                  <a:pt x="4167506" y="436118"/>
                  <a:pt x="4177666" y="459867"/>
                </a:cubicBezTo>
                <a:cubicBezTo>
                  <a:pt x="4188969" y="486410"/>
                  <a:pt x="4205479" y="505460"/>
                  <a:pt x="4227196" y="517271"/>
                </a:cubicBezTo>
                <a:cubicBezTo>
                  <a:pt x="4249040" y="528955"/>
                  <a:pt x="4274567" y="534924"/>
                  <a:pt x="4304031" y="534924"/>
                </a:cubicBezTo>
                <a:cubicBezTo>
                  <a:pt x="4333495" y="534924"/>
                  <a:pt x="4359149" y="528955"/>
                  <a:pt x="4380866" y="517271"/>
                </a:cubicBezTo>
                <a:cubicBezTo>
                  <a:pt x="4402583" y="505460"/>
                  <a:pt x="4419093" y="486410"/>
                  <a:pt x="4430396" y="459867"/>
                </a:cubicBezTo>
                <a:cubicBezTo>
                  <a:pt x="4440556" y="436118"/>
                  <a:pt x="4445636" y="402971"/>
                  <a:pt x="4445636" y="360807"/>
                </a:cubicBezTo>
                <a:lnTo>
                  <a:pt x="4445636" y="18796"/>
                </a:lnTo>
                <a:lnTo>
                  <a:pt x="4554983" y="18796"/>
                </a:lnTo>
                <a:lnTo>
                  <a:pt x="4554983" y="370586"/>
                </a:lnTo>
                <a:cubicBezTo>
                  <a:pt x="4554983" y="395605"/>
                  <a:pt x="4553586" y="418211"/>
                  <a:pt x="4550665" y="438404"/>
                </a:cubicBezTo>
                <a:cubicBezTo>
                  <a:pt x="4547871" y="458724"/>
                  <a:pt x="4543172" y="477139"/>
                  <a:pt x="4536695" y="493776"/>
                </a:cubicBezTo>
                <a:cubicBezTo>
                  <a:pt x="4528567" y="514604"/>
                  <a:pt x="4517772" y="533273"/>
                  <a:pt x="4504310" y="549783"/>
                </a:cubicBezTo>
                <a:cubicBezTo>
                  <a:pt x="4490721" y="566420"/>
                  <a:pt x="4474211" y="580390"/>
                  <a:pt x="4454780" y="591820"/>
                </a:cubicBezTo>
                <a:cubicBezTo>
                  <a:pt x="4435222" y="603250"/>
                  <a:pt x="4412870" y="612013"/>
                  <a:pt x="4387597" y="618109"/>
                </a:cubicBezTo>
                <a:cubicBezTo>
                  <a:pt x="4362197" y="624205"/>
                  <a:pt x="4334003" y="627253"/>
                  <a:pt x="4302761" y="627253"/>
                </a:cubicBezTo>
                <a:cubicBezTo>
                  <a:pt x="4271392" y="627253"/>
                  <a:pt x="4243325" y="624205"/>
                  <a:pt x="4218306" y="618109"/>
                </a:cubicBezTo>
                <a:cubicBezTo>
                  <a:pt x="4193287" y="612013"/>
                  <a:pt x="4171316" y="603250"/>
                  <a:pt x="4152266" y="591820"/>
                </a:cubicBezTo>
                <a:cubicBezTo>
                  <a:pt x="4133216" y="580390"/>
                  <a:pt x="4116960" y="566420"/>
                  <a:pt x="4103625" y="549783"/>
                </a:cubicBezTo>
                <a:cubicBezTo>
                  <a:pt x="4090163" y="533273"/>
                  <a:pt x="4079495" y="514604"/>
                  <a:pt x="4071367" y="493776"/>
                </a:cubicBezTo>
                <a:cubicBezTo>
                  <a:pt x="4064890" y="477139"/>
                  <a:pt x="4060191" y="458724"/>
                  <a:pt x="4057397" y="438404"/>
                </a:cubicBezTo>
                <a:cubicBezTo>
                  <a:pt x="4054476" y="418211"/>
                  <a:pt x="4053079" y="395605"/>
                  <a:pt x="4053079" y="370586"/>
                </a:cubicBezTo>
                <a:close/>
                <a:moveTo>
                  <a:pt x="3480817" y="18796"/>
                </a:moveTo>
                <a:lnTo>
                  <a:pt x="3662554" y="18796"/>
                </a:lnTo>
                <a:cubicBezTo>
                  <a:pt x="3692526" y="18796"/>
                  <a:pt x="3720593" y="20447"/>
                  <a:pt x="3746501" y="23876"/>
                </a:cubicBezTo>
                <a:cubicBezTo>
                  <a:pt x="3772409" y="27305"/>
                  <a:pt x="3794507" y="32385"/>
                  <a:pt x="3813049" y="39243"/>
                </a:cubicBezTo>
                <a:cubicBezTo>
                  <a:pt x="3848101" y="52705"/>
                  <a:pt x="3875152" y="72517"/>
                  <a:pt x="3894202" y="98933"/>
                </a:cubicBezTo>
                <a:cubicBezTo>
                  <a:pt x="3913252" y="125222"/>
                  <a:pt x="3922777" y="158369"/>
                  <a:pt x="3922777" y="198247"/>
                </a:cubicBezTo>
                <a:cubicBezTo>
                  <a:pt x="3922777" y="239903"/>
                  <a:pt x="3911347" y="275209"/>
                  <a:pt x="3888233" y="304292"/>
                </a:cubicBezTo>
                <a:cubicBezTo>
                  <a:pt x="3865119" y="333248"/>
                  <a:pt x="3829559" y="354838"/>
                  <a:pt x="3781299" y="368808"/>
                </a:cubicBezTo>
                <a:lnTo>
                  <a:pt x="3781299" y="370586"/>
                </a:lnTo>
                <a:lnTo>
                  <a:pt x="3958972" y="616204"/>
                </a:lnTo>
                <a:lnTo>
                  <a:pt x="3827781" y="616204"/>
                </a:lnTo>
                <a:lnTo>
                  <a:pt x="3665221" y="384810"/>
                </a:lnTo>
                <a:lnTo>
                  <a:pt x="3590164" y="384810"/>
                </a:lnTo>
                <a:lnTo>
                  <a:pt x="3590164" y="616204"/>
                </a:lnTo>
                <a:lnTo>
                  <a:pt x="3480817" y="616204"/>
                </a:lnTo>
                <a:close/>
                <a:moveTo>
                  <a:pt x="2901570" y="18796"/>
                </a:moveTo>
                <a:lnTo>
                  <a:pt x="3396235" y="18796"/>
                </a:lnTo>
                <a:lnTo>
                  <a:pt x="3396235" y="110236"/>
                </a:lnTo>
                <a:lnTo>
                  <a:pt x="3203830" y="110236"/>
                </a:lnTo>
                <a:lnTo>
                  <a:pt x="3203830" y="616204"/>
                </a:lnTo>
                <a:lnTo>
                  <a:pt x="3094483" y="616204"/>
                </a:lnTo>
                <a:lnTo>
                  <a:pt x="3094483" y="110236"/>
                </a:lnTo>
                <a:lnTo>
                  <a:pt x="2901570" y="110236"/>
                </a:lnTo>
                <a:close/>
                <a:moveTo>
                  <a:pt x="1840231" y="18796"/>
                </a:moveTo>
                <a:lnTo>
                  <a:pt x="1940180" y="18796"/>
                </a:lnTo>
                <a:lnTo>
                  <a:pt x="2177289" y="616204"/>
                </a:lnTo>
                <a:lnTo>
                  <a:pt x="2061592" y="616204"/>
                </a:lnTo>
                <a:lnTo>
                  <a:pt x="2003171" y="463931"/>
                </a:lnTo>
                <a:lnTo>
                  <a:pt x="1778127" y="463931"/>
                </a:lnTo>
                <a:lnTo>
                  <a:pt x="1719581" y="616204"/>
                </a:lnTo>
                <a:lnTo>
                  <a:pt x="1603121" y="616204"/>
                </a:lnTo>
                <a:close/>
                <a:moveTo>
                  <a:pt x="1130682" y="18796"/>
                </a:moveTo>
                <a:lnTo>
                  <a:pt x="1625346" y="18796"/>
                </a:lnTo>
                <a:lnTo>
                  <a:pt x="1625346" y="110236"/>
                </a:lnTo>
                <a:lnTo>
                  <a:pt x="1432942" y="110236"/>
                </a:lnTo>
                <a:lnTo>
                  <a:pt x="1432942" y="616204"/>
                </a:lnTo>
                <a:lnTo>
                  <a:pt x="1323595" y="616204"/>
                </a:lnTo>
                <a:lnTo>
                  <a:pt x="1323595" y="110236"/>
                </a:lnTo>
                <a:lnTo>
                  <a:pt x="1130682" y="110236"/>
                </a:lnTo>
                <a:close/>
                <a:moveTo>
                  <a:pt x="816103" y="18796"/>
                </a:moveTo>
                <a:lnTo>
                  <a:pt x="916052" y="18796"/>
                </a:lnTo>
                <a:lnTo>
                  <a:pt x="1153161" y="616204"/>
                </a:lnTo>
                <a:lnTo>
                  <a:pt x="1037464" y="616204"/>
                </a:lnTo>
                <a:lnTo>
                  <a:pt x="979044" y="463931"/>
                </a:lnTo>
                <a:lnTo>
                  <a:pt x="754000" y="463931"/>
                </a:lnTo>
                <a:lnTo>
                  <a:pt x="695453" y="616204"/>
                </a:lnTo>
                <a:lnTo>
                  <a:pt x="578994" y="616204"/>
                </a:lnTo>
                <a:close/>
                <a:moveTo>
                  <a:pt x="7621" y="18796"/>
                </a:moveTo>
                <a:lnTo>
                  <a:pt x="165609" y="18796"/>
                </a:lnTo>
                <a:cubicBezTo>
                  <a:pt x="179706" y="18796"/>
                  <a:pt x="193803" y="19177"/>
                  <a:pt x="208281" y="20066"/>
                </a:cubicBezTo>
                <a:cubicBezTo>
                  <a:pt x="222759" y="20955"/>
                  <a:pt x="236856" y="22352"/>
                  <a:pt x="250445" y="24130"/>
                </a:cubicBezTo>
                <a:cubicBezTo>
                  <a:pt x="264161" y="25908"/>
                  <a:pt x="277369" y="28067"/>
                  <a:pt x="290196" y="30607"/>
                </a:cubicBezTo>
                <a:cubicBezTo>
                  <a:pt x="303023" y="33147"/>
                  <a:pt x="314834" y="36195"/>
                  <a:pt x="325502" y="39751"/>
                </a:cubicBezTo>
                <a:cubicBezTo>
                  <a:pt x="357379" y="49911"/>
                  <a:pt x="385446" y="63500"/>
                  <a:pt x="409830" y="80772"/>
                </a:cubicBezTo>
                <a:cubicBezTo>
                  <a:pt x="434341" y="98044"/>
                  <a:pt x="454788" y="118491"/>
                  <a:pt x="471298" y="141986"/>
                </a:cubicBezTo>
                <a:cubicBezTo>
                  <a:pt x="487808" y="165481"/>
                  <a:pt x="500254" y="191770"/>
                  <a:pt x="508763" y="220726"/>
                </a:cubicBezTo>
                <a:cubicBezTo>
                  <a:pt x="517272" y="249809"/>
                  <a:pt x="521463" y="281305"/>
                  <a:pt x="521463" y="315214"/>
                </a:cubicBezTo>
                <a:cubicBezTo>
                  <a:pt x="521463" y="347345"/>
                  <a:pt x="517907" y="377444"/>
                  <a:pt x="510795" y="405638"/>
                </a:cubicBezTo>
                <a:cubicBezTo>
                  <a:pt x="503683" y="433705"/>
                  <a:pt x="492761" y="459486"/>
                  <a:pt x="478156" y="482600"/>
                </a:cubicBezTo>
                <a:cubicBezTo>
                  <a:pt x="463678" y="505841"/>
                  <a:pt x="445263" y="526288"/>
                  <a:pt x="423038" y="544068"/>
                </a:cubicBezTo>
                <a:cubicBezTo>
                  <a:pt x="400940" y="561721"/>
                  <a:pt x="374651" y="576199"/>
                  <a:pt x="344298" y="587629"/>
                </a:cubicBezTo>
                <a:cubicBezTo>
                  <a:pt x="318898" y="597154"/>
                  <a:pt x="290196" y="604266"/>
                  <a:pt x="258065" y="608965"/>
                </a:cubicBezTo>
                <a:cubicBezTo>
                  <a:pt x="225934" y="613791"/>
                  <a:pt x="189739" y="616204"/>
                  <a:pt x="149607" y="616204"/>
                </a:cubicBezTo>
                <a:lnTo>
                  <a:pt x="7621" y="616204"/>
                </a:lnTo>
                <a:close/>
                <a:moveTo>
                  <a:pt x="8384287" y="7620"/>
                </a:moveTo>
                <a:cubicBezTo>
                  <a:pt x="8411973" y="7620"/>
                  <a:pt x="8436865" y="10541"/>
                  <a:pt x="8458836" y="16510"/>
                </a:cubicBezTo>
                <a:cubicBezTo>
                  <a:pt x="8480934" y="22479"/>
                  <a:pt x="8499603" y="31369"/>
                  <a:pt x="8514970" y="43053"/>
                </a:cubicBezTo>
                <a:cubicBezTo>
                  <a:pt x="8530210" y="54864"/>
                  <a:pt x="8542021" y="69469"/>
                  <a:pt x="8550403" y="86868"/>
                </a:cubicBezTo>
                <a:cubicBezTo>
                  <a:pt x="8558785" y="104267"/>
                  <a:pt x="8562976" y="124460"/>
                  <a:pt x="8562976" y="147320"/>
                </a:cubicBezTo>
                <a:cubicBezTo>
                  <a:pt x="8562976" y="167640"/>
                  <a:pt x="8559801" y="185801"/>
                  <a:pt x="8553578" y="202057"/>
                </a:cubicBezTo>
                <a:cubicBezTo>
                  <a:pt x="8547228" y="218313"/>
                  <a:pt x="8538846" y="232918"/>
                  <a:pt x="8528051" y="245999"/>
                </a:cubicBezTo>
                <a:cubicBezTo>
                  <a:pt x="8517383" y="259080"/>
                  <a:pt x="8505064" y="271018"/>
                  <a:pt x="8490967" y="281686"/>
                </a:cubicBezTo>
                <a:cubicBezTo>
                  <a:pt x="8476997" y="292481"/>
                  <a:pt x="8462392" y="302514"/>
                  <a:pt x="8447279" y="312039"/>
                </a:cubicBezTo>
                <a:cubicBezTo>
                  <a:pt x="8461884" y="327025"/>
                  <a:pt x="8478521" y="344043"/>
                  <a:pt x="8497317" y="363474"/>
                </a:cubicBezTo>
                <a:cubicBezTo>
                  <a:pt x="8515986" y="382778"/>
                  <a:pt x="8535798" y="403225"/>
                  <a:pt x="8556626" y="424561"/>
                </a:cubicBezTo>
                <a:cubicBezTo>
                  <a:pt x="8566532" y="407289"/>
                  <a:pt x="8574660" y="388112"/>
                  <a:pt x="8581010" y="367030"/>
                </a:cubicBezTo>
                <a:cubicBezTo>
                  <a:pt x="8587360" y="345821"/>
                  <a:pt x="8591678" y="322707"/>
                  <a:pt x="8593710" y="297307"/>
                </a:cubicBezTo>
                <a:lnTo>
                  <a:pt x="8696834" y="297307"/>
                </a:lnTo>
                <a:cubicBezTo>
                  <a:pt x="8692643" y="338074"/>
                  <a:pt x="8684261" y="374904"/>
                  <a:pt x="8671688" y="407670"/>
                </a:cubicBezTo>
                <a:cubicBezTo>
                  <a:pt x="8658988" y="440436"/>
                  <a:pt x="8643113" y="469519"/>
                  <a:pt x="8624063" y="495173"/>
                </a:cubicBezTo>
                <a:cubicBezTo>
                  <a:pt x="8639303" y="510667"/>
                  <a:pt x="8653527" y="525399"/>
                  <a:pt x="8666989" y="539369"/>
                </a:cubicBezTo>
                <a:cubicBezTo>
                  <a:pt x="8680324" y="553339"/>
                  <a:pt x="8692262" y="565785"/>
                  <a:pt x="8702930" y="576580"/>
                </a:cubicBezTo>
                <a:cubicBezTo>
                  <a:pt x="8713471" y="587502"/>
                  <a:pt x="8722107" y="596392"/>
                  <a:pt x="8728838" y="603377"/>
                </a:cubicBezTo>
                <a:cubicBezTo>
                  <a:pt x="8735442" y="610362"/>
                  <a:pt x="8739633" y="614680"/>
                  <a:pt x="8741030" y="616204"/>
                </a:cubicBezTo>
                <a:lnTo>
                  <a:pt x="8590154" y="616204"/>
                </a:lnTo>
                <a:cubicBezTo>
                  <a:pt x="8585074" y="609600"/>
                  <a:pt x="8579486" y="602869"/>
                  <a:pt x="8573136" y="595884"/>
                </a:cubicBezTo>
                <a:cubicBezTo>
                  <a:pt x="8566913" y="588899"/>
                  <a:pt x="8558658" y="579628"/>
                  <a:pt x="8548117" y="568325"/>
                </a:cubicBezTo>
                <a:cubicBezTo>
                  <a:pt x="8519288" y="588264"/>
                  <a:pt x="8488300" y="603123"/>
                  <a:pt x="8455280" y="612775"/>
                </a:cubicBezTo>
                <a:cubicBezTo>
                  <a:pt x="8422260" y="622427"/>
                  <a:pt x="8388732" y="627253"/>
                  <a:pt x="8354823" y="627253"/>
                </a:cubicBezTo>
                <a:cubicBezTo>
                  <a:pt x="8327518" y="627253"/>
                  <a:pt x="8302499" y="623570"/>
                  <a:pt x="8279893" y="615950"/>
                </a:cubicBezTo>
                <a:cubicBezTo>
                  <a:pt x="8257160" y="608330"/>
                  <a:pt x="8237856" y="597662"/>
                  <a:pt x="8221854" y="583819"/>
                </a:cubicBezTo>
                <a:cubicBezTo>
                  <a:pt x="8205725" y="569976"/>
                  <a:pt x="8193279" y="553085"/>
                  <a:pt x="8184262" y="533273"/>
                </a:cubicBezTo>
                <a:cubicBezTo>
                  <a:pt x="8175372" y="513588"/>
                  <a:pt x="8170927" y="491617"/>
                  <a:pt x="8170927" y="467487"/>
                </a:cubicBezTo>
                <a:cubicBezTo>
                  <a:pt x="8170927" y="446913"/>
                  <a:pt x="8174102" y="428371"/>
                  <a:pt x="8180452" y="411861"/>
                </a:cubicBezTo>
                <a:cubicBezTo>
                  <a:pt x="8186929" y="395351"/>
                  <a:pt x="8195438" y="380365"/>
                  <a:pt x="8206233" y="367030"/>
                </a:cubicBezTo>
                <a:cubicBezTo>
                  <a:pt x="8216901" y="353568"/>
                  <a:pt x="8229220" y="341503"/>
                  <a:pt x="8243190" y="330581"/>
                </a:cubicBezTo>
                <a:cubicBezTo>
                  <a:pt x="8257160" y="319786"/>
                  <a:pt x="8271765" y="309753"/>
                  <a:pt x="8287005" y="300482"/>
                </a:cubicBezTo>
                <a:cubicBezTo>
                  <a:pt x="8275702" y="289433"/>
                  <a:pt x="8265161" y="278511"/>
                  <a:pt x="8255509" y="267462"/>
                </a:cubicBezTo>
                <a:cubicBezTo>
                  <a:pt x="8245857" y="256413"/>
                  <a:pt x="8237475" y="244983"/>
                  <a:pt x="8230236" y="233045"/>
                </a:cubicBezTo>
                <a:cubicBezTo>
                  <a:pt x="8223124" y="221107"/>
                  <a:pt x="8217536" y="208534"/>
                  <a:pt x="8213599" y="195326"/>
                </a:cubicBezTo>
                <a:cubicBezTo>
                  <a:pt x="8209535" y="182118"/>
                  <a:pt x="8207503" y="167767"/>
                  <a:pt x="8207503" y="152273"/>
                </a:cubicBezTo>
                <a:cubicBezTo>
                  <a:pt x="8207503" y="129667"/>
                  <a:pt x="8211567" y="109347"/>
                  <a:pt x="8219568" y="91567"/>
                </a:cubicBezTo>
                <a:cubicBezTo>
                  <a:pt x="8227569" y="73660"/>
                  <a:pt x="8239253" y="58547"/>
                  <a:pt x="8254366" y="45974"/>
                </a:cubicBezTo>
                <a:cubicBezTo>
                  <a:pt x="8269606" y="33528"/>
                  <a:pt x="8288148" y="24003"/>
                  <a:pt x="8309992" y="17399"/>
                </a:cubicBezTo>
                <a:cubicBezTo>
                  <a:pt x="8331836" y="10922"/>
                  <a:pt x="8356601" y="7620"/>
                  <a:pt x="8384287" y="7620"/>
                </a:cubicBezTo>
                <a:close/>
                <a:moveTo>
                  <a:pt x="7683628" y="7620"/>
                </a:moveTo>
                <a:cubicBezTo>
                  <a:pt x="7715505" y="7620"/>
                  <a:pt x="7747509" y="10668"/>
                  <a:pt x="7779640" y="17018"/>
                </a:cubicBezTo>
                <a:cubicBezTo>
                  <a:pt x="7811771" y="23241"/>
                  <a:pt x="7839457" y="31242"/>
                  <a:pt x="7862698" y="41021"/>
                </a:cubicBezTo>
                <a:lnTo>
                  <a:pt x="7862698" y="134874"/>
                </a:lnTo>
                <a:cubicBezTo>
                  <a:pt x="7831710" y="122682"/>
                  <a:pt x="7802119" y="113792"/>
                  <a:pt x="7773671" y="108331"/>
                </a:cubicBezTo>
                <a:cubicBezTo>
                  <a:pt x="7745223" y="102743"/>
                  <a:pt x="7718553" y="99949"/>
                  <a:pt x="7693534" y="99949"/>
                </a:cubicBezTo>
                <a:cubicBezTo>
                  <a:pt x="7657466" y="99949"/>
                  <a:pt x="7629780" y="106553"/>
                  <a:pt x="7610222" y="119634"/>
                </a:cubicBezTo>
                <a:cubicBezTo>
                  <a:pt x="7590664" y="132715"/>
                  <a:pt x="7581012" y="152400"/>
                  <a:pt x="7581012" y="178562"/>
                </a:cubicBezTo>
                <a:cubicBezTo>
                  <a:pt x="7581012" y="193802"/>
                  <a:pt x="7584187" y="206248"/>
                  <a:pt x="7590537" y="216154"/>
                </a:cubicBezTo>
                <a:cubicBezTo>
                  <a:pt x="7597014" y="225933"/>
                  <a:pt x="7605650" y="234061"/>
                  <a:pt x="7616699" y="240411"/>
                </a:cubicBezTo>
                <a:cubicBezTo>
                  <a:pt x="7627748" y="246888"/>
                  <a:pt x="7640321" y="251968"/>
                  <a:pt x="7654672" y="255778"/>
                </a:cubicBezTo>
                <a:cubicBezTo>
                  <a:pt x="7668896" y="259715"/>
                  <a:pt x="7684136" y="263271"/>
                  <a:pt x="7700138" y="266573"/>
                </a:cubicBezTo>
                <a:cubicBezTo>
                  <a:pt x="7725538" y="271907"/>
                  <a:pt x="7749668" y="278130"/>
                  <a:pt x="7772782" y="285115"/>
                </a:cubicBezTo>
                <a:cubicBezTo>
                  <a:pt x="7795769" y="292100"/>
                  <a:pt x="7816216" y="301879"/>
                  <a:pt x="7834123" y="314325"/>
                </a:cubicBezTo>
                <a:cubicBezTo>
                  <a:pt x="7852030" y="326771"/>
                  <a:pt x="7866127" y="343154"/>
                  <a:pt x="7876541" y="363220"/>
                </a:cubicBezTo>
                <a:cubicBezTo>
                  <a:pt x="7886955" y="383286"/>
                  <a:pt x="7892162" y="408940"/>
                  <a:pt x="7892162" y="440182"/>
                </a:cubicBezTo>
                <a:cubicBezTo>
                  <a:pt x="7892162" y="472440"/>
                  <a:pt x="7886193" y="500253"/>
                  <a:pt x="7874255" y="523748"/>
                </a:cubicBezTo>
                <a:cubicBezTo>
                  <a:pt x="7862444" y="547243"/>
                  <a:pt x="7845553" y="566674"/>
                  <a:pt x="7823582" y="582041"/>
                </a:cubicBezTo>
                <a:cubicBezTo>
                  <a:pt x="7801738" y="597281"/>
                  <a:pt x="7775195" y="608711"/>
                  <a:pt x="7743953" y="616204"/>
                </a:cubicBezTo>
                <a:cubicBezTo>
                  <a:pt x="7712711" y="623570"/>
                  <a:pt x="7678421" y="627253"/>
                  <a:pt x="7641210" y="627253"/>
                </a:cubicBezTo>
                <a:cubicBezTo>
                  <a:pt x="7608825" y="627253"/>
                  <a:pt x="7576821" y="624078"/>
                  <a:pt x="7545452" y="617728"/>
                </a:cubicBezTo>
                <a:cubicBezTo>
                  <a:pt x="7514083" y="611251"/>
                  <a:pt x="7487921" y="602361"/>
                  <a:pt x="7467093" y="590677"/>
                </a:cubicBezTo>
                <a:lnTo>
                  <a:pt x="7467093" y="498221"/>
                </a:lnTo>
                <a:cubicBezTo>
                  <a:pt x="7496557" y="511048"/>
                  <a:pt x="7525259" y="520319"/>
                  <a:pt x="7553326" y="526161"/>
                </a:cubicBezTo>
                <a:cubicBezTo>
                  <a:pt x="7581266" y="532003"/>
                  <a:pt x="7610095" y="534924"/>
                  <a:pt x="7639940" y="534924"/>
                </a:cubicBezTo>
                <a:cubicBezTo>
                  <a:pt x="7657212" y="534924"/>
                  <a:pt x="7674103" y="533527"/>
                  <a:pt x="7690867" y="530606"/>
                </a:cubicBezTo>
                <a:cubicBezTo>
                  <a:pt x="7707504" y="527812"/>
                  <a:pt x="7722490" y="522986"/>
                  <a:pt x="7735698" y="516128"/>
                </a:cubicBezTo>
                <a:cubicBezTo>
                  <a:pt x="7748906" y="509270"/>
                  <a:pt x="7759574" y="499999"/>
                  <a:pt x="7767575" y="488188"/>
                </a:cubicBezTo>
                <a:cubicBezTo>
                  <a:pt x="7775703" y="476504"/>
                  <a:pt x="7779640" y="461899"/>
                  <a:pt x="7779640" y="444754"/>
                </a:cubicBezTo>
                <a:cubicBezTo>
                  <a:pt x="7779640" y="429514"/>
                  <a:pt x="7775957" y="417195"/>
                  <a:pt x="7768464" y="407924"/>
                </a:cubicBezTo>
                <a:cubicBezTo>
                  <a:pt x="7761098" y="398526"/>
                  <a:pt x="7750938" y="390779"/>
                  <a:pt x="7738111" y="384810"/>
                </a:cubicBezTo>
                <a:cubicBezTo>
                  <a:pt x="7725284" y="378968"/>
                  <a:pt x="7710933" y="374142"/>
                  <a:pt x="7695058" y="370332"/>
                </a:cubicBezTo>
                <a:cubicBezTo>
                  <a:pt x="7679183" y="366649"/>
                  <a:pt x="7662419" y="362966"/>
                  <a:pt x="7644766" y="359410"/>
                </a:cubicBezTo>
                <a:cubicBezTo>
                  <a:pt x="7621652" y="354330"/>
                  <a:pt x="7599427" y="348361"/>
                  <a:pt x="7578345" y="341376"/>
                </a:cubicBezTo>
                <a:cubicBezTo>
                  <a:pt x="7557136" y="334391"/>
                  <a:pt x="7538594" y="324612"/>
                  <a:pt x="7522465" y="312293"/>
                </a:cubicBezTo>
                <a:cubicBezTo>
                  <a:pt x="7506463" y="299974"/>
                  <a:pt x="7493636" y="284226"/>
                  <a:pt x="7484111" y="265176"/>
                </a:cubicBezTo>
                <a:cubicBezTo>
                  <a:pt x="7474586" y="246126"/>
                  <a:pt x="7469760" y="222377"/>
                  <a:pt x="7469760" y="193802"/>
                </a:cubicBezTo>
                <a:cubicBezTo>
                  <a:pt x="7469760" y="162179"/>
                  <a:pt x="7475348" y="134747"/>
                  <a:pt x="7486270" y="111379"/>
                </a:cubicBezTo>
                <a:cubicBezTo>
                  <a:pt x="7497319" y="88011"/>
                  <a:pt x="7512305" y="68707"/>
                  <a:pt x="7531228" y="53340"/>
                </a:cubicBezTo>
                <a:cubicBezTo>
                  <a:pt x="7550151" y="37973"/>
                  <a:pt x="7572249" y="26543"/>
                  <a:pt x="7597776" y="18923"/>
                </a:cubicBezTo>
                <a:cubicBezTo>
                  <a:pt x="7623176" y="11430"/>
                  <a:pt x="7651878" y="7620"/>
                  <a:pt x="7683628" y="7620"/>
                </a:cubicBezTo>
                <a:close/>
                <a:moveTo>
                  <a:pt x="4979798" y="7620"/>
                </a:moveTo>
                <a:cubicBezTo>
                  <a:pt x="5005198" y="7620"/>
                  <a:pt x="5029074" y="9271"/>
                  <a:pt x="5051680" y="12700"/>
                </a:cubicBezTo>
                <a:cubicBezTo>
                  <a:pt x="5074286" y="16129"/>
                  <a:pt x="5094733" y="20955"/>
                  <a:pt x="5112894" y="27178"/>
                </a:cubicBezTo>
                <a:lnTo>
                  <a:pt x="5112894" y="120142"/>
                </a:lnTo>
                <a:cubicBezTo>
                  <a:pt x="5089018" y="112649"/>
                  <a:pt x="5066920" y="107442"/>
                  <a:pt x="5046346" y="104521"/>
                </a:cubicBezTo>
                <a:cubicBezTo>
                  <a:pt x="5025772" y="101473"/>
                  <a:pt x="5005706" y="99949"/>
                  <a:pt x="4986148" y="99949"/>
                </a:cubicBezTo>
                <a:cubicBezTo>
                  <a:pt x="4956303" y="99949"/>
                  <a:pt x="4928871" y="104902"/>
                  <a:pt x="4903724" y="114808"/>
                </a:cubicBezTo>
                <a:cubicBezTo>
                  <a:pt x="4878579" y="124587"/>
                  <a:pt x="4856989" y="138811"/>
                  <a:pt x="4838955" y="157607"/>
                </a:cubicBezTo>
                <a:cubicBezTo>
                  <a:pt x="4820921" y="176403"/>
                  <a:pt x="4806950" y="199517"/>
                  <a:pt x="4796791" y="227076"/>
                </a:cubicBezTo>
                <a:cubicBezTo>
                  <a:pt x="4786631" y="254508"/>
                  <a:pt x="4781550" y="286004"/>
                  <a:pt x="4781550" y="321437"/>
                </a:cubicBezTo>
                <a:cubicBezTo>
                  <a:pt x="4781550" y="356616"/>
                  <a:pt x="4786249" y="387477"/>
                  <a:pt x="4795394" y="414147"/>
                </a:cubicBezTo>
                <a:cubicBezTo>
                  <a:pt x="4804665" y="440817"/>
                  <a:pt x="4817873" y="463042"/>
                  <a:pt x="4835145" y="480822"/>
                </a:cubicBezTo>
                <a:cubicBezTo>
                  <a:pt x="4852417" y="498729"/>
                  <a:pt x="4873499" y="512191"/>
                  <a:pt x="4898391" y="521208"/>
                </a:cubicBezTo>
                <a:cubicBezTo>
                  <a:pt x="4923156" y="530352"/>
                  <a:pt x="4951477" y="534924"/>
                  <a:pt x="4982973" y="534924"/>
                </a:cubicBezTo>
                <a:cubicBezTo>
                  <a:pt x="5005579" y="534924"/>
                  <a:pt x="5028693" y="533146"/>
                  <a:pt x="5052187" y="529590"/>
                </a:cubicBezTo>
                <a:cubicBezTo>
                  <a:pt x="5075683" y="525907"/>
                  <a:pt x="5097654" y="520700"/>
                  <a:pt x="5118228" y="513842"/>
                </a:cubicBezTo>
                <a:lnTo>
                  <a:pt x="5118228" y="608076"/>
                </a:lnTo>
                <a:cubicBezTo>
                  <a:pt x="5097399" y="614045"/>
                  <a:pt x="5074921" y="618744"/>
                  <a:pt x="5050791" y="622172"/>
                </a:cubicBezTo>
                <a:cubicBezTo>
                  <a:pt x="5026661" y="625602"/>
                  <a:pt x="5001769" y="627253"/>
                  <a:pt x="4975861" y="627253"/>
                </a:cubicBezTo>
                <a:cubicBezTo>
                  <a:pt x="4925187" y="627253"/>
                  <a:pt x="4880737" y="620141"/>
                  <a:pt x="4842384" y="605663"/>
                </a:cubicBezTo>
                <a:cubicBezTo>
                  <a:pt x="4803903" y="591185"/>
                  <a:pt x="4771899" y="570865"/>
                  <a:pt x="4746118" y="544449"/>
                </a:cubicBezTo>
                <a:cubicBezTo>
                  <a:pt x="4720336" y="518160"/>
                  <a:pt x="4701033" y="486537"/>
                  <a:pt x="4688079" y="449834"/>
                </a:cubicBezTo>
                <a:cubicBezTo>
                  <a:pt x="4675124" y="413131"/>
                  <a:pt x="4668648" y="372491"/>
                  <a:pt x="4668648" y="328168"/>
                </a:cubicBezTo>
                <a:cubicBezTo>
                  <a:pt x="4668648" y="282575"/>
                  <a:pt x="4675506" y="240411"/>
                  <a:pt x="4689349" y="201422"/>
                </a:cubicBezTo>
                <a:cubicBezTo>
                  <a:pt x="4703192" y="162433"/>
                  <a:pt x="4723131" y="128524"/>
                  <a:pt x="4749293" y="99949"/>
                </a:cubicBezTo>
                <a:cubicBezTo>
                  <a:pt x="4775328" y="71374"/>
                  <a:pt x="4807840" y="49022"/>
                  <a:pt x="4846956" y="32639"/>
                </a:cubicBezTo>
                <a:cubicBezTo>
                  <a:pt x="4886199" y="16256"/>
                  <a:pt x="4930395" y="7874"/>
                  <a:pt x="4979798" y="7620"/>
                </a:cubicBezTo>
                <a:close/>
                <a:moveTo>
                  <a:pt x="2630044" y="7620"/>
                </a:moveTo>
                <a:cubicBezTo>
                  <a:pt x="2661921" y="7620"/>
                  <a:pt x="2693925" y="10668"/>
                  <a:pt x="2726056" y="17018"/>
                </a:cubicBezTo>
                <a:cubicBezTo>
                  <a:pt x="2758187" y="23241"/>
                  <a:pt x="2785873" y="31242"/>
                  <a:pt x="2809114" y="41021"/>
                </a:cubicBezTo>
                <a:lnTo>
                  <a:pt x="2809114" y="134874"/>
                </a:lnTo>
                <a:cubicBezTo>
                  <a:pt x="2778126" y="122682"/>
                  <a:pt x="2748535" y="113792"/>
                  <a:pt x="2720087" y="108331"/>
                </a:cubicBezTo>
                <a:cubicBezTo>
                  <a:pt x="2691639" y="102743"/>
                  <a:pt x="2664969" y="99949"/>
                  <a:pt x="2639950" y="99949"/>
                </a:cubicBezTo>
                <a:cubicBezTo>
                  <a:pt x="2603882" y="99949"/>
                  <a:pt x="2576196" y="106553"/>
                  <a:pt x="2556638" y="119634"/>
                </a:cubicBezTo>
                <a:cubicBezTo>
                  <a:pt x="2537080" y="132715"/>
                  <a:pt x="2527428" y="152400"/>
                  <a:pt x="2527428" y="178562"/>
                </a:cubicBezTo>
                <a:cubicBezTo>
                  <a:pt x="2527428" y="193802"/>
                  <a:pt x="2530603" y="206248"/>
                  <a:pt x="2536953" y="216154"/>
                </a:cubicBezTo>
                <a:cubicBezTo>
                  <a:pt x="2543430" y="225933"/>
                  <a:pt x="2552066" y="234061"/>
                  <a:pt x="2563115" y="240411"/>
                </a:cubicBezTo>
                <a:cubicBezTo>
                  <a:pt x="2574164" y="246888"/>
                  <a:pt x="2586737" y="251968"/>
                  <a:pt x="2601088" y="255778"/>
                </a:cubicBezTo>
                <a:cubicBezTo>
                  <a:pt x="2615312" y="259715"/>
                  <a:pt x="2630552" y="263271"/>
                  <a:pt x="2646554" y="266573"/>
                </a:cubicBezTo>
                <a:cubicBezTo>
                  <a:pt x="2671954" y="271907"/>
                  <a:pt x="2696084" y="278130"/>
                  <a:pt x="2719198" y="285115"/>
                </a:cubicBezTo>
                <a:cubicBezTo>
                  <a:pt x="2742185" y="292100"/>
                  <a:pt x="2762632" y="301879"/>
                  <a:pt x="2780539" y="314325"/>
                </a:cubicBezTo>
                <a:cubicBezTo>
                  <a:pt x="2798446" y="326771"/>
                  <a:pt x="2812543" y="343154"/>
                  <a:pt x="2822957" y="363220"/>
                </a:cubicBezTo>
                <a:cubicBezTo>
                  <a:pt x="2833371" y="383286"/>
                  <a:pt x="2838578" y="408940"/>
                  <a:pt x="2838578" y="440182"/>
                </a:cubicBezTo>
                <a:cubicBezTo>
                  <a:pt x="2838578" y="472440"/>
                  <a:pt x="2832609" y="500253"/>
                  <a:pt x="2820671" y="523748"/>
                </a:cubicBezTo>
                <a:cubicBezTo>
                  <a:pt x="2808860" y="547243"/>
                  <a:pt x="2791969" y="566674"/>
                  <a:pt x="2769998" y="582041"/>
                </a:cubicBezTo>
                <a:cubicBezTo>
                  <a:pt x="2748154" y="597281"/>
                  <a:pt x="2721611" y="608711"/>
                  <a:pt x="2690369" y="616204"/>
                </a:cubicBezTo>
                <a:cubicBezTo>
                  <a:pt x="2659127" y="623570"/>
                  <a:pt x="2624837" y="627253"/>
                  <a:pt x="2587626" y="627253"/>
                </a:cubicBezTo>
                <a:cubicBezTo>
                  <a:pt x="2555241" y="627253"/>
                  <a:pt x="2523237" y="624078"/>
                  <a:pt x="2491868" y="617728"/>
                </a:cubicBezTo>
                <a:cubicBezTo>
                  <a:pt x="2460499" y="611251"/>
                  <a:pt x="2434337" y="602361"/>
                  <a:pt x="2413509" y="590677"/>
                </a:cubicBezTo>
                <a:lnTo>
                  <a:pt x="2413509" y="498221"/>
                </a:lnTo>
                <a:cubicBezTo>
                  <a:pt x="2442973" y="511048"/>
                  <a:pt x="2471675" y="520319"/>
                  <a:pt x="2499742" y="526161"/>
                </a:cubicBezTo>
                <a:cubicBezTo>
                  <a:pt x="2527682" y="532003"/>
                  <a:pt x="2556511" y="534924"/>
                  <a:pt x="2586356" y="534924"/>
                </a:cubicBezTo>
                <a:cubicBezTo>
                  <a:pt x="2603628" y="534924"/>
                  <a:pt x="2620519" y="533527"/>
                  <a:pt x="2637283" y="530606"/>
                </a:cubicBezTo>
                <a:cubicBezTo>
                  <a:pt x="2653920" y="527812"/>
                  <a:pt x="2668906" y="522986"/>
                  <a:pt x="2682114" y="516128"/>
                </a:cubicBezTo>
                <a:cubicBezTo>
                  <a:pt x="2695322" y="509270"/>
                  <a:pt x="2705990" y="499999"/>
                  <a:pt x="2713991" y="488188"/>
                </a:cubicBezTo>
                <a:cubicBezTo>
                  <a:pt x="2722119" y="476504"/>
                  <a:pt x="2726056" y="461899"/>
                  <a:pt x="2726056" y="444754"/>
                </a:cubicBezTo>
                <a:cubicBezTo>
                  <a:pt x="2726056" y="429514"/>
                  <a:pt x="2722373" y="417195"/>
                  <a:pt x="2714880" y="407924"/>
                </a:cubicBezTo>
                <a:cubicBezTo>
                  <a:pt x="2707514" y="398526"/>
                  <a:pt x="2697354" y="390779"/>
                  <a:pt x="2684527" y="384810"/>
                </a:cubicBezTo>
                <a:cubicBezTo>
                  <a:pt x="2671700" y="378968"/>
                  <a:pt x="2657349" y="374142"/>
                  <a:pt x="2641474" y="370332"/>
                </a:cubicBezTo>
                <a:cubicBezTo>
                  <a:pt x="2625599" y="366649"/>
                  <a:pt x="2608835" y="362966"/>
                  <a:pt x="2591182" y="359410"/>
                </a:cubicBezTo>
                <a:cubicBezTo>
                  <a:pt x="2568068" y="354330"/>
                  <a:pt x="2545843" y="348361"/>
                  <a:pt x="2524761" y="341376"/>
                </a:cubicBezTo>
                <a:cubicBezTo>
                  <a:pt x="2503552" y="334391"/>
                  <a:pt x="2485010" y="324612"/>
                  <a:pt x="2468881" y="312293"/>
                </a:cubicBezTo>
                <a:cubicBezTo>
                  <a:pt x="2452879" y="299974"/>
                  <a:pt x="2440052" y="284226"/>
                  <a:pt x="2430527" y="265176"/>
                </a:cubicBezTo>
                <a:cubicBezTo>
                  <a:pt x="2421002" y="246126"/>
                  <a:pt x="2416176" y="222377"/>
                  <a:pt x="2416176" y="193802"/>
                </a:cubicBezTo>
                <a:cubicBezTo>
                  <a:pt x="2416176" y="162179"/>
                  <a:pt x="2421764" y="134747"/>
                  <a:pt x="2432686" y="111379"/>
                </a:cubicBezTo>
                <a:cubicBezTo>
                  <a:pt x="2443735" y="88011"/>
                  <a:pt x="2458721" y="68707"/>
                  <a:pt x="2477644" y="53340"/>
                </a:cubicBezTo>
                <a:cubicBezTo>
                  <a:pt x="2496567" y="37973"/>
                  <a:pt x="2518665" y="26543"/>
                  <a:pt x="2544192" y="18923"/>
                </a:cubicBezTo>
                <a:cubicBezTo>
                  <a:pt x="2569592" y="11430"/>
                  <a:pt x="2598294" y="7620"/>
                  <a:pt x="2630044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32" y="2999232"/>
            <a:ext cx="5568696" cy="63703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39159" y="2982214"/>
            <a:ext cx="5551424" cy="619632"/>
          </a:xfrm>
          <a:custGeom>
            <a:avLst/>
            <a:gdLst/>
            <a:ahLst/>
            <a:cxnLst/>
            <a:rect l="l" t="t" r="r" b="b"/>
            <a:pathLst>
              <a:path w="5551424" h="619632">
                <a:moveTo>
                  <a:pt x="286640" y="154939"/>
                </a:moveTo>
                <a:cubicBezTo>
                  <a:pt x="265685" y="217424"/>
                  <a:pt x="247143" y="269620"/>
                  <a:pt x="230760" y="311531"/>
                </a:cubicBezTo>
                <a:lnTo>
                  <a:pt x="210312" y="364744"/>
                </a:lnTo>
                <a:lnTo>
                  <a:pt x="364744" y="364744"/>
                </a:lnTo>
                <a:lnTo>
                  <a:pt x="344298" y="311531"/>
                </a:lnTo>
                <a:cubicBezTo>
                  <a:pt x="328169" y="269239"/>
                  <a:pt x="309500" y="217043"/>
                  <a:pt x="288418" y="154939"/>
                </a:cubicBezTo>
                <a:close/>
                <a:moveTo>
                  <a:pt x="2511299" y="102616"/>
                </a:moveTo>
                <a:lnTo>
                  <a:pt x="2511299" y="285750"/>
                </a:lnTo>
                <a:lnTo>
                  <a:pt x="2565401" y="285750"/>
                </a:lnTo>
                <a:cubicBezTo>
                  <a:pt x="2590293" y="285750"/>
                  <a:pt x="2611502" y="284607"/>
                  <a:pt x="2629028" y="282320"/>
                </a:cubicBezTo>
                <a:cubicBezTo>
                  <a:pt x="2646427" y="280162"/>
                  <a:pt x="2661032" y="276732"/>
                  <a:pt x="2672970" y="272288"/>
                </a:cubicBezTo>
                <a:cubicBezTo>
                  <a:pt x="2694941" y="264032"/>
                  <a:pt x="2710181" y="252603"/>
                  <a:pt x="2718690" y="238125"/>
                </a:cubicBezTo>
                <a:cubicBezTo>
                  <a:pt x="2727199" y="223774"/>
                  <a:pt x="2731390" y="207137"/>
                  <a:pt x="2731390" y="188341"/>
                </a:cubicBezTo>
                <a:cubicBezTo>
                  <a:pt x="2731390" y="172339"/>
                  <a:pt x="2728088" y="158114"/>
                  <a:pt x="2721357" y="145795"/>
                </a:cubicBezTo>
                <a:cubicBezTo>
                  <a:pt x="2714753" y="133350"/>
                  <a:pt x="2703323" y="123698"/>
                  <a:pt x="2687194" y="116459"/>
                </a:cubicBezTo>
                <a:cubicBezTo>
                  <a:pt x="2676780" y="111760"/>
                  <a:pt x="2663699" y="108204"/>
                  <a:pt x="2647951" y="106045"/>
                </a:cubicBezTo>
                <a:cubicBezTo>
                  <a:pt x="2632203" y="103759"/>
                  <a:pt x="2612645" y="102616"/>
                  <a:pt x="2589404" y="102616"/>
                </a:cubicBezTo>
                <a:close/>
                <a:moveTo>
                  <a:pt x="1994155" y="92329"/>
                </a:moveTo>
                <a:cubicBezTo>
                  <a:pt x="1968247" y="92329"/>
                  <a:pt x="1944498" y="96901"/>
                  <a:pt x="1922781" y="105791"/>
                </a:cubicBezTo>
                <a:cubicBezTo>
                  <a:pt x="1901064" y="114681"/>
                  <a:pt x="1882268" y="128270"/>
                  <a:pt x="1866520" y="146431"/>
                </a:cubicBezTo>
                <a:cubicBezTo>
                  <a:pt x="1850645" y="164592"/>
                  <a:pt x="1838326" y="187325"/>
                  <a:pt x="1829436" y="214503"/>
                </a:cubicBezTo>
                <a:cubicBezTo>
                  <a:pt x="1820546" y="241681"/>
                  <a:pt x="1815974" y="273557"/>
                  <a:pt x="1815974" y="309880"/>
                </a:cubicBezTo>
                <a:cubicBezTo>
                  <a:pt x="1815974" y="346201"/>
                  <a:pt x="1820546" y="377951"/>
                  <a:pt x="1829436" y="405130"/>
                </a:cubicBezTo>
                <a:cubicBezTo>
                  <a:pt x="1838326" y="432435"/>
                  <a:pt x="1850645" y="455041"/>
                  <a:pt x="1866520" y="473075"/>
                </a:cubicBezTo>
                <a:cubicBezTo>
                  <a:pt x="1882268" y="490982"/>
                  <a:pt x="1901064" y="504570"/>
                  <a:pt x="1922781" y="513588"/>
                </a:cubicBezTo>
                <a:cubicBezTo>
                  <a:pt x="1944498" y="522732"/>
                  <a:pt x="1968247" y="527304"/>
                  <a:pt x="1994155" y="527304"/>
                </a:cubicBezTo>
                <a:cubicBezTo>
                  <a:pt x="2020063" y="527304"/>
                  <a:pt x="2043939" y="522732"/>
                  <a:pt x="2065656" y="513588"/>
                </a:cubicBezTo>
                <a:cubicBezTo>
                  <a:pt x="2087373" y="504570"/>
                  <a:pt x="2106042" y="490982"/>
                  <a:pt x="2121917" y="473075"/>
                </a:cubicBezTo>
                <a:cubicBezTo>
                  <a:pt x="2137665" y="455041"/>
                  <a:pt x="2149984" y="432435"/>
                  <a:pt x="2158874" y="405130"/>
                </a:cubicBezTo>
                <a:cubicBezTo>
                  <a:pt x="2167891" y="377951"/>
                  <a:pt x="2172336" y="346201"/>
                  <a:pt x="2172336" y="309880"/>
                </a:cubicBezTo>
                <a:cubicBezTo>
                  <a:pt x="2172336" y="273557"/>
                  <a:pt x="2167891" y="241681"/>
                  <a:pt x="2158874" y="214503"/>
                </a:cubicBezTo>
                <a:cubicBezTo>
                  <a:pt x="2149984" y="187325"/>
                  <a:pt x="2137665" y="164592"/>
                  <a:pt x="2121917" y="146431"/>
                </a:cubicBezTo>
                <a:cubicBezTo>
                  <a:pt x="2106042" y="128270"/>
                  <a:pt x="2087373" y="114681"/>
                  <a:pt x="2065656" y="105791"/>
                </a:cubicBezTo>
                <a:cubicBezTo>
                  <a:pt x="2043939" y="96901"/>
                  <a:pt x="2020063" y="92329"/>
                  <a:pt x="1994155" y="92329"/>
                </a:cubicBezTo>
                <a:close/>
                <a:moveTo>
                  <a:pt x="4389247" y="11176"/>
                </a:moveTo>
                <a:lnTo>
                  <a:pt x="4541902" y="11176"/>
                </a:lnTo>
                <a:lnTo>
                  <a:pt x="4645026" y="295529"/>
                </a:lnTo>
                <a:cubicBezTo>
                  <a:pt x="4662297" y="342900"/>
                  <a:pt x="4678554" y="393826"/>
                  <a:pt x="4693794" y="448182"/>
                </a:cubicBezTo>
                <a:lnTo>
                  <a:pt x="4696460" y="448182"/>
                </a:lnTo>
                <a:cubicBezTo>
                  <a:pt x="4709542" y="401193"/>
                  <a:pt x="4725671" y="350774"/>
                  <a:pt x="4745102" y="296926"/>
                </a:cubicBezTo>
                <a:lnTo>
                  <a:pt x="4848226" y="11176"/>
                </a:lnTo>
                <a:lnTo>
                  <a:pt x="5001769" y="11176"/>
                </a:lnTo>
                <a:lnTo>
                  <a:pt x="5001769" y="608584"/>
                </a:lnTo>
                <a:lnTo>
                  <a:pt x="4892422" y="608584"/>
                </a:lnTo>
                <a:lnTo>
                  <a:pt x="4892422" y="305816"/>
                </a:lnTo>
                <a:cubicBezTo>
                  <a:pt x="4892422" y="261493"/>
                  <a:pt x="4894200" y="209931"/>
                  <a:pt x="4897756" y="151384"/>
                </a:cubicBezTo>
                <a:lnTo>
                  <a:pt x="4893819" y="151384"/>
                </a:lnTo>
                <a:cubicBezTo>
                  <a:pt x="4888739" y="168275"/>
                  <a:pt x="4882770" y="187325"/>
                  <a:pt x="4875912" y="208534"/>
                </a:cubicBezTo>
                <a:cubicBezTo>
                  <a:pt x="4869054" y="229616"/>
                  <a:pt x="4861942" y="250444"/>
                  <a:pt x="4854448" y="271018"/>
                </a:cubicBezTo>
                <a:lnTo>
                  <a:pt x="4730751" y="608584"/>
                </a:lnTo>
                <a:lnTo>
                  <a:pt x="4660266" y="608584"/>
                </a:lnTo>
                <a:lnTo>
                  <a:pt x="4536568" y="271018"/>
                </a:lnTo>
                <a:cubicBezTo>
                  <a:pt x="4529075" y="250444"/>
                  <a:pt x="4521963" y="229616"/>
                  <a:pt x="4515105" y="208534"/>
                </a:cubicBezTo>
                <a:cubicBezTo>
                  <a:pt x="4508247" y="187325"/>
                  <a:pt x="4502405" y="168275"/>
                  <a:pt x="4497325" y="151384"/>
                </a:cubicBezTo>
                <a:lnTo>
                  <a:pt x="4493260" y="151384"/>
                </a:lnTo>
                <a:cubicBezTo>
                  <a:pt x="4496817" y="206375"/>
                  <a:pt x="4498595" y="257682"/>
                  <a:pt x="4498595" y="305307"/>
                </a:cubicBezTo>
                <a:lnTo>
                  <a:pt x="4498595" y="608584"/>
                </a:lnTo>
                <a:lnTo>
                  <a:pt x="4389247" y="608584"/>
                </a:lnTo>
                <a:close/>
                <a:moveTo>
                  <a:pt x="3750692" y="11176"/>
                </a:moveTo>
                <a:lnTo>
                  <a:pt x="3860039" y="11176"/>
                </a:lnTo>
                <a:lnTo>
                  <a:pt x="3860039" y="257175"/>
                </a:lnTo>
                <a:lnTo>
                  <a:pt x="4136898" y="257175"/>
                </a:lnTo>
                <a:lnTo>
                  <a:pt x="4136898" y="11176"/>
                </a:lnTo>
                <a:lnTo>
                  <a:pt x="4246246" y="11176"/>
                </a:lnTo>
                <a:lnTo>
                  <a:pt x="4246246" y="608584"/>
                </a:lnTo>
                <a:lnTo>
                  <a:pt x="4136898" y="608584"/>
                </a:lnTo>
                <a:lnTo>
                  <a:pt x="4136898" y="348614"/>
                </a:lnTo>
                <a:lnTo>
                  <a:pt x="3860039" y="348614"/>
                </a:lnTo>
                <a:lnTo>
                  <a:pt x="3860039" y="608584"/>
                </a:lnTo>
                <a:lnTo>
                  <a:pt x="3750692" y="608584"/>
                </a:lnTo>
                <a:close/>
                <a:moveTo>
                  <a:pt x="3171445" y="11176"/>
                </a:moveTo>
                <a:lnTo>
                  <a:pt x="3666109" y="11176"/>
                </a:lnTo>
                <a:lnTo>
                  <a:pt x="3666109" y="102616"/>
                </a:lnTo>
                <a:lnTo>
                  <a:pt x="3473705" y="102616"/>
                </a:lnTo>
                <a:lnTo>
                  <a:pt x="3473705" y="608584"/>
                </a:lnTo>
                <a:lnTo>
                  <a:pt x="3364358" y="608584"/>
                </a:lnTo>
                <a:lnTo>
                  <a:pt x="3364358" y="102616"/>
                </a:lnTo>
                <a:lnTo>
                  <a:pt x="3171445" y="102616"/>
                </a:lnTo>
                <a:close/>
                <a:moveTo>
                  <a:pt x="2976500" y="11176"/>
                </a:moveTo>
                <a:lnTo>
                  <a:pt x="3085847" y="11176"/>
                </a:lnTo>
                <a:lnTo>
                  <a:pt x="3085847" y="608584"/>
                </a:lnTo>
                <a:lnTo>
                  <a:pt x="2976500" y="608584"/>
                </a:lnTo>
                <a:close/>
                <a:moveTo>
                  <a:pt x="2401952" y="11176"/>
                </a:moveTo>
                <a:lnTo>
                  <a:pt x="2583689" y="11176"/>
                </a:lnTo>
                <a:cubicBezTo>
                  <a:pt x="2613661" y="11176"/>
                  <a:pt x="2641728" y="12826"/>
                  <a:pt x="2667636" y="16256"/>
                </a:cubicBezTo>
                <a:cubicBezTo>
                  <a:pt x="2693544" y="19685"/>
                  <a:pt x="2715642" y="24764"/>
                  <a:pt x="2734184" y="31623"/>
                </a:cubicBezTo>
                <a:cubicBezTo>
                  <a:pt x="2769236" y="45085"/>
                  <a:pt x="2796287" y="64897"/>
                  <a:pt x="2815337" y="91313"/>
                </a:cubicBezTo>
                <a:cubicBezTo>
                  <a:pt x="2834387" y="117601"/>
                  <a:pt x="2843912" y="150749"/>
                  <a:pt x="2843912" y="190626"/>
                </a:cubicBezTo>
                <a:cubicBezTo>
                  <a:pt x="2843912" y="232282"/>
                  <a:pt x="2832482" y="267589"/>
                  <a:pt x="2809368" y="296672"/>
                </a:cubicBezTo>
                <a:cubicBezTo>
                  <a:pt x="2786254" y="325628"/>
                  <a:pt x="2750694" y="347218"/>
                  <a:pt x="2702434" y="361188"/>
                </a:cubicBezTo>
                <a:lnTo>
                  <a:pt x="2702434" y="362966"/>
                </a:lnTo>
                <a:lnTo>
                  <a:pt x="2880107" y="608584"/>
                </a:lnTo>
                <a:lnTo>
                  <a:pt x="2748916" y="608584"/>
                </a:lnTo>
                <a:lnTo>
                  <a:pt x="2586356" y="377189"/>
                </a:lnTo>
                <a:lnTo>
                  <a:pt x="2511299" y="377189"/>
                </a:lnTo>
                <a:lnTo>
                  <a:pt x="2511299" y="608584"/>
                </a:lnTo>
                <a:lnTo>
                  <a:pt x="2401952" y="608584"/>
                </a:lnTo>
                <a:close/>
                <a:moveTo>
                  <a:pt x="658496" y="11176"/>
                </a:moveTo>
                <a:lnTo>
                  <a:pt x="767843" y="11176"/>
                </a:lnTo>
                <a:lnTo>
                  <a:pt x="767843" y="517017"/>
                </a:lnTo>
                <a:lnTo>
                  <a:pt x="1047370" y="517017"/>
                </a:lnTo>
                <a:lnTo>
                  <a:pt x="1047370" y="608584"/>
                </a:lnTo>
                <a:lnTo>
                  <a:pt x="658496" y="608584"/>
                </a:lnTo>
                <a:close/>
                <a:moveTo>
                  <a:pt x="237110" y="11176"/>
                </a:moveTo>
                <a:lnTo>
                  <a:pt x="337059" y="11176"/>
                </a:lnTo>
                <a:lnTo>
                  <a:pt x="574168" y="608584"/>
                </a:lnTo>
                <a:lnTo>
                  <a:pt x="458471" y="608584"/>
                </a:lnTo>
                <a:lnTo>
                  <a:pt x="400050" y="456311"/>
                </a:lnTo>
                <a:lnTo>
                  <a:pt x="175006" y="456311"/>
                </a:lnTo>
                <a:lnTo>
                  <a:pt x="116460" y="608584"/>
                </a:lnTo>
                <a:lnTo>
                  <a:pt x="0" y="608584"/>
                </a:lnTo>
                <a:close/>
                <a:moveTo>
                  <a:pt x="5342891" y="0"/>
                </a:moveTo>
                <a:cubicBezTo>
                  <a:pt x="5374768" y="0"/>
                  <a:pt x="5406772" y="3048"/>
                  <a:pt x="5438903" y="9398"/>
                </a:cubicBezTo>
                <a:cubicBezTo>
                  <a:pt x="5471034" y="15620"/>
                  <a:pt x="5498720" y="23622"/>
                  <a:pt x="5521961" y="33401"/>
                </a:cubicBezTo>
                <a:lnTo>
                  <a:pt x="5521961" y="127254"/>
                </a:lnTo>
                <a:cubicBezTo>
                  <a:pt x="5490973" y="115062"/>
                  <a:pt x="5461382" y="106172"/>
                  <a:pt x="5432934" y="100711"/>
                </a:cubicBezTo>
                <a:cubicBezTo>
                  <a:pt x="5404486" y="95123"/>
                  <a:pt x="5377816" y="92329"/>
                  <a:pt x="5352797" y="92329"/>
                </a:cubicBezTo>
                <a:cubicBezTo>
                  <a:pt x="5316729" y="92329"/>
                  <a:pt x="5289043" y="98932"/>
                  <a:pt x="5269485" y="112014"/>
                </a:cubicBezTo>
                <a:cubicBezTo>
                  <a:pt x="5249927" y="125095"/>
                  <a:pt x="5240275" y="144780"/>
                  <a:pt x="5240275" y="170942"/>
                </a:cubicBezTo>
                <a:cubicBezTo>
                  <a:pt x="5240275" y="186182"/>
                  <a:pt x="5243450" y="198628"/>
                  <a:pt x="5249800" y="208534"/>
                </a:cubicBezTo>
                <a:cubicBezTo>
                  <a:pt x="5256277" y="218313"/>
                  <a:pt x="5264913" y="226441"/>
                  <a:pt x="5275962" y="232791"/>
                </a:cubicBezTo>
                <a:cubicBezTo>
                  <a:pt x="5287011" y="239268"/>
                  <a:pt x="5299584" y="244348"/>
                  <a:pt x="5313935" y="248157"/>
                </a:cubicBezTo>
                <a:cubicBezTo>
                  <a:pt x="5328159" y="252095"/>
                  <a:pt x="5343399" y="255651"/>
                  <a:pt x="5359401" y="258953"/>
                </a:cubicBezTo>
                <a:cubicBezTo>
                  <a:pt x="5384801" y="264287"/>
                  <a:pt x="5408931" y="270510"/>
                  <a:pt x="5432045" y="277495"/>
                </a:cubicBezTo>
                <a:cubicBezTo>
                  <a:pt x="5455032" y="284480"/>
                  <a:pt x="5475479" y="294259"/>
                  <a:pt x="5493386" y="306705"/>
                </a:cubicBezTo>
                <a:cubicBezTo>
                  <a:pt x="5511293" y="319151"/>
                  <a:pt x="5525390" y="335534"/>
                  <a:pt x="5535804" y="355600"/>
                </a:cubicBezTo>
                <a:cubicBezTo>
                  <a:pt x="5546218" y="375666"/>
                  <a:pt x="5551425" y="401320"/>
                  <a:pt x="5551425" y="432562"/>
                </a:cubicBezTo>
                <a:cubicBezTo>
                  <a:pt x="5551425" y="464820"/>
                  <a:pt x="5545456" y="492632"/>
                  <a:pt x="5533518" y="516128"/>
                </a:cubicBezTo>
                <a:cubicBezTo>
                  <a:pt x="5521707" y="539623"/>
                  <a:pt x="5504816" y="559054"/>
                  <a:pt x="5482845" y="574420"/>
                </a:cubicBezTo>
                <a:cubicBezTo>
                  <a:pt x="5461001" y="589661"/>
                  <a:pt x="5434458" y="601091"/>
                  <a:pt x="5403216" y="608584"/>
                </a:cubicBezTo>
                <a:cubicBezTo>
                  <a:pt x="5371974" y="615950"/>
                  <a:pt x="5337684" y="619632"/>
                  <a:pt x="5300473" y="619632"/>
                </a:cubicBezTo>
                <a:cubicBezTo>
                  <a:pt x="5268088" y="619632"/>
                  <a:pt x="5236084" y="616457"/>
                  <a:pt x="5204715" y="610107"/>
                </a:cubicBezTo>
                <a:cubicBezTo>
                  <a:pt x="5173346" y="603631"/>
                  <a:pt x="5147184" y="594741"/>
                  <a:pt x="5126356" y="583057"/>
                </a:cubicBezTo>
                <a:lnTo>
                  <a:pt x="5126356" y="490601"/>
                </a:lnTo>
                <a:cubicBezTo>
                  <a:pt x="5155820" y="503428"/>
                  <a:pt x="5184522" y="512699"/>
                  <a:pt x="5212589" y="518541"/>
                </a:cubicBezTo>
                <a:cubicBezTo>
                  <a:pt x="5240529" y="524382"/>
                  <a:pt x="5269358" y="527304"/>
                  <a:pt x="5299203" y="527304"/>
                </a:cubicBezTo>
                <a:cubicBezTo>
                  <a:pt x="5316475" y="527304"/>
                  <a:pt x="5333366" y="525907"/>
                  <a:pt x="5350130" y="522986"/>
                </a:cubicBezTo>
                <a:cubicBezTo>
                  <a:pt x="5366767" y="520192"/>
                  <a:pt x="5381753" y="515366"/>
                  <a:pt x="5394961" y="508507"/>
                </a:cubicBezTo>
                <a:cubicBezTo>
                  <a:pt x="5408169" y="501650"/>
                  <a:pt x="5418837" y="492379"/>
                  <a:pt x="5426838" y="480568"/>
                </a:cubicBezTo>
                <a:cubicBezTo>
                  <a:pt x="5434966" y="468884"/>
                  <a:pt x="5438903" y="454279"/>
                  <a:pt x="5438903" y="437134"/>
                </a:cubicBezTo>
                <a:cubicBezTo>
                  <a:pt x="5438903" y="421894"/>
                  <a:pt x="5435220" y="409575"/>
                  <a:pt x="5427727" y="400304"/>
                </a:cubicBezTo>
                <a:cubicBezTo>
                  <a:pt x="5420361" y="390906"/>
                  <a:pt x="5410201" y="383159"/>
                  <a:pt x="5397374" y="377189"/>
                </a:cubicBezTo>
                <a:cubicBezTo>
                  <a:pt x="5384547" y="371348"/>
                  <a:pt x="5370196" y="366522"/>
                  <a:pt x="5354321" y="362712"/>
                </a:cubicBezTo>
                <a:cubicBezTo>
                  <a:pt x="5338446" y="359029"/>
                  <a:pt x="5321682" y="355345"/>
                  <a:pt x="5304029" y="351789"/>
                </a:cubicBezTo>
                <a:cubicBezTo>
                  <a:pt x="5280915" y="346710"/>
                  <a:pt x="5258690" y="340741"/>
                  <a:pt x="5237608" y="333756"/>
                </a:cubicBezTo>
                <a:cubicBezTo>
                  <a:pt x="5216399" y="326770"/>
                  <a:pt x="5197857" y="316992"/>
                  <a:pt x="5181728" y="304673"/>
                </a:cubicBezTo>
                <a:cubicBezTo>
                  <a:pt x="5165726" y="292354"/>
                  <a:pt x="5152899" y="276606"/>
                  <a:pt x="5143374" y="257556"/>
                </a:cubicBezTo>
                <a:cubicBezTo>
                  <a:pt x="5133849" y="238506"/>
                  <a:pt x="5129023" y="214757"/>
                  <a:pt x="5129023" y="186182"/>
                </a:cubicBezTo>
                <a:cubicBezTo>
                  <a:pt x="5129023" y="154559"/>
                  <a:pt x="5134611" y="127126"/>
                  <a:pt x="5145533" y="103759"/>
                </a:cubicBezTo>
                <a:cubicBezTo>
                  <a:pt x="5156582" y="80391"/>
                  <a:pt x="5171568" y="61087"/>
                  <a:pt x="5190491" y="45720"/>
                </a:cubicBezTo>
                <a:cubicBezTo>
                  <a:pt x="5209414" y="30353"/>
                  <a:pt x="5231512" y="18923"/>
                  <a:pt x="5257039" y="11303"/>
                </a:cubicBezTo>
                <a:cubicBezTo>
                  <a:pt x="5282439" y="3810"/>
                  <a:pt x="5311141" y="0"/>
                  <a:pt x="5342891" y="0"/>
                </a:cubicBezTo>
                <a:close/>
                <a:moveTo>
                  <a:pt x="1994155" y="0"/>
                </a:moveTo>
                <a:cubicBezTo>
                  <a:pt x="2040256" y="0"/>
                  <a:pt x="2081404" y="7620"/>
                  <a:pt x="2117599" y="22732"/>
                </a:cubicBezTo>
                <a:cubicBezTo>
                  <a:pt x="2153794" y="37973"/>
                  <a:pt x="2184274" y="59182"/>
                  <a:pt x="2209166" y="86614"/>
                </a:cubicBezTo>
                <a:cubicBezTo>
                  <a:pt x="2234058" y="113919"/>
                  <a:pt x="2252854" y="146685"/>
                  <a:pt x="2265808" y="184531"/>
                </a:cubicBezTo>
                <a:cubicBezTo>
                  <a:pt x="2278762" y="222504"/>
                  <a:pt x="2285239" y="264287"/>
                  <a:pt x="2285239" y="309880"/>
                </a:cubicBezTo>
                <a:cubicBezTo>
                  <a:pt x="2285239" y="355345"/>
                  <a:pt x="2278762" y="397129"/>
                  <a:pt x="2265808" y="435101"/>
                </a:cubicBezTo>
                <a:cubicBezTo>
                  <a:pt x="2252854" y="473075"/>
                  <a:pt x="2234058" y="505714"/>
                  <a:pt x="2209166" y="533019"/>
                </a:cubicBezTo>
                <a:cubicBezTo>
                  <a:pt x="2184274" y="560451"/>
                  <a:pt x="2153794" y="581787"/>
                  <a:pt x="2117599" y="596900"/>
                </a:cubicBezTo>
                <a:cubicBezTo>
                  <a:pt x="2081404" y="612139"/>
                  <a:pt x="2040256" y="619632"/>
                  <a:pt x="1994155" y="619632"/>
                </a:cubicBezTo>
                <a:cubicBezTo>
                  <a:pt x="1948054" y="619632"/>
                  <a:pt x="1906906" y="612139"/>
                  <a:pt x="1870711" y="596900"/>
                </a:cubicBezTo>
                <a:cubicBezTo>
                  <a:pt x="1834516" y="581787"/>
                  <a:pt x="1804036" y="560451"/>
                  <a:pt x="1779144" y="533019"/>
                </a:cubicBezTo>
                <a:cubicBezTo>
                  <a:pt x="1754379" y="505714"/>
                  <a:pt x="1735456" y="473075"/>
                  <a:pt x="1722502" y="435101"/>
                </a:cubicBezTo>
                <a:cubicBezTo>
                  <a:pt x="1709548" y="397129"/>
                  <a:pt x="1703071" y="355345"/>
                  <a:pt x="1703071" y="309880"/>
                </a:cubicBezTo>
                <a:cubicBezTo>
                  <a:pt x="1703071" y="264287"/>
                  <a:pt x="1709548" y="222504"/>
                  <a:pt x="1722502" y="184531"/>
                </a:cubicBezTo>
                <a:cubicBezTo>
                  <a:pt x="1735456" y="146685"/>
                  <a:pt x="1754379" y="113919"/>
                  <a:pt x="1779144" y="86614"/>
                </a:cubicBezTo>
                <a:cubicBezTo>
                  <a:pt x="1804036" y="59182"/>
                  <a:pt x="1834516" y="37973"/>
                  <a:pt x="1870711" y="22732"/>
                </a:cubicBezTo>
                <a:cubicBezTo>
                  <a:pt x="1906906" y="7620"/>
                  <a:pt x="1948054" y="0"/>
                  <a:pt x="1994155" y="0"/>
                </a:cubicBezTo>
                <a:close/>
                <a:moveTo>
                  <a:pt x="1422909" y="0"/>
                </a:moveTo>
                <a:cubicBezTo>
                  <a:pt x="1452881" y="0"/>
                  <a:pt x="1481456" y="2159"/>
                  <a:pt x="1508634" y="6476"/>
                </a:cubicBezTo>
                <a:cubicBezTo>
                  <a:pt x="1535685" y="10795"/>
                  <a:pt x="1557910" y="16001"/>
                  <a:pt x="1575055" y="22351"/>
                </a:cubicBezTo>
                <a:lnTo>
                  <a:pt x="1575055" y="115189"/>
                </a:lnTo>
                <a:cubicBezTo>
                  <a:pt x="1551941" y="107695"/>
                  <a:pt x="1528446" y="102107"/>
                  <a:pt x="1504824" y="98170"/>
                </a:cubicBezTo>
                <a:cubicBezTo>
                  <a:pt x="1481075" y="94361"/>
                  <a:pt x="1457199" y="92329"/>
                  <a:pt x="1433069" y="92329"/>
                </a:cubicBezTo>
                <a:cubicBezTo>
                  <a:pt x="1400684" y="92329"/>
                  <a:pt x="1370331" y="97282"/>
                  <a:pt x="1342010" y="106934"/>
                </a:cubicBezTo>
                <a:cubicBezTo>
                  <a:pt x="1313816" y="116586"/>
                  <a:pt x="1289305" y="130810"/>
                  <a:pt x="1268604" y="149732"/>
                </a:cubicBezTo>
                <a:cubicBezTo>
                  <a:pt x="1247903" y="168656"/>
                  <a:pt x="1231647" y="191897"/>
                  <a:pt x="1219709" y="219582"/>
                </a:cubicBezTo>
                <a:cubicBezTo>
                  <a:pt x="1207771" y="247269"/>
                  <a:pt x="1201802" y="279273"/>
                  <a:pt x="1201802" y="315595"/>
                </a:cubicBezTo>
                <a:cubicBezTo>
                  <a:pt x="1202183" y="386207"/>
                  <a:pt x="1220598" y="439039"/>
                  <a:pt x="1257174" y="474345"/>
                </a:cubicBezTo>
                <a:cubicBezTo>
                  <a:pt x="1293877" y="509651"/>
                  <a:pt x="1345820" y="527304"/>
                  <a:pt x="1413003" y="527304"/>
                </a:cubicBezTo>
                <a:cubicBezTo>
                  <a:pt x="1425576" y="527304"/>
                  <a:pt x="1438530" y="526542"/>
                  <a:pt x="1451865" y="525272"/>
                </a:cubicBezTo>
                <a:cubicBezTo>
                  <a:pt x="1465327" y="523875"/>
                  <a:pt x="1477011" y="522224"/>
                  <a:pt x="1487171" y="520064"/>
                </a:cubicBezTo>
                <a:lnTo>
                  <a:pt x="1487171" y="380364"/>
                </a:lnTo>
                <a:lnTo>
                  <a:pt x="1353186" y="380364"/>
                </a:lnTo>
                <a:lnTo>
                  <a:pt x="1353186" y="288798"/>
                </a:lnTo>
                <a:lnTo>
                  <a:pt x="1596518" y="288798"/>
                </a:lnTo>
                <a:lnTo>
                  <a:pt x="1596518" y="590169"/>
                </a:lnTo>
                <a:cubicBezTo>
                  <a:pt x="1587628" y="593470"/>
                  <a:pt x="1576198" y="596900"/>
                  <a:pt x="1562355" y="600456"/>
                </a:cubicBezTo>
                <a:cubicBezTo>
                  <a:pt x="1548512" y="604012"/>
                  <a:pt x="1533018" y="607314"/>
                  <a:pt x="1516000" y="610107"/>
                </a:cubicBezTo>
                <a:cubicBezTo>
                  <a:pt x="1498855" y="612901"/>
                  <a:pt x="1481202" y="615188"/>
                  <a:pt x="1463041" y="616966"/>
                </a:cubicBezTo>
                <a:cubicBezTo>
                  <a:pt x="1444880" y="618744"/>
                  <a:pt x="1426846" y="619632"/>
                  <a:pt x="1409066" y="619632"/>
                </a:cubicBezTo>
                <a:cubicBezTo>
                  <a:pt x="1355472" y="619632"/>
                  <a:pt x="1308609" y="612520"/>
                  <a:pt x="1268604" y="598043"/>
                </a:cubicBezTo>
                <a:cubicBezTo>
                  <a:pt x="1228599" y="583564"/>
                  <a:pt x="1195198" y="563245"/>
                  <a:pt x="1168528" y="537082"/>
                </a:cubicBezTo>
                <a:cubicBezTo>
                  <a:pt x="1141985" y="510920"/>
                  <a:pt x="1122046" y="479679"/>
                  <a:pt x="1108711" y="443611"/>
                </a:cubicBezTo>
                <a:cubicBezTo>
                  <a:pt x="1095503" y="407416"/>
                  <a:pt x="1088899" y="367411"/>
                  <a:pt x="1088899" y="323723"/>
                </a:cubicBezTo>
                <a:cubicBezTo>
                  <a:pt x="1088899" y="292735"/>
                  <a:pt x="1092328" y="263144"/>
                  <a:pt x="1099440" y="235076"/>
                </a:cubicBezTo>
                <a:cubicBezTo>
                  <a:pt x="1106425" y="206882"/>
                  <a:pt x="1116712" y="180848"/>
                  <a:pt x="1130174" y="156972"/>
                </a:cubicBezTo>
                <a:cubicBezTo>
                  <a:pt x="1143763" y="132969"/>
                  <a:pt x="1160146" y="111251"/>
                  <a:pt x="1179577" y="91948"/>
                </a:cubicBezTo>
                <a:cubicBezTo>
                  <a:pt x="1198881" y="72644"/>
                  <a:pt x="1220979" y="56134"/>
                  <a:pt x="1245871" y="42418"/>
                </a:cubicBezTo>
                <a:cubicBezTo>
                  <a:pt x="1270636" y="28701"/>
                  <a:pt x="1297941" y="18161"/>
                  <a:pt x="1327532" y="10922"/>
                </a:cubicBezTo>
                <a:cubicBezTo>
                  <a:pt x="1357123" y="3556"/>
                  <a:pt x="1388873" y="0"/>
                  <a:pt x="1422909" y="0"/>
                </a:cubicBez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31539" y="2974594"/>
            <a:ext cx="5566663" cy="634873"/>
          </a:xfrm>
          <a:custGeom>
            <a:avLst/>
            <a:gdLst/>
            <a:ahLst/>
            <a:cxnLst/>
            <a:rect l="l" t="t" r="r" b="b"/>
            <a:pathLst>
              <a:path w="5566663" h="634873">
                <a:moveTo>
                  <a:pt x="294260" y="162559"/>
                </a:moveTo>
                <a:cubicBezTo>
                  <a:pt x="273305" y="225044"/>
                  <a:pt x="254763" y="277240"/>
                  <a:pt x="238380" y="319151"/>
                </a:cubicBezTo>
                <a:lnTo>
                  <a:pt x="217932" y="372364"/>
                </a:lnTo>
                <a:lnTo>
                  <a:pt x="372364" y="372364"/>
                </a:lnTo>
                <a:lnTo>
                  <a:pt x="351918" y="319151"/>
                </a:lnTo>
                <a:cubicBezTo>
                  <a:pt x="335789" y="276859"/>
                  <a:pt x="317120" y="224663"/>
                  <a:pt x="296038" y="162559"/>
                </a:cubicBezTo>
                <a:close/>
                <a:moveTo>
                  <a:pt x="2518919" y="110236"/>
                </a:moveTo>
                <a:lnTo>
                  <a:pt x="2518919" y="293370"/>
                </a:lnTo>
                <a:lnTo>
                  <a:pt x="2573021" y="293370"/>
                </a:lnTo>
                <a:cubicBezTo>
                  <a:pt x="2597913" y="293370"/>
                  <a:pt x="2619122" y="292227"/>
                  <a:pt x="2636648" y="289940"/>
                </a:cubicBezTo>
                <a:cubicBezTo>
                  <a:pt x="2654047" y="287782"/>
                  <a:pt x="2668652" y="284352"/>
                  <a:pt x="2680590" y="279908"/>
                </a:cubicBezTo>
                <a:cubicBezTo>
                  <a:pt x="2702561" y="271652"/>
                  <a:pt x="2717801" y="260223"/>
                  <a:pt x="2726310" y="245745"/>
                </a:cubicBezTo>
                <a:cubicBezTo>
                  <a:pt x="2734819" y="231394"/>
                  <a:pt x="2739010" y="214757"/>
                  <a:pt x="2739010" y="195961"/>
                </a:cubicBezTo>
                <a:cubicBezTo>
                  <a:pt x="2739010" y="179959"/>
                  <a:pt x="2735708" y="165734"/>
                  <a:pt x="2728977" y="153415"/>
                </a:cubicBezTo>
                <a:cubicBezTo>
                  <a:pt x="2722373" y="140970"/>
                  <a:pt x="2710943" y="131318"/>
                  <a:pt x="2694814" y="124079"/>
                </a:cubicBezTo>
                <a:cubicBezTo>
                  <a:pt x="2684400" y="119380"/>
                  <a:pt x="2671319" y="115824"/>
                  <a:pt x="2655571" y="113665"/>
                </a:cubicBezTo>
                <a:cubicBezTo>
                  <a:pt x="2639823" y="111379"/>
                  <a:pt x="2620265" y="110236"/>
                  <a:pt x="2597024" y="110236"/>
                </a:cubicBezTo>
                <a:close/>
                <a:moveTo>
                  <a:pt x="2001775" y="99949"/>
                </a:moveTo>
                <a:cubicBezTo>
                  <a:pt x="1975867" y="99949"/>
                  <a:pt x="1952118" y="104521"/>
                  <a:pt x="1930401" y="113411"/>
                </a:cubicBezTo>
                <a:cubicBezTo>
                  <a:pt x="1908684" y="122301"/>
                  <a:pt x="1889888" y="135890"/>
                  <a:pt x="1874140" y="154051"/>
                </a:cubicBezTo>
                <a:cubicBezTo>
                  <a:pt x="1858265" y="172212"/>
                  <a:pt x="1845946" y="194945"/>
                  <a:pt x="1837056" y="222123"/>
                </a:cubicBezTo>
                <a:cubicBezTo>
                  <a:pt x="1828166" y="249301"/>
                  <a:pt x="1823594" y="281177"/>
                  <a:pt x="1823594" y="317500"/>
                </a:cubicBezTo>
                <a:cubicBezTo>
                  <a:pt x="1823594" y="353821"/>
                  <a:pt x="1828166" y="385571"/>
                  <a:pt x="1837056" y="412750"/>
                </a:cubicBezTo>
                <a:cubicBezTo>
                  <a:pt x="1845946" y="440055"/>
                  <a:pt x="1858265" y="462661"/>
                  <a:pt x="1874140" y="480695"/>
                </a:cubicBezTo>
                <a:cubicBezTo>
                  <a:pt x="1889888" y="498602"/>
                  <a:pt x="1908684" y="512190"/>
                  <a:pt x="1930401" y="521208"/>
                </a:cubicBezTo>
                <a:cubicBezTo>
                  <a:pt x="1952118" y="530352"/>
                  <a:pt x="1975867" y="534924"/>
                  <a:pt x="2001775" y="534924"/>
                </a:cubicBezTo>
                <a:cubicBezTo>
                  <a:pt x="2027683" y="534924"/>
                  <a:pt x="2051559" y="530352"/>
                  <a:pt x="2073276" y="521208"/>
                </a:cubicBezTo>
                <a:cubicBezTo>
                  <a:pt x="2094993" y="512190"/>
                  <a:pt x="2113662" y="498602"/>
                  <a:pt x="2129537" y="480695"/>
                </a:cubicBezTo>
                <a:cubicBezTo>
                  <a:pt x="2145285" y="462661"/>
                  <a:pt x="2157604" y="440055"/>
                  <a:pt x="2166494" y="412750"/>
                </a:cubicBezTo>
                <a:cubicBezTo>
                  <a:pt x="2175511" y="385571"/>
                  <a:pt x="2179956" y="353821"/>
                  <a:pt x="2179956" y="317500"/>
                </a:cubicBezTo>
                <a:cubicBezTo>
                  <a:pt x="2179956" y="281177"/>
                  <a:pt x="2175511" y="249301"/>
                  <a:pt x="2166494" y="222123"/>
                </a:cubicBezTo>
                <a:cubicBezTo>
                  <a:pt x="2157604" y="194945"/>
                  <a:pt x="2145285" y="172212"/>
                  <a:pt x="2129537" y="154051"/>
                </a:cubicBezTo>
                <a:cubicBezTo>
                  <a:pt x="2113662" y="135890"/>
                  <a:pt x="2094993" y="122301"/>
                  <a:pt x="2073276" y="113411"/>
                </a:cubicBezTo>
                <a:cubicBezTo>
                  <a:pt x="2051559" y="104521"/>
                  <a:pt x="2027683" y="99949"/>
                  <a:pt x="2001775" y="99949"/>
                </a:cubicBezTo>
                <a:close/>
                <a:moveTo>
                  <a:pt x="4396867" y="18796"/>
                </a:moveTo>
                <a:lnTo>
                  <a:pt x="4549522" y="18796"/>
                </a:lnTo>
                <a:lnTo>
                  <a:pt x="4652646" y="303149"/>
                </a:lnTo>
                <a:cubicBezTo>
                  <a:pt x="4669917" y="350520"/>
                  <a:pt x="4686174" y="401446"/>
                  <a:pt x="4701414" y="455802"/>
                </a:cubicBezTo>
                <a:lnTo>
                  <a:pt x="4704080" y="455802"/>
                </a:lnTo>
                <a:cubicBezTo>
                  <a:pt x="4717162" y="408813"/>
                  <a:pt x="4733291" y="358394"/>
                  <a:pt x="4752722" y="304546"/>
                </a:cubicBezTo>
                <a:lnTo>
                  <a:pt x="4855846" y="18796"/>
                </a:lnTo>
                <a:lnTo>
                  <a:pt x="5009389" y="18796"/>
                </a:lnTo>
                <a:lnTo>
                  <a:pt x="5009389" y="616204"/>
                </a:lnTo>
                <a:lnTo>
                  <a:pt x="4900042" y="616204"/>
                </a:lnTo>
                <a:lnTo>
                  <a:pt x="4900042" y="313436"/>
                </a:lnTo>
                <a:cubicBezTo>
                  <a:pt x="4900042" y="269113"/>
                  <a:pt x="4901820" y="217551"/>
                  <a:pt x="4905376" y="159004"/>
                </a:cubicBezTo>
                <a:lnTo>
                  <a:pt x="4901439" y="159004"/>
                </a:lnTo>
                <a:cubicBezTo>
                  <a:pt x="4896359" y="175895"/>
                  <a:pt x="4890390" y="194945"/>
                  <a:pt x="4883532" y="216154"/>
                </a:cubicBezTo>
                <a:cubicBezTo>
                  <a:pt x="4876674" y="237236"/>
                  <a:pt x="4869562" y="258064"/>
                  <a:pt x="4862068" y="278638"/>
                </a:cubicBezTo>
                <a:lnTo>
                  <a:pt x="4738371" y="616204"/>
                </a:lnTo>
                <a:lnTo>
                  <a:pt x="4667886" y="616204"/>
                </a:lnTo>
                <a:lnTo>
                  <a:pt x="4544188" y="278638"/>
                </a:lnTo>
                <a:cubicBezTo>
                  <a:pt x="4536695" y="258064"/>
                  <a:pt x="4529583" y="237236"/>
                  <a:pt x="4522725" y="216154"/>
                </a:cubicBezTo>
                <a:cubicBezTo>
                  <a:pt x="4515867" y="194945"/>
                  <a:pt x="4510025" y="175895"/>
                  <a:pt x="4504945" y="159004"/>
                </a:cubicBezTo>
                <a:lnTo>
                  <a:pt x="4500880" y="159004"/>
                </a:lnTo>
                <a:cubicBezTo>
                  <a:pt x="4504437" y="213995"/>
                  <a:pt x="4506215" y="265302"/>
                  <a:pt x="4506215" y="312927"/>
                </a:cubicBezTo>
                <a:lnTo>
                  <a:pt x="4506215" y="616204"/>
                </a:lnTo>
                <a:lnTo>
                  <a:pt x="4396867" y="616204"/>
                </a:lnTo>
                <a:close/>
                <a:moveTo>
                  <a:pt x="3758312" y="18796"/>
                </a:moveTo>
                <a:lnTo>
                  <a:pt x="3867659" y="18796"/>
                </a:lnTo>
                <a:lnTo>
                  <a:pt x="3867659" y="264795"/>
                </a:lnTo>
                <a:lnTo>
                  <a:pt x="4144518" y="264795"/>
                </a:lnTo>
                <a:lnTo>
                  <a:pt x="4144518" y="18796"/>
                </a:lnTo>
                <a:lnTo>
                  <a:pt x="4253866" y="18796"/>
                </a:lnTo>
                <a:lnTo>
                  <a:pt x="4253866" y="616204"/>
                </a:lnTo>
                <a:lnTo>
                  <a:pt x="4144518" y="616204"/>
                </a:lnTo>
                <a:lnTo>
                  <a:pt x="4144518" y="356234"/>
                </a:lnTo>
                <a:lnTo>
                  <a:pt x="3867659" y="356234"/>
                </a:lnTo>
                <a:lnTo>
                  <a:pt x="3867659" y="616204"/>
                </a:lnTo>
                <a:lnTo>
                  <a:pt x="3758312" y="616204"/>
                </a:lnTo>
                <a:close/>
                <a:moveTo>
                  <a:pt x="3179065" y="18796"/>
                </a:moveTo>
                <a:lnTo>
                  <a:pt x="3673729" y="18796"/>
                </a:lnTo>
                <a:lnTo>
                  <a:pt x="3673729" y="110236"/>
                </a:lnTo>
                <a:lnTo>
                  <a:pt x="3481325" y="110236"/>
                </a:lnTo>
                <a:lnTo>
                  <a:pt x="3481325" y="616204"/>
                </a:lnTo>
                <a:lnTo>
                  <a:pt x="3371978" y="616204"/>
                </a:lnTo>
                <a:lnTo>
                  <a:pt x="3371978" y="110236"/>
                </a:lnTo>
                <a:lnTo>
                  <a:pt x="3179065" y="110236"/>
                </a:lnTo>
                <a:close/>
                <a:moveTo>
                  <a:pt x="2984120" y="18796"/>
                </a:moveTo>
                <a:lnTo>
                  <a:pt x="3093467" y="18796"/>
                </a:lnTo>
                <a:lnTo>
                  <a:pt x="3093467" y="616204"/>
                </a:lnTo>
                <a:lnTo>
                  <a:pt x="2984120" y="616204"/>
                </a:lnTo>
                <a:close/>
                <a:moveTo>
                  <a:pt x="2409572" y="18796"/>
                </a:moveTo>
                <a:lnTo>
                  <a:pt x="2591309" y="18796"/>
                </a:lnTo>
                <a:cubicBezTo>
                  <a:pt x="2621281" y="18796"/>
                  <a:pt x="2649348" y="20446"/>
                  <a:pt x="2675256" y="23876"/>
                </a:cubicBezTo>
                <a:cubicBezTo>
                  <a:pt x="2701164" y="27305"/>
                  <a:pt x="2723262" y="32384"/>
                  <a:pt x="2741804" y="39243"/>
                </a:cubicBezTo>
                <a:cubicBezTo>
                  <a:pt x="2776856" y="52705"/>
                  <a:pt x="2803907" y="72517"/>
                  <a:pt x="2822957" y="98933"/>
                </a:cubicBezTo>
                <a:cubicBezTo>
                  <a:pt x="2842007" y="125221"/>
                  <a:pt x="2851532" y="158369"/>
                  <a:pt x="2851532" y="198246"/>
                </a:cubicBezTo>
                <a:cubicBezTo>
                  <a:pt x="2851532" y="239902"/>
                  <a:pt x="2840102" y="275209"/>
                  <a:pt x="2816988" y="304292"/>
                </a:cubicBezTo>
                <a:cubicBezTo>
                  <a:pt x="2793874" y="333248"/>
                  <a:pt x="2758314" y="354838"/>
                  <a:pt x="2710054" y="368808"/>
                </a:cubicBezTo>
                <a:lnTo>
                  <a:pt x="2710054" y="370586"/>
                </a:lnTo>
                <a:lnTo>
                  <a:pt x="2887727" y="616204"/>
                </a:lnTo>
                <a:lnTo>
                  <a:pt x="2756536" y="616204"/>
                </a:lnTo>
                <a:lnTo>
                  <a:pt x="2593976" y="384809"/>
                </a:lnTo>
                <a:lnTo>
                  <a:pt x="2518919" y="384809"/>
                </a:lnTo>
                <a:lnTo>
                  <a:pt x="2518919" y="616204"/>
                </a:lnTo>
                <a:lnTo>
                  <a:pt x="2409572" y="616204"/>
                </a:lnTo>
                <a:close/>
                <a:moveTo>
                  <a:pt x="666116" y="18796"/>
                </a:moveTo>
                <a:lnTo>
                  <a:pt x="775463" y="18796"/>
                </a:lnTo>
                <a:lnTo>
                  <a:pt x="775463" y="524637"/>
                </a:lnTo>
                <a:lnTo>
                  <a:pt x="1054990" y="524637"/>
                </a:lnTo>
                <a:lnTo>
                  <a:pt x="1054990" y="616204"/>
                </a:lnTo>
                <a:lnTo>
                  <a:pt x="666116" y="616204"/>
                </a:lnTo>
                <a:close/>
                <a:moveTo>
                  <a:pt x="244730" y="18796"/>
                </a:moveTo>
                <a:lnTo>
                  <a:pt x="344679" y="18796"/>
                </a:lnTo>
                <a:lnTo>
                  <a:pt x="581788" y="616204"/>
                </a:lnTo>
                <a:lnTo>
                  <a:pt x="466091" y="616204"/>
                </a:lnTo>
                <a:lnTo>
                  <a:pt x="407670" y="463931"/>
                </a:lnTo>
                <a:lnTo>
                  <a:pt x="182626" y="463931"/>
                </a:lnTo>
                <a:lnTo>
                  <a:pt x="124080" y="616204"/>
                </a:lnTo>
                <a:lnTo>
                  <a:pt x="7620" y="616204"/>
                </a:lnTo>
                <a:close/>
                <a:moveTo>
                  <a:pt x="5350511" y="7620"/>
                </a:moveTo>
                <a:cubicBezTo>
                  <a:pt x="5382388" y="7620"/>
                  <a:pt x="5414392" y="10668"/>
                  <a:pt x="5446523" y="17018"/>
                </a:cubicBezTo>
                <a:cubicBezTo>
                  <a:pt x="5478654" y="23240"/>
                  <a:pt x="5506340" y="31242"/>
                  <a:pt x="5529581" y="41021"/>
                </a:cubicBezTo>
                <a:lnTo>
                  <a:pt x="5529581" y="134874"/>
                </a:lnTo>
                <a:cubicBezTo>
                  <a:pt x="5498593" y="122682"/>
                  <a:pt x="5469002" y="113792"/>
                  <a:pt x="5440554" y="108331"/>
                </a:cubicBezTo>
                <a:cubicBezTo>
                  <a:pt x="5412106" y="102743"/>
                  <a:pt x="5385436" y="99949"/>
                  <a:pt x="5360417" y="99949"/>
                </a:cubicBezTo>
                <a:cubicBezTo>
                  <a:pt x="5324349" y="99949"/>
                  <a:pt x="5296663" y="106552"/>
                  <a:pt x="5277105" y="119634"/>
                </a:cubicBezTo>
                <a:cubicBezTo>
                  <a:pt x="5257547" y="132715"/>
                  <a:pt x="5247895" y="152400"/>
                  <a:pt x="5247895" y="178562"/>
                </a:cubicBezTo>
                <a:cubicBezTo>
                  <a:pt x="5247895" y="193802"/>
                  <a:pt x="5251070" y="206248"/>
                  <a:pt x="5257420" y="216154"/>
                </a:cubicBezTo>
                <a:cubicBezTo>
                  <a:pt x="5263897" y="225933"/>
                  <a:pt x="5272533" y="234061"/>
                  <a:pt x="5283582" y="240411"/>
                </a:cubicBezTo>
                <a:cubicBezTo>
                  <a:pt x="5294631" y="246888"/>
                  <a:pt x="5307204" y="251968"/>
                  <a:pt x="5321555" y="255777"/>
                </a:cubicBezTo>
                <a:cubicBezTo>
                  <a:pt x="5335779" y="259715"/>
                  <a:pt x="5351019" y="263271"/>
                  <a:pt x="5367021" y="266573"/>
                </a:cubicBezTo>
                <a:cubicBezTo>
                  <a:pt x="5392421" y="271907"/>
                  <a:pt x="5416551" y="278130"/>
                  <a:pt x="5439665" y="285115"/>
                </a:cubicBezTo>
                <a:cubicBezTo>
                  <a:pt x="5462652" y="292100"/>
                  <a:pt x="5483099" y="301879"/>
                  <a:pt x="5501006" y="314325"/>
                </a:cubicBezTo>
                <a:cubicBezTo>
                  <a:pt x="5518913" y="326771"/>
                  <a:pt x="5533010" y="343154"/>
                  <a:pt x="5543424" y="363220"/>
                </a:cubicBezTo>
                <a:cubicBezTo>
                  <a:pt x="5553838" y="383286"/>
                  <a:pt x="5559045" y="408940"/>
                  <a:pt x="5559045" y="440182"/>
                </a:cubicBezTo>
                <a:cubicBezTo>
                  <a:pt x="5559045" y="472440"/>
                  <a:pt x="5553076" y="500252"/>
                  <a:pt x="5541138" y="523748"/>
                </a:cubicBezTo>
                <a:cubicBezTo>
                  <a:pt x="5529327" y="547243"/>
                  <a:pt x="5512436" y="566674"/>
                  <a:pt x="5490465" y="582040"/>
                </a:cubicBezTo>
                <a:cubicBezTo>
                  <a:pt x="5468621" y="597281"/>
                  <a:pt x="5442078" y="608711"/>
                  <a:pt x="5410836" y="616204"/>
                </a:cubicBezTo>
                <a:cubicBezTo>
                  <a:pt x="5379594" y="623570"/>
                  <a:pt x="5345304" y="627252"/>
                  <a:pt x="5308093" y="627252"/>
                </a:cubicBezTo>
                <a:cubicBezTo>
                  <a:pt x="5275708" y="627252"/>
                  <a:pt x="5243704" y="624077"/>
                  <a:pt x="5212335" y="617727"/>
                </a:cubicBezTo>
                <a:cubicBezTo>
                  <a:pt x="5180966" y="611251"/>
                  <a:pt x="5154804" y="602361"/>
                  <a:pt x="5133976" y="590677"/>
                </a:cubicBezTo>
                <a:lnTo>
                  <a:pt x="5133976" y="498221"/>
                </a:lnTo>
                <a:cubicBezTo>
                  <a:pt x="5163440" y="511048"/>
                  <a:pt x="5192142" y="520319"/>
                  <a:pt x="5220209" y="526161"/>
                </a:cubicBezTo>
                <a:cubicBezTo>
                  <a:pt x="5248149" y="532002"/>
                  <a:pt x="5276978" y="534924"/>
                  <a:pt x="5306823" y="534924"/>
                </a:cubicBezTo>
                <a:cubicBezTo>
                  <a:pt x="5324095" y="534924"/>
                  <a:pt x="5340986" y="533527"/>
                  <a:pt x="5357750" y="530606"/>
                </a:cubicBezTo>
                <a:cubicBezTo>
                  <a:pt x="5374387" y="527812"/>
                  <a:pt x="5389373" y="522986"/>
                  <a:pt x="5402581" y="516127"/>
                </a:cubicBezTo>
                <a:cubicBezTo>
                  <a:pt x="5415789" y="509270"/>
                  <a:pt x="5426457" y="499999"/>
                  <a:pt x="5434458" y="488188"/>
                </a:cubicBezTo>
                <a:cubicBezTo>
                  <a:pt x="5442586" y="476504"/>
                  <a:pt x="5446523" y="461899"/>
                  <a:pt x="5446523" y="444754"/>
                </a:cubicBezTo>
                <a:cubicBezTo>
                  <a:pt x="5446523" y="429514"/>
                  <a:pt x="5442840" y="417195"/>
                  <a:pt x="5435347" y="407924"/>
                </a:cubicBezTo>
                <a:cubicBezTo>
                  <a:pt x="5427981" y="398526"/>
                  <a:pt x="5417821" y="390779"/>
                  <a:pt x="5404994" y="384809"/>
                </a:cubicBezTo>
                <a:cubicBezTo>
                  <a:pt x="5392167" y="378968"/>
                  <a:pt x="5377816" y="374142"/>
                  <a:pt x="5361941" y="370332"/>
                </a:cubicBezTo>
                <a:cubicBezTo>
                  <a:pt x="5346066" y="366649"/>
                  <a:pt x="5329302" y="362965"/>
                  <a:pt x="5311649" y="359409"/>
                </a:cubicBezTo>
                <a:cubicBezTo>
                  <a:pt x="5288535" y="354330"/>
                  <a:pt x="5266310" y="348361"/>
                  <a:pt x="5245228" y="341376"/>
                </a:cubicBezTo>
                <a:cubicBezTo>
                  <a:pt x="5224019" y="334390"/>
                  <a:pt x="5205477" y="324612"/>
                  <a:pt x="5189348" y="312293"/>
                </a:cubicBezTo>
                <a:cubicBezTo>
                  <a:pt x="5173346" y="299974"/>
                  <a:pt x="5160519" y="284226"/>
                  <a:pt x="5150994" y="265176"/>
                </a:cubicBezTo>
                <a:cubicBezTo>
                  <a:pt x="5141469" y="246126"/>
                  <a:pt x="5136643" y="222377"/>
                  <a:pt x="5136643" y="193802"/>
                </a:cubicBezTo>
                <a:cubicBezTo>
                  <a:pt x="5136643" y="162179"/>
                  <a:pt x="5142231" y="134746"/>
                  <a:pt x="5153153" y="111379"/>
                </a:cubicBezTo>
                <a:cubicBezTo>
                  <a:pt x="5164202" y="88011"/>
                  <a:pt x="5179188" y="68707"/>
                  <a:pt x="5198111" y="53340"/>
                </a:cubicBezTo>
                <a:cubicBezTo>
                  <a:pt x="5217034" y="37973"/>
                  <a:pt x="5239132" y="26543"/>
                  <a:pt x="5264659" y="18923"/>
                </a:cubicBezTo>
                <a:cubicBezTo>
                  <a:pt x="5290059" y="11430"/>
                  <a:pt x="5318761" y="7620"/>
                  <a:pt x="5350511" y="7620"/>
                </a:cubicBezTo>
                <a:close/>
                <a:moveTo>
                  <a:pt x="2001775" y="7620"/>
                </a:moveTo>
                <a:cubicBezTo>
                  <a:pt x="2047876" y="7620"/>
                  <a:pt x="2089024" y="15240"/>
                  <a:pt x="2125219" y="30352"/>
                </a:cubicBezTo>
                <a:cubicBezTo>
                  <a:pt x="2161414" y="45593"/>
                  <a:pt x="2191894" y="66802"/>
                  <a:pt x="2216786" y="94234"/>
                </a:cubicBezTo>
                <a:cubicBezTo>
                  <a:pt x="2241678" y="121539"/>
                  <a:pt x="2260474" y="154305"/>
                  <a:pt x="2273428" y="192151"/>
                </a:cubicBezTo>
                <a:cubicBezTo>
                  <a:pt x="2286382" y="230124"/>
                  <a:pt x="2292859" y="271907"/>
                  <a:pt x="2292859" y="317500"/>
                </a:cubicBezTo>
                <a:cubicBezTo>
                  <a:pt x="2292859" y="362965"/>
                  <a:pt x="2286382" y="404749"/>
                  <a:pt x="2273428" y="442721"/>
                </a:cubicBezTo>
                <a:cubicBezTo>
                  <a:pt x="2260474" y="480695"/>
                  <a:pt x="2241678" y="513334"/>
                  <a:pt x="2216786" y="540639"/>
                </a:cubicBezTo>
                <a:cubicBezTo>
                  <a:pt x="2191894" y="568071"/>
                  <a:pt x="2161414" y="589407"/>
                  <a:pt x="2125219" y="604520"/>
                </a:cubicBezTo>
                <a:cubicBezTo>
                  <a:pt x="2089024" y="619759"/>
                  <a:pt x="2047876" y="627252"/>
                  <a:pt x="2001775" y="627252"/>
                </a:cubicBezTo>
                <a:cubicBezTo>
                  <a:pt x="1955674" y="627252"/>
                  <a:pt x="1914526" y="619759"/>
                  <a:pt x="1878331" y="604520"/>
                </a:cubicBezTo>
                <a:cubicBezTo>
                  <a:pt x="1842136" y="589407"/>
                  <a:pt x="1811656" y="568071"/>
                  <a:pt x="1786764" y="540639"/>
                </a:cubicBezTo>
                <a:cubicBezTo>
                  <a:pt x="1761999" y="513334"/>
                  <a:pt x="1743076" y="480695"/>
                  <a:pt x="1730122" y="442721"/>
                </a:cubicBezTo>
                <a:cubicBezTo>
                  <a:pt x="1717168" y="404749"/>
                  <a:pt x="1710691" y="362965"/>
                  <a:pt x="1710691" y="317500"/>
                </a:cubicBezTo>
                <a:cubicBezTo>
                  <a:pt x="1710691" y="271907"/>
                  <a:pt x="1717168" y="230124"/>
                  <a:pt x="1730122" y="192151"/>
                </a:cubicBezTo>
                <a:cubicBezTo>
                  <a:pt x="1743076" y="154305"/>
                  <a:pt x="1761999" y="121539"/>
                  <a:pt x="1786764" y="94234"/>
                </a:cubicBezTo>
                <a:cubicBezTo>
                  <a:pt x="1811656" y="66802"/>
                  <a:pt x="1842136" y="45593"/>
                  <a:pt x="1878331" y="30352"/>
                </a:cubicBezTo>
                <a:cubicBezTo>
                  <a:pt x="1914526" y="15240"/>
                  <a:pt x="1955674" y="7620"/>
                  <a:pt x="2001775" y="7620"/>
                </a:cubicBezTo>
                <a:close/>
                <a:moveTo>
                  <a:pt x="1430529" y="7620"/>
                </a:moveTo>
                <a:cubicBezTo>
                  <a:pt x="1460501" y="7620"/>
                  <a:pt x="1489076" y="9779"/>
                  <a:pt x="1516254" y="14096"/>
                </a:cubicBezTo>
                <a:cubicBezTo>
                  <a:pt x="1543305" y="18415"/>
                  <a:pt x="1565530" y="23621"/>
                  <a:pt x="1582675" y="29971"/>
                </a:cubicBezTo>
                <a:lnTo>
                  <a:pt x="1582675" y="122809"/>
                </a:lnTo>
                <a:cubicBezTo>
                  <a:pt x="1559561" y="115315"/>
                  <a:pt x="1536066" y="109727"/>
                  <a:pt x="1512444" y="105790"/>
                </a:cubicBezTo>
                <a:cubicBezTo>
                  <a:pt x="1488695" y="101981"/>
                  <a:pt x="1464819" y="99949"/>
                  <a:pt x="1440689" y="99949"/>
                </a:cubicBezTo>
                <a:cubicBezTo>
                  <a:pt x="1408304" y="99949"/>
                  <a:pt x="1377951" y="104902"/>
                  <a:pt x="1349630" y="114554"/>
                </a:cubicBezTo>
                <a:cubicBezTo>
                  <a:pt x="1321436" y="124206"/>
                  <a:pt x="1296925" y="138430"/>
                  <a:pt x="1276224" y="157352"/>
                </a:cubicBezTo>
                <a:cubicBezTo>
                  <a:pt x="1255523" y="176276"/>
                  <a:pt x="1239267" y="199517"/>
                  <a:pt x="1227329" y="227202"/>
                </a:cubicBezTo>
                <a:cubicBezTo>
                  <a:pt x="1215391" y="254889"/>
                  <a:pt x="1209422" y="286893"/>
                  <a:pt x="1209422" y="323215"/>
                </a:cubicBezTo>
                <a:cubicBezTo>
                  <a:pt x="1209803" y="393827"/>
                  <a:pt x="1228218" y="446659"/>
                  <a:pt x="1264794" y="481965"/>
                </a:cubicBezTo>
                <a:cubicBezTo>
                  <a:pt x="1301497" y="517271"/>
                  <a:pt x="1353440" y="534924"/>
                  <a:pt x="1420623" y="534924"/>
                </a:cubicBezTo>
                <a:cubicBezTo>
                  <a:pt x="1433196" y="534924"/>
                  <a:pt x="1446150" y="534162"/>
                  <a:pt x="1459485" y="532892"/>
                </a:cubicBezTo>
                <a:cubicBezTo>
                  <a:pt x="1472947" y="531495"/>
                  <a:pt x="1484631" y="529844"/>
                  <a:pt x="1494791" y="527684"/>
                </a:cubicBezTo>
                <a:lnTo>
                  <a:pt x="1494791" y="387984"/>
                </a:lnTo>
                <a:lnTo>
                  <a:pt x="1360806" y="387984"/>
                </a:lnTo>
                <a:lnTo>
                  <a:pt x="1360806" y="296418"/>
                </a:lnTo>
                <a:lnTo>
                  <a:pt x="1604138" y="296418"/>
                </a:lnTo>
                <a:lnTo>
                  <a:pt x="1604138" y="597789"/>
                </a:lnTo>
                <a:cubicBezTo>
                  <a:pt x="1595248" y="601090"/>
                  <a:pt x="1583818" y="604520"/>
                  <a:pt x="1569975" y="608076"/>
                </a:cubicBezTo>
                <a:cubicBezTo>
                  <a:pt x="1556132" y="611632"/>
                  <a:pt x="1540638" y="614934"/>
                  <a:pt x="1523620" y="617727"/>
                </a:cubicBezTo>
                <a:cubicBezTo>
                  <a:pt x="1506475" y="620521"/>
                  <a:pt x="1488822" y="622808"/>
                  <a:pt x="1470661" y="624586"/>
                </a:cubicBezTo>
                <a:cubicBezTo>
                  <a:pt x="1452500" y="626364"/>
                  <a:pt x="1434466" y="627252"/>
                  <a:pt x="1416686" y="627252"/>
                </a:cubicBezTo>
                <a:cubicBezTo>
                  <a:pt x="1363092" y="627252"/>
                  <a:pt x="1316229" y="620140"/>
                  <a:pt x="1276224" y="605663"/>
                </a:cubicBezTo>
                <a:cubicBezTo>
                  <a:pt x="1236219" y="591184"/>
                  <a:pt x="1202818" y="570865"/>
                  <a:pt x="1176148" y="544702"/>
                </a:cubicBezTo>
                <a:cubicBezTo>
                  <a:pt x="1149605" y="518540"/>
                  <a:pt x="1129666" y="487299"/>
                  <a:pt x="1116331" y="451231"/>
                </a:cubicBezTo>
                <a:cubicBezTo>
                  <a:pt x="1103123" y="415036"/>
                  <a:pt x="1096519" y="375031"/>
                  <a:pt x="1096519" y="331343"/>
                </a:cubicBezTo>
                <a:cubicBezTo>
                  <a:pt x="1096519" y="300355"/>
                  <a:pt x="1099948" y="270764"/>
                  <a:pt x="1107060" y="242696"/>
                </a:cubicBezTo>
                <a:cubicBezTo>
                  <a:pt x="1114045" y="214502"/>
                  <a:pt x="1124332" y="188468"/>
                  <a:pt x="1137794" y="164592"/>
                </a:cubicBezTo>
                <a:cubicBezTo>
                  <a:pt x="1151383" y="140589"/>
                  <a:pt x="1167766" y="118871"/>
                  <a:pt x="1187197" y="99568"/>
                </a:cubicBezTo>
                <a:cubicBezTo>
                  <a:pt x="1206501" y="80264"/>
                  <a:pt x="1228599" y="63754"/>
                  <a:pt x="1253491" y="50038"/>
                </a:cubicBezTo>
                <a:cubicBezTo>
                  <a:pt x="1278256" y="36321"/>
                  <a:pt x="1305561" y="25781"/>
                  <a:pt x="1335152" y="18542"/>
                </a:cubicBezTo>
                <a:cubicBezTo>
                  <a:pt x="1364743" y="11176"/>
                  <a:pt x="1396493" y="7620"/>
                  <a:pt x="1430529" y="7620"/>
                </a:cubicBez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8460994" y="5687568"/>
            <a:ext cx="30147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Instructor: Engr. Laraib Siddiqui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27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798429" y="6346241"/>
            <a:ext cx="17800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10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395984"/>
            <a:ext cx="3842003" cy="3371088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655821" y="5134232"/>
            <a:ext cx="462135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B22600"/>
                </a:solidFill>
                <a:latin typeface="Corbel"/>
                <a:cs typeface="Corbel"/>
              </a:rPr>
              <a:t>Total Cost = 10 + 25 + 22 + 12 + 16 + 14 = 99</a:t>
            </a:r>
            <a:endParaRPr sz="1900">
              <a:latin typeface="Corbel"/>
              <a:cs typeface="Corbel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4693793" y="1671320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61711" y="1671320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429756" y="1671320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297801" y="1671320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165846" y="1671320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9033764" y="1671320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901809" y="1671320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0769854" y="1671320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93793" y="203708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561711" y="203708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429756" y="203708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297801" y="203708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165846" y="203708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9033764" y="203708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9901809" y="203708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0769854" y="203708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93793" y="2433319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561711" y="2433319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429756" y="2433319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297801" y="2433319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165846" y="2433319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9033764" y="2433319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9901809" y="2433319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0769854" y="2433319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555361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423406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291451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159496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027414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895459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0763504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68393" y="2018030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81093" y="2426970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87443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1631549" y="1658620"/>
            <a:ext cx="12700" cy="1158239"/>
          </a:xfrm>
          <a:custGeom>
            <a:avLst/>
            <a:gdLst/>
            <a:ahLst/>
            <a:cxnLst/>
            <a:rect l="l" t="t" r="r" b="b"/>
            <a:pathLst>
              <a:path w="12700" h="1158239">
                <a:moveTo>
                  <a:pt x="6350" y="6350"/>
                </a:moveTo>
                <a:lnTo>
                  <a:pt x="6350" y="11518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81093" y="1664970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81093" y="2797809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785614" y="1760349"/>
            <a:ext cx="69976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937758" y="1760349"/>
            <a:ext cx="16504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807454" y="1760349"/>
            <a:ext cx="16046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675753" y="1760349"/>
            <a:ext cx="16137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545322" y="1760349"/>
            <a:ext cx="158860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408922" y="1760349"/>
            <a:ext cx="16801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281539" y="1760349"/>
            <a:ext cx="159089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141964" y="1760349"/>
            <a:ext cx="17305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85614" y="2126589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937758" y="2126589"/>
            <a:ext cx="1632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722364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590409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12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458454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22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9326626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25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194671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1062716" y="205507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18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785614" y="2522829"/>
            <a:ext cx="6780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829554" y="2522829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806184" y="2522829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680325" y="252282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542274" y="252282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9413494" y="2522829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0278491" y="2522829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11152632" y="252282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4693793" y="2882011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561711" y="2882011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429756" y="2882011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297801" y="2882011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165846" y="2882011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033764" y="2882011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9901809" y="2882011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0769854" y="2882011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93793" y="324777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1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561711" y="324777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1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29756" y="3247770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1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297801" y="324777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1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65846" y="324777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1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9033764" y="324777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1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901809" y="324777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1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0769854" y="3247770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1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1"/>
                </a:lnTo>
                <a:lnTo>
                  <a:pt x="0" y="39624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93793" y="3644011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561711" y="3644011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6429756" y="3644011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297801" y="3644011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165846" y="3644011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9033764" y="3644011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901809" y="3644011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0769854" y="3644011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555361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423406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291451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159496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027414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895459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763504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668393" y="3228721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4681093" y="3637661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4687443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1631549" y="2869311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681093" y="2875661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681093" y="4008501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4785614" y="2971774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5937758" y="2971774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6807454" y="2971774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7675753" y="2971774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8545322" y="2971774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9408922" y="2971774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0281539" y="2971774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11141964" y="2971774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785614" y="3337534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5937758" y="3337534"/>
            <a:ext cx="1632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6722364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16</a:t>
            </a:r>
            <a:endParaRPr sz="19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7590409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12</a:t>
            </a:r>
            <a:endParaRPr sz="19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8458454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22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9326626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25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10194671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11062716" y="3266024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14</a:t>
            </a:r>
            <a:endParaRPr sz="1900">
              <a:latin typeface="Arial"/>
              <a:cs typeface="Aria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4785614" y="3733774"/>
            <a:ext cx="6780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5829554" y="3733774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6806184" y="3733774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7680325" y="3733774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8542274" y="3733774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9413494" y="3733774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10278491" y="3733774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11154156" y="3733774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4370832" y="4423331"/>
            <a:ext cx="3109597" cy="2954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0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5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4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3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2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1 </a:t>
            </a:r>
            <a:r>
              <a:rPr sz="2000" b="1" spc="10" dirty="0">
                <a:latin typeface="Arial"/>
                <a:cs typeface="Arial"/>
              </a:rPr>
              <a:t>→ </a:t>
            </a:r>
            <a:r>
              <a:rPr sz="2000" b="1" spc="10" dirty="0">
                <a:solidFill>
                  <a:srgbClr val="C00000"/>
                </a:solidFill>
                <a:latin typeface="Corbel"/>
                <a:cs typeface="Corbel"/>
              </a:rPr>
              <a:t>6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230546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Spanning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3498215" y="1025833"/>
            <a:ext cx="1357999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Trees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2124859"/>
            <a:ext cx="9697431" cy="580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 spanning tree is a subset of Graph G, which has all the vertices covered with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minimum possible number of edges.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67009" y="6346241"/>
            <a:ext cx="10835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2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" y="2827020"/>
            <a:ext cx="4885944" cy="3401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7244717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Minimum Spanning Tree (MST)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2274211"/>
            <a:ext cx="97438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In a weighted graph, a minimum spanning tree is a spanning tree that has minimum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777131"/>
            <a:ext cx="6405822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weight than all other spanning trees of the same graph.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91082" y="3456608"/>
            <a:ext cx="9687370" cy="279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In real-world situations, this weight can be measured as distance, congestion, traffic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744" y="3960009"/>
            <a:ext cx="5639250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load or any arbitrary value denoted to the edges.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4641237"/>
            <a:ext cx="2311246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Kruskal Algorithm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5322846"/>
            <a:ext cx="2169427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Prim’s Algorithm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76153" y="6346241"/>
            <a:ext cx="9951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3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4597455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Kruskal’s 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65485" y="6346241"/>
            <a:ext cx="109271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4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80414" y="2142766"/>
            <a:ext cx="9697948" cy="580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Kruskal's  algorithm  to  find  the  minimum  cost  spanning  tree  uses  the  greedy</a:t>
            </a:r>
            <a:endParaRPr sz="22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approach. This algorithm treats the graph as a forest and every node it has as an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3048403"/>
            <a:ext cx="7482198" cy="2788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DF5327"/>
                </a:solidFill>
                <a:latin typeface="Corbel"/>
                <a:cs typeface="Corbel"/>
              </a:rPr>
              <a:t>among all available options and does not violate MST properties.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80414" y="3526939"/>
            <a:ext cx="1282624" cy="2788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b="1" spc="10" dirty="0">
                <a:solidFill>
                  <a:srgbClr val="DF5327"/>
                </a:solidFill>
                <a:latin typeface="Corbel"/>
                <a:cs typeface="Corbel"/>
              </a:rPr>
              <a:t>Algorithm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09014" y="4202179"/>
            <a:ext cx="9092189" cy="5288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4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1940" spc="10" dirty="0">
                <a:solidFill>
                  <a:srgbClr val="DF5327"/>
                </a:solidFill>
                <a:latin typeface="Corbel"/>
                <a:cs typeface="Corbel"/>
              </a:rPr>
              <a:t>Starting only with the vertices of G and proceeding sequentially add each edge which</a:t>
            </a:r>
            <a:endParaRPr sz="19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does not result in a cycle, until (n - 1) edges are used.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09014" y="4827019"/>
            <a:ext cx="774865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EXIT.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71581" y="6346241"/>
            <a:ext cx="103633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5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845564"/>
            <a:ext cx="5679947" cy="317144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230744" y="528472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29904" y="528472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29190" y="528472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0744" y="915441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29904" y="915441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29190" y="915441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30744" y="1302537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9904" y="1302537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9190" y="1302537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0744" y="1689633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29904" y="1689633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29190" y="1689633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0744" y="2076729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29904" y="2076729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29190" y="2076729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0744" y="2463825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29904" y="2463825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29190" y="2463825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0744" y="2850794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29904" y="2850794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029190" y="2850794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0744" y="3237890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29904" y="3237890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29190" y="3237890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30744" y="3624986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29904" y="3624986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29190" y="3624986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30744" y="4012082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9904" y="4012082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029190" y="4012082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30744" y="4399178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29904" y="4399178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29190" y="4399178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30744" y="4786274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29904" y="4786274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029190" y="4786274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30744" y="5173243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29904" y="5173243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29190" y="5173243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1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1"/>
                </a:lnTo>
                <a:lnTo>
                  <a:pt x="0" y="387071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0744" y="5560365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29904" y="5560365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29190" y="5560365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30744" y="5947448"/>
            <a:ext cx="1399158" cy="387070"/>
          </a:xfrm>
          <a:custGeom>
            <a:avLst/>
            <a:gdLst/>
            <a:ahLst/>
            <a:cxnLst/>
            <a:rect l="l" t="t" r="r" b="b"/>
            <a:pathLst>
              <a:path w="1399158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29904" y="5947448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29190" y="5947448"/>
            <a:ext cx="1399159" cy="387070"/>
          </a:xfrm>
          <a:custGeom>
            <a:avLst/>
            <a:gdLst/>
            <a:ahLst/>
            <a:cxnLst/>
            <a:rect l="l" t="t" r="r" b="b"/>
            <a:pathLst>
              <a:path w="1399159" h="387070">
                <a:moveTo>
                  <a:pt x="0" y="387070"/>
                </a:moveTo>
                <a:lnTo>
                  <a:pt x="0" y="0"/>
                </a:lnTo>
                <a:lnTo>
                  <a:pt x="1399159" y="0"/>
                </a:lnTo>
                <a:lnTo>
                  <a:pt x="1399159" y="387070"/>
                </a:lnTo>
                <a:lnTo>
                  <a:pt x="0" y="38707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23554" y="515747"/>
            <a:ext cx="12700" cy="5831471"/>
          </a:xfrm>
          <a:custGeom>
            <a:avLst/>
            <a:gdLst/>
            <a:ahLst/>
            <a:cxnLst/>
            <a:rect l="l" t="t" r="r" b="b"/>
            <a:pathLst>
              <a:path w="12700" h="5831471">
                <a:moveTo>
                  <a:pt x="6350" y="6350"/>
                </a:moveTo>
                <a:lnTo>
                  <a:pt x="6350" y="582512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022840" y="515747"/>
            <a:ext cx="12700" cy="5831471"/>
          </a:xfrm>
          <a:custGeom>
            <a:avLst/>
            <a:gdLst/>
            <a:ahLst/>
            <a:cxnLst/>
            <a:rect l="l" t="t" r="r" b="b"/>
            <a:pathLst>
              <a:path w="12700" h="5831471">
                <a:moveTo>
                  <a:pt x="6350" y="6350"/>
                </a:moveTo>
                <a:lnTo>
                  <a:pt x="6350" y="582512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05344" y="896493"/>
            <a:ext cx="4248404" cy="38100"/>
          </a:xfrm>
          <a:custGeom>
            <a:avLst/>
            <a:gdLst/>
            <a:ahLst/>
            <a:cxnLst/>
            <a:rect l="l" t="t" r="r" b="b"/>
            <a:pathLst>
              <a:path w="4248404" h="38100">
                <a:moveTo>
                  <a:pt x="19050" y="19050"/>
                </a:moveTo>
                <a:lnTo>
                  <a:pt x="4229355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8044" y="1296162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218044" y="1683258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18044" y="2070354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18044" y="2457450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18044" y="2844546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18044" y="3231515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18044" y="3618611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218044" y="4005707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18044" y="4392803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18044" y="4779899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18044" y="5166995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18044" y="5553964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18044" y="5941085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24394" y="515747"/>
            <a:ext cx="12700" cy="5831471"/>
          </a:xfrm>
          <a:custGeom>
            <a:avLst/>
            <a:gdLst/>
            <a:ahLst/>
            <a:cxnLst/>
            <a:rect l="l" t="t" r="r" b="b"/>
            <a:pathLst>
              <a:path w="12700" h="5831471">
                <a:moveTo>
                  <a:pt x="6350" y="6350"/>
                </a:moveTo>
                <a:lnTo>
                  <a:pt x="6350" y="582512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421999" y="515747"/>
            <a:ext cx="12700" cy="5831471"/>
          </a:xfrm>
          <a:custGeom>
            <a:avLst/>
            <a:gdLst/>
            <a:ahLst/>
            <a:cxnLst/>
            <a:rect l="l" t="t" r="r" b="b"/>
            <a:pathLst>
              <a:path w="12700" h="5831471">
                <a:moveTo>
                  <a:pt x="6350" y="6350"/>
                </a:moveTo>
                <a:lnTo>
                  <a:pt x="6350" y="582512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218044" y="522097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18044" y="6328168"/>
            <a:ext cx="4223004" cy="12700"/>
          </a:xfrm>
          <a:custGeom>
            <a:avLst/>
            <a:gdLst/>
            <a:ahLst/>
            <a:cxnLst/>
            <a:rect l="l" t="t" r="r" b="b"/>
            <a:pathLst>
              <a:path w="4223004" h="12700">
                <a:moveTo>
                  <a:pt x="6350" y="6350"/>
                </a:moveTo>
                <a:lnTo>
                  <a:pt x="4216655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7573391" y="617575"/>
            <a:ext cx="76169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Weight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989441" y="617575"/>
            <a:ext cx="7283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Source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152634" y="617575"/>
            <a:ext cx="12031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Destination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879715" y="1004671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282049" y="1004671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669270" y="1004671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872094" y="1392021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271381" y="1392021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670794" y="1392021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872094" y="1779118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9269857" y="1779118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675366" y="1779118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872094" y="216621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9271381" y="2166213"/>
            <a:ext cx="1632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5" name="text 1"/>
          <p:cNvSpPr txBox="1"/>
          <p:nvPr/>
        </p:nvSpPr>
        <p:spPr>
          <a:xfrm>
            <a:off x="10678414" y="2166213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6" name="text 1"/>
          <p:cNvSpPr txBox="1"/>
          <p:nvPr/>
        </p:nvSpPr>
        <p:spPr>
          <a:xfrm>
            <a:off x="7872094" y="255330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7" name="text 1"/>
          <p:cNvSpPr txBox="1"/>
          <p:nvPr/>
        </p:nvSpPr>
        <p:spPr>
          <a:xfrm>
            <a:off x="9275953" y="2553309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8" name="text 1"/>
          <p:cNvSpPr txBox="1"/>
          <p:nvPr/>
        </p:nvSpPr>
        <p:spPr>
          <a:xfrm>
            <a:off x="10670794" y="2553309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9" name="text 1"/>
          <p:cNvSpPr txBox="1"/>
          <p:nvPr/>
        </p:nvSpPr>
        <p:spPr>
          <a:xfrm>
            <a:off x="7870571" y="2940405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0" name="text 1"/>
          <p:cNvSpPr txBox="1"/>
          <p:nvPr/>
        </p:nvSpPr>
        <p:spPr>
          <a:xfrm>
            <a:off x="9269857" y="2940405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1" name="text 1"/>
          <p:cNvSpPr txBox="1"/>
          <p:nvPr/>
        </p:nvSpPr>
        <p:spPr>
          <a:xfrm>
            <a:off x="10670794" y="2940405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2" name="text 1"/>
          <p:cNvSpPr txBox="1"/>
          <p:nvPr/>
        </p:nvSpPr>
        <p:spPr>
          <a:xfrm>
            <a:off x="7882763" y="3327274"/>
            <a:ext cx="14375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3" name="text 1"/>
          <p:cNvSpPr txBox="1"/>
          <p:nvPr/>
        </p:nvSpPr>
        <p:spPr>
          <a:xfrm>
            <a:off x="9271381" y="3327274"/>
            <a:ext cx="162752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4" name="text 1"/>
          <p:cNvSpPr txBox="1"/>
          <p:nvPr/>
        </p:nvSpPr>
        <p:spPr>
          <a:xfrm>
            <a:off x="10678414" y="3327274"/>
            <a:ext cx="14947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5" name="text 1"/>
          <p:cNvSpPr txBox="1"/>
          <p:nvPr/>
        </p:nvSpPr>
        <p:spPr>
          <a:xfrm>
            <a:off x="7882763" y="3714851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6" name="text 1"/>
          <p:cNvSpPr txBox="1"/>
          <p:nvPr/>
        </p:nvSpPr>
        <p:spPr>
          <a:xfrm>
            <a:off x="9282049" y="3714851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7" name="text 1"/>
          <p:cNvSpPr txBox="1"/>
          <p:nvPr/>
        </p:nvSpPr>
        <p:spPr>
          <a:xfrm>
            <a:off x="10670794" y="3714851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8" name="text 1"/>
          <p:cNvSpPr txBox="1"/>
          <p:nvPr/>
        </p:nvSpPr>
        <p:spPr>
          <a:xfrm>
            <a:off x="7872094" y="4101947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9" name="text 1"/>
          <p:cNvSpPr txBox="1"/>
          <p:nvPr/>
        </p:nvSpPr>
        <p:spPr>
          <a:xfrm>
            <a:off x="9271381" y="4101947"/>
            <a:ext cx="16322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0" name="text 1"/>
          <p:cNvSpPr txBox="1"/>
          <p:nvPr/>
        </p:nvSpPr>
        <p:spPr>
          <a:xfrm>
            <a:off x="10681462" y="4101947"/>
            <a:ext cx="14356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1" name="text 1"/>
          <p:cNvSpPr txBox="1"/>
          <p:nvPr/>
        </p:nvSpPr>
        <p:spPr>
          <a:xfrm>
            <a:off x="7872094" y="4489044"/>
            <a:ext cx="1634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2" name="text 1"/>
          <p:cNvSpPr txBox="1"/>
          <p:nvPr/>
        </p:nvSpPr>
        <p:spPr>
          <a:xfrm>
            <a:off x="9279001" y="4489044"/>
            <a:ext cx="14813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3" name="text 1"/>
          <p:cNvSpPr txBox="1"/>
          <p:nvPr/>
        </p:nvSpPr>
        <p:spPr>
          <a:xfrm>
            <a:off x="10670794" y="4489044"/>
            <a:ext cx="162534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4" name="text 1"/>
          <p:cNvSpPr txBox="1"/>
          <p:nvPr/>
        </p:nvSpPr>
        <p:spPr>
          <a:xfrm>
            <a:off x="7870571" y="4876139"/>
            <a:ext cx="1655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9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5" name="text 1"/>
          <p:cNvSpPr txBox="1"/>
          <p:nvPr/>
        </p:nvSpPr>
        <p:spPr>
          <a:xfrm>
            <a:off x="9279001" y="4876139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6" name="text 1"/>
          <p:cNvSpPr txBox="1"/>
          <p:nvPr/>
        </p:nvSpPr>
        <p:spPr>
          <a:xfrm>
            <a:off x="10670794" y="4876139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7" name="text 1"/>
          <p:cNvSpPr txBox="1"/>
          <p:nvPr/>
        </p:nvSpPr>
        <p:spPr>
          <a:xfrm>
            <a:off x="7821803" y="5263235"/>
            <a:ext cx="26471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8" name="text 1"/>
          <p:cNvSpPr txBox="1"/>
          <p:nvPr/>
        </p:nvSpPr>
        <p:spPr>
          <a:xfrm>
            <a:off x="9275953" y="5263235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9" name="text 1"/>
          <p:cNvSpPr txBox="1"/>
          <p:nvPr/>
        </p:nvSpPr>
        <p:spPr>
          <a:xfrm>
            <a:off x="10670794" y="5263235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0" name="text 1"/>
          <p:cNvSpPr txBox="1"/>
          <p:nvPr/>
        </p:nvSpPr>
        <p:spPr>
          <a:xfrm>
            <a:off x="7829423" y="5650155"/>
            <a:ext cx="249553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1" name="text 1"/>
          <p:cNvSpPr txBox="1"/>
          <p:nvPr/>
        </p:nvSpPr>
        <p:spPr>
          <a:xfrm>
            <a:off x="9279001" y="5650155"/>
            <a:ext cx="148331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2" name="text 1"/>
          <p:cNvSpPr txBox="1"/>
          <p:nvPr/>
        </p:nvSpPr>
        <p:spPr>
          <a:xfrm>
            <a:off x="10681462" y="5650155"/>
            <a:ext cx="143752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3" name="text 1"/>
          <p:cNvSpPr txBox="1"/>
          <p:nvPr/>
        </p:nvSpPr>
        <p:spPr>
          <a:xfrm>
            <a:off x="7821803" y="6037783"/>
            <a:ext cx="26540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14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4" name="text 1"/>
          <p:cNvSpPr txBox="1"/>
          <p:nvPr/>
        </p:nvSpPr>
        <p:spPr>
          <a:xfrm>
            <a:off x="9275953" y="6037783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5" name="text 1"/>
          <p:cNvSpPr txBox="1"/>
          <p:nvPr/>
        </p:nvSpPr>
        <p:spPr>
          <a:xfrm>
            <a:off x="10678414" y="6037783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6" name="text 1"/>
          <p:cNvSpPr txBox="1"/>
          <p:nvPr/>
        </p:nvSpPr>
        <p:spPr>
          <a:xfrm>
            <a:off x="11405362" y="990476"/>
            <a:ext cx="2881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7" name="text 1"/>
          <p:cNvSpPr txBox="1"/>
          <p:nvPr/>
        </p:nvSpPr>
        <p:spPr>
          <a:xfrm>
            <a:off x="11421110" y="2938148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8" name="text 1"/>
          <p:cNvSpPr txBox="1"/>
          <p:nvPr/>
        </p:nvSpPr>
        <p:spPr>
          <a:xfrm>
            <a:off x="11396218" y="1345949"/>
            <a:ext cx="2881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9" name="text 1"/>
          <p:cNvSpPr txBox="1"/>
          <p:nvPr/>
        </p:nvSpPr>
        <p:spPr>
          <a:xfrm>
            <a:off x="11417173" y="3326260"/>
            <a:ext cx="2881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0" name="text 1"/>
          <p:cNvSpPr txBox="1"/>
          <p:nvPr/>
        </p:nvSpPr>
        <p:spPr>
          <a:xfrm>
            <a:off x="11410188" y="2497866"/>
            <a:ext cx="288448" cy="254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1" name="text 1"/>
          <p:cNvSpPr txBox="1"/>
          <p:nvPr/>
        </p:nvSpPr>
        <p:spPr>
          <a:xfrm>
            <a:off x="11417173" y="2110108"/>
            <a:ext cx="2881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2" name="text 1"/>
          <p:cNvSpPr txBox="1"/>
          <p:nvPr/>
        </p:nvSpPr>
        <p:spPr>
          <a:xfrm>
            <a:off x="11416538" y="1721996"/>
            <a:ext cx="2881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3" name="text 1"/>
          <p:cNvSpPr txBox="1"/>
          <p:nvPr/>
        </p:nvSpPr>
        <p:spPr>
          <a:xfrm>
            <a:off x="11417173" y="4076068"/>
            <a:ext cx="288102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4" name="text 1"/>
          <p:cNvSpPr txBox="1"/>
          <p:nvPr/>
        </p:nvSpPr>
        <p:spPr>
          <a:xfrm>
            <a:off x="11405362" y="4872104"/>
            <a:ext cx="288103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B22600"/>
                </a:solidFill>
                <a:latin typeface="Corbel"/>
                <a:cs typeface="Corbel"/>
              </a:rPr>
              <a:t>√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5" name="text 1"/>
          <p:cNvSpPr txBox="1"/>
          <p:nvPr/>
        </p:nvSpPr>
        <p:spPr>
          <a:xfrm>
            <a:off x="11434318" y="6076115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6" name="text 1"/>
          <p:cNvSpPr txBox="1"/>
          <p:nvPr/>
        </p:nvSpPr>
        <p:spPr>
          <a:xfrm>
            <a:off x="11427841" y="5675912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7" name="text 1"/>
          <p:cNvSpPr txBox="1"/>
          <p:nvPr/>
        </p:nvSpPr>
        <p:spPr>
          <a:xfrm>
            <a:off x="11429746" y="5301364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8" name="text 1"/>
          <p:cNvSpPr txBox="1"/>
          <p:nvPr/>
        </p:nvSpPr>
        <p:spPr>
          <a:xfrm>
            <a:off x="11433302" y="3738883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29" name="text 1"/>
          <p:cNvSpPr txBox="1"/>
          <p:nvPr/>
        </p:nvSpPr>
        <p:spPr>
          <a:xfrm>
            <a:off x="11434318" y="4509773"/>
            <a:ext cx="27970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00B050"/>
                </a:solidFill>
                <a:latin typeface="Corbel"/>
                <a:cs typeface="Corbel"/>
              </a:rPr>
              <a:t>Χ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65485" y="6346241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6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28" y="1892807"/>
            <a:ext cx="67818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234744" y="1025833"/>
            <a:ext cx="3982272" cy="5593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DF5327"/>
                </a:solidFill>
                <a:latin typeface="Corbel"/>
                <a:cs typeface="Corbel"/>
              </a:rPr>
              <a:t>Prim’s Algorithm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80414" y="2077775"/>
            <a:ext cx="9364594" cy="4131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40" spc="10" dirty="0">
                <a:solidFill>
                  <a:srgbClr val="DF5327"/>
                </a:solidFill>
                <a:latin typeface="Corbel"/>
                <a:cs typeface="Corbel"/>
              </a:rPr>
              <a:t>It is a greedy algorithm. It starts with an empty spanning tree. The idea is to maintain two sets of vertices:</a:t>
            </a:r>
            <a:endParaRPr sz="1600">
              <a:latin typeface="Corbel"/>
              <a:cs typeface="Corbel"/>
            </a:endParaRPr>
          </a:p>
          <a:p>
            <a:pPr marL="228600">
              <a:lnSpc>
                <a:spcPct val="100000"/>
              </a:lnSpc>
            </a:pPr>
            <a:r>
              <a:rPr sz="130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Contain vertices already included in MST.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09014" y="2535120"/>
            <a:ext cx="3021378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DF5327"/>
                </a:solidFill>
                <a:latin typeface="Wingdings"/>
                <a:cs typeface="Wingdings"/>
              </a:rPr>
              <a:t></a:t>
            </a: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Contain vertices not yet included.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80414" y="2964705"/>
            <a:ext cx="110732" cy="1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•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2931823"/>
            <a:ext cx="9057109" cy="3977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DF5327"/>
                </a:solidFill>
                <a:latin typeface="Corbel"/>
                <a:cs typeface="Corbel"/>
              </a:rPr>
              <a:t>At every step, it considers all the edges and picks the minimum weight edge. After picking the edge, it</a:t>
            </a:r>
            <a:endParaRPr sz="16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moves the other endpoint of edge to set containing MST.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80414" y="3467130"/>
            <a:ext cx="1171883" cy="2548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DF5327"/>
                </a:solidFill>
                <a:latin typeface="Corbel"/>
                <a:cs typeface="Corbel"/>
              </a:rPr>
              <a:t>Algorithm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80414" y="3859279"/>
            <a:ext cx="7319056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Create MST set that keeps track of vertices already included in MST.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80414" y="4250947"/>
            <a:ext cx="9565065" cy="4678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7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1970" spc="10" dirty="0">
                <a:solidFill>
                  <a:srgbClr val="DF5327"/>
                </a:solidFill>
                <a:latin typeface="Corbel"/>
                <a:cs typeface="Corbel"/>
              </a:rPr>
              <a:t>Assign key values to all vertices in the input graph. Initialize all key values as INFINITE (∞).</a:t>
            </a:r>
            <a:endParaRPr sz="1900">
              <a:latin typeface="Corbel"/>
              <a:cs typeface="Corbel"/>
            </a:endParaRPr>
          </a:p>
          <a:p>
            <a:pPr marL="182880">
              <a:lnSpc>
                <a:spcPct val="100000"/>
              </a:lnSpc>
            </a:pP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Assign key values like 0 for the first vertex so that it is picked first.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80414" y="4854451"/>
            <a:ext cx="4606994" cy="2545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DF5327"/>
                </a:solidFill>
                <a:latin typeface="Corbel"/>
                <a:cs typeface="Corbel"/>
              </a:rPr>
              <a:t>• </a:t>
            </a:r>
            <a:r>
              <a:rPr sz="2000" spc="10" dirty="0">
                <a:solidFill>
                  <a:srgbClr val="DF5327"/>
                </a:solidFill>
                <a:latin typeface="Corbel"/>
                <a:cs typeface="Corbel"/>
              </a:rPr>
              <a:t>While MST set doesn't include all vertices.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09014" y="5130563"/>
            <a:ext cx="110732" cy="1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•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91894" y="5097455"/>
            <a:ext cx="5800538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DF5327"/>
                </a:solidFill>
                <a:latin typeface="Corbel"/>
                <a:cs typeface="Corbel"/>
              </a:rPr>
              <a:t>Pick vertex u which is not is MST set and has minimum key value.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488747" y="5097455"/>
            <a:ext cx="776266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Include '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224393" y="5097455"/>
            <a:ext cx="389215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u'to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611870" y="5097455"/>
            <a:ext cx="830875" cy="2167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MST set.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509014" y="5388500"/>
            <a:ext cx="110732" cy="172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solidFill>
                  <a:srgbClr val="DF5327"/>
                </a:solidFill>
                <a:latin typeface="Corbel"/>
                <a:cs typeface="Corbel"/>
              </a:rPr>
              <a:t>•</a:t>
            </a:r>
            <a:endParaRPr sz="1300">
              <a:latin typeface="Corbel"/>
              <a:cs typeface="Corbe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91894" y="5536923"/>
            <a:ext cx="9136517" cy="3977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solidFill>
                  <a:srgbClr val="DF5327"/>
                </a:solidFill>
                <a:latin typeface="Corbel"/>
                <a:cs typeface="Corbel"/>
              </a:rPr>
              <a:t>every adjacent vertex v, if the weight of edge u.v less than the previous key value of v, update key value</a:t>
            </a:r>
            <a:endParaRPr sz="16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DF5327"/>
                </a:solidFill>
                <a:latin typeface="Corbel"/>
                <a:cs typeface="Corbel"/>
              </a:rPr>
              <a:t>as a weight of u.v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879201" y="6346241"/>
            <a:ext cx="95707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7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89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67009" y="6346241"/>
            <a:ext cx="108966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8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59" y="1018032"/>
            <a:ext cx="4032503" cy="3537204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1884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00934" y="4969637"/>
            <a:ext cx="1015999" cy="365760"/>
          </a:xfrm>
          <a:custGeom>
            <a:avLst/>
            <a:gdLst/>
            <a:ahLst/>
            <a:cxnLst/>
            <a:rect l="l" t="t" r="r" b="b"/>
            <a:pathLst>
              <a:path w="1015999" h="365760">
                <a:moveTo>
                  <a:pt x="0" y="365760"/>
                </a:moveTo>
                <a:lnTo>
                  <a:pt x="0" y="0"/>
                </a:lnTo>
                <a:lnTo>
                  <a:pt x="1015999" y="0"/>
                </a:lnTo>
                <a:lnTo>
                  <a:pt x="101599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16934" y="4969637"/>
            <a:ext cx="1015999" cy="365760"/>
          </a:xfrm>
          <a:custGeom>
            <a:avLst/>
            <a:gdLst/>
            <a:ahLst/>
            <a:cxnLst/>
            <a:rect l="l" t="t" r="r" b="b"/>
            <a:pathLst>
              <a:path w="1015999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32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48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964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80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996934" y="4969637"/>
            <a:ext cx="1016000" cy="365760"/>
          </a:xfrm>
          <a:custGeom>
            <a:avLst/>
            <a:gdLst/>
            <a:ahLst/>
            <a:cxnLst/>
            <a:rect l="l" t="t" r="r" b="b"/>
            <a:pathLst>
              <a:path w="1016000" h="365760">
                <a:moveTo>
                  <a:pt x="0" y="36576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84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00934" y="5335435"/>
            <a:ext cx="1015999" cy="396240"/>
          </a:xfrm>
          <a:custGeom>
            <a:avLst/>
            <a:gdLst/>
            <a:ahLst/>
            <a:cxnLst/>
            <a:rect l="l" t="t" r="r" b="b"/>
            <a:pathLst>
              <a:path w="1015999" h="396240">
                <a:moveTo>
                  <a:pt x="0" y="396240"/>
                </a:moveTo>
                <a:lnTo>
                  <a:pt x="0" y="0"/>
                </a:lnTo>
                <a:lnTo>
                  <a:pt x="1015999" y="0"/>
                </a:lnTo>
                <a:lnTo>
                  <a:pt x="101599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916934" y="5335435"/>
            <a:ext cx="1015999" cy="396240"/>
          </a:xfrm>
          <a:custGeom>
            <a:avLst/>
            <a:gdLst/>
            <a:ahLst/>
            <a:cxnLst/>
            <a:rect l="l" t="t" r="r" b="b"/>
            <a:pathLst>
              <a:path w="1015999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32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948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64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80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996934" y="5335435"/>
            <a:ext cx="1016000" cy="396240"/>
          </a:xfrm>
          <a:custGeom>
            <a:avLst/>
            <a:gdLst/>
            <a:ahLst/>
            <a:cxnLst/>
            <a:rect l="l" t="t" r="r" b="b"/>
            <a:pathLst>
              <a:path w="1016000" h="396240">
                <a:moveTo>
                  <a:pt x="0" y="3962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884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00934" y="5731675"/>
            <a:ext cx="1015999" cy="370840"/>
          </a:xfrm>
          <a:custGeom>
            <a:avLst/>
            <a:gdLst/>
            <a:ahLst/>
            <a:cxnLst/>
            <a:rect l="l" t="t" r="r" b="b"/>
            <a:pathLst>
              <a:path w="1015999" h="370840">
                <a:moveTo>
                  <a:pt x="0" y="370840"/>
                </a:moveTo>
                <a:lnTo>
                  <a:pt x="0" y="0"/>
                </a:lnTo>
                <a:lnTo>
                  <a:pt x="1015999" y="0"/>
                </a:lnTo>
                <a:lnTo>
                  <a:pt x="101599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16934" y="5731675"/>
            <a:ext cx="1015999" cy="370840"/>
          </a:xfrm>
          <a:custGeom>
            <a:avLst/>
            <a:gdLst/>
            <a:ahLst/>
            <a:cxnLst/>
            <a:rect l="l" t="t" r="r" b="b"/>
            <a:pathLst>
              <a:path w="1015999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932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948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64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80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96934" y="5731675"/>
            <a:ext cx="1016000" cy="370840"/>
          </a:xfrm>
          <a:custGeom>
            <a:avLst/>
            <a:gdLst/>
            <a:ahLst/>
            <a:cxnLst/>
            <a:rect l="l" t="t" r="r" b="b"/>
            <a:pathLst>
              <a:path w="1016000" h="370840">
                <a:moveTo>
                  <a:pt x="0" y="37084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94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10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926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2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958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74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990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859534" y="5316347"/>
            <a:ext cx="8178800" cy="38100"/>
          </a:xfrm>
          <a:custGeom>
            <a:avLst/>
            <a:gdLst/>
            <a:ahLst/>
            <a:cxnLst/>
            <a:rect l="l" t="t" r="r" b="b"/>
            <a:pathLst>
              <a:path w="8178800" h="38100">
                <a:moveTo>
                  <a:pt x="19050" y="19050"/>
                </a:moveTo>
                <a:lnTo>
                  <a:pt x="81597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72234" y="5725325"/>
            <a:ext cx="8153400" cy="12700"/>
          </a:xfrm>
          <a:custGeom>
            <a:avLst/>
            <a:gdLst/>
            <a:ahLst/>
            <a:cxnLst/>
            <a:rect l="l" t="t" r="r" b="b"/>
            <a:pathLst>
              <a:path w="8153400" h="12700">
                <a:moveTo>
                  <a:pt x="6350" y="6350"/>
                </a:moveTo>
                <a:lnTo>
                  <a:pt x="8147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78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0006584" y="4956937"/>
            <a:ext cx="12700" cy="1158278"/>
          </a:xfrm>
          <a:custGeom>
            <a:avLst/>
            <a:gdLst/>
            <a:ahLst/>
            <a:cxnLst/>
            <a:rect l="l" t="t" r="r" b="b"/>
            <a:pathLst>
              <a:path w="12700" h="1158278">
                <a:moveTo>
                  <a:pt x="6350" y="6350"/>
                </a:moveTo>
                <a:lnTo>
                  <a:pt x="6350" y="115192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72234" y="4963287"/>
            <a:ext cx="8153400" cy="12700"/>
          </a:xfrm>
          <a:custGeom>
            <a:avLst/>
            <a:gdLst/>
            <a:ahLst/>
            <a:cxnLst/>
            <a:rect l="l" t="t" r="r" b="b"/>
            <a:pathLst>
              <a:path w="8153400" h="12700">
                <a:moveTo>
                  <a:pt x="6350" y="6350"/>
                </a:moveTo>
                <a:lnTo>
                  <a:pt x="8147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72234" y="6096165"/>
            <a:ext cx="8153400" cy="12700"/>
          </a:xfrm>
          <a:custGeom>
            <a:avLst/>
            <a:gdLst/>
            <a:ahLst/>
            <a:cxnLst/>
            <a:rect l="l" t="t" r="r" b="b"/>
            <a:pathLst>
              <a:path w="8153400" h="12700">
                <a:moveTo>
                  <a:pt x="6350" y="6350"/>
                </a:moveTo>
                <a:lnTo>
                  <a:pt x="8147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976628" y="5059654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350006" y="5059654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369308" y="5059654"/>
            <a:ext cx="160249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383657" y="5059654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6401435" y="5059654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412990" y="5059654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33816" y="5059654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9442450" y="5059654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976628" y="5425440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350006" y="5425440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55592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371465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387719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403846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420100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9435973" y="5353603"/>
            <a:ext cx="394705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976628" y="5821985"/>
            <a:ext cx="67802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3260090" y="5818400"/>
            <a:ext cx="33748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276344" y="5818400"/>
            <a:ext cx="33748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292598" y="5818400"/>
            <a:ext cx="33748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6308471" y="5818400"/>
            <a:ext cx="33748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324598" y="5818400"/>
            <a:ext cx="33748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8340852" y="5818400"/>
            <a:ext cx="33748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9357106" y="5818400"/>
            <a:ext cx="33748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Corbel"/>
                <a:cs typeface="Corbel"/>
              </a:rPr>
              <a:t>NIL</a:t>
            </a:r>
            <a:endParaRPr sz="1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12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F53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1648" y="243840"/>
            <a:ext cx="11724132" cy="6377940"/>
          </a:xfrm>
          <a:custGeom>
            <a:avLst/>
            <a:gdLst/>
            <a:ahLst/>
            <a:cxnLst/>
            <a:rect l="l" t="t" r="r" b="b"/>
            <a:pathLst>
              <a:path w="11724132" h="6377940">
                <a:moveTo>
                  <a:pt x="0" y="6377940"/>
                </a:moveTo>
                <a:lnTo>
                  <a:pt x="0" y="0"/>
                </a:lnTo>
                <a:lnTo>
                  <a:pt x="11724132" y="0"/>
                </a:lnTo>
                <a:lnTo>
                  <a:pt x="11724132" y="637794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0826496" y="5692749"/>
            <a:ext cx="110338" cy="1524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DF5327"/>
                </a:solidFill>
                <a:latin typeface="Corbel"/>
                <a:cs typeface="Corbel"/>
              </a:rPr>
              <a:t>9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824349" y="786003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92394" y="786003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60439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428356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296402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164447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032492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900537" y="786003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824349" y="1151763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692394" y="1151763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560439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28356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96402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64447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032492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900537" y="115176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24349" y="1548003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692394" y="1548003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60439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28356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96402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9164447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0032492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0900537" y="154800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686044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54089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422006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290052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58097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026142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0894187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98949" y="1132713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11649" y="154165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17999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1762105" y="77330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11649" y="77965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11649" y="191249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4916424" y="875131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6068568" y="875131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938137" y="875131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806181" y="875131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676132" y="875131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539605" y="875131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412222" y="875131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272774" y="875131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916424" y="1241145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068568" y="1241145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852793" y="1169635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28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792466" y="1169635"/>
            <a:ext cx="394232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660892" y="1169635"/>
            <a:ext cx="394233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9528937" y="1169635"/>
            <a:ext cx="394232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325354" y="1169635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1265154" y="1169635"/>
            <a:ext cx="394233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916424" y="1637385"/>
            <a:ext cx="6780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960364" y="1637385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6936613" y="1637385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7696454" y="1637385"/>
            <a:ext cx="3801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564880" y="1637385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9432925" y="1637385"/>
            <a:ext cx="3801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409174" y="1637385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11169142" y="1637385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4824349" y="2033143"/>
            <a:ext cx="868019" cy="365759"/>
          </a:xfrm>
          <a:custGeom>
            <a:avLst/>
            <a:gdLst/>
            <a:ahLst/>
            <a:cxnLst/>
            <a:rect l="l" t="t" r="r" b="b"/>
            <a:pathLst>
              <a:path w="868019" h="365759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692394" y="2033143"/>
            <a:ext cx="868019" cy="365759"/>
          </a:xfrm>
          <a:custGeom>
            <a:avLst/>
            <a:gdLst/>
            <a:ahLst/>
            <a:cxnLst/>
            <a:rect l="l" t="t" r="r" b="b"/>
            <a:pathLst>
              <a:path w="868019" h="365759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560439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428356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296402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9164447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0032492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00537" y="2033143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24349" y="2398903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692394" y="2398903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560439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428356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96402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164447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0032492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0900537" y="2398903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24349" y="2795143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92394" y="2795143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560439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428356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296402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164447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032492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0900537" y="2795143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686044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554089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7422006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290052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158097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026142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0894187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98949" y="2379853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11649" y="278879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17999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762105" y="2020443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11649" y="202679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11649" y="3159633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4916424" y="2122652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6068568" y="2122652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6938137" y="2122652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7806181" y="2122652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8676132" y="2122652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9539605" y="2122652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10412222" y="2122652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1272774" y="2122652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916424" y="2488412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6068568" y="2488412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6852793" y="2416902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28</a:t>
            </a:r>
            <a:endParaRPr sz="19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7792466" y="2416902"/>
            <a:ext cx="394232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8660892" y="2416902"/>
            <a:ext cx="394233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9457309" y="2416902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25</a:t>
            </a:r>
            <a:endParaRPr sz="19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10325354" y="2416902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text 1"/>
          <p:cNvSpPr txBox="1"/>
          <p:nvPr/>
        </p:nvSpPr>
        <p:spPr>
          <a:xfrm>
            <a:off x="11265154" y="2416902"/>
            <a:ext cx="394233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text 1"/>
          <p:cNvSpPr txBox="1"/>
          <p:nvPr/>
        </p:nvSpPr>
        <p:spPr>
          <a:xfrm>
            <a:off x="4916424" y="2884426"/>
            <a:ext cx="678245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5" name="text 1"/>
          <p:cNvSpPr txBox="1"/>
          <p:nvPr/>
        </p:nvSpPr>
        <p:spPr>
          <a:xfrm>
            <a:off x="5960364" y="2884426"/>
            <a:ext cx="379753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6936613" y="2884426"/>
            <a:ext cx="16343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7696454" y="2884426"/>
            <a:ext cx="379753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8564880" y="2884426"/>
            <a:ext cx="379753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9544177" y="2884426"/>
            <a:ext cx="155656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10409174" y="2884426"/>
            <a:ext cx="163438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11169142" y="2884426"/>
            <a:ext cx="379753" cy="228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4824349" y="3264916"/>
            <a:ext cx="868019" cy="365759"/>
          </a:xfrm>
          <a:custGeom>
            <a:avLst/>
            <a:gdLst/>
            <a:ahLst/>
            <a:cxnLst/>
            <a:rect l="l" t="t" r="r" b="b"/>
            <a:pathLst>
              <a:path w="868019" h="365759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692394" y="3264916"/>
            <a:ext cx="868019" cy="365759"/>
          </a:xfrm>
          <a:custGeom>
            <a:avLst/>
            <a:gdLst/>
            <a:ahLst/>
            <a:cxnLst/>
            <a:rect l="l" t="t" r="r" b="b"/>
            <a:pathLst>
              <a:path w="868019" h="365759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60439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428356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296402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164447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0032492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0900537" y="3264916"/>
            <a:ext cx="868020" cy="365759"/>
          </a:xfrm>
          <a:custGeom>
            <a:avLst/>
            <a:gdLst/>
            <a:ahLst/>
            <a:cxnLst/>
            <a:rect l="l" t="t" r="r" b="b"/>
            <a:pathLst>
              <a:path w="868020" h="365759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24349" y="3630676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692394" y="3630676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60439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428356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296402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164447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32492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900537" y="3630676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24349" y="4026916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692394" y="4026916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560439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428356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296402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164447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0032492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0900537" y="4026916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686044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554089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422006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290052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158097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026142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894187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798949" y="3611626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11649" y="4020566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17999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1762105" y="3252215"/>
            <a:ext cx="12700" cy="1158240"/>
          </a:xfrm>
          <a:custGeom>
            <a:avLst/>
            <a:gdLst/>
            <a:ahLst/>
            <a:cxnLst/>
            <a:rect l="l" t="t" r="r" b="b"/>
            <a:pathLst>
              <a:path w="12700" h="1158240">
                <a:moveTo>
                  <a:pt x="6350" y="6350"/>
                </a:moveTo>
                <a:lnTo>
                  <a:pt x="6350" y="115189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11649" y="3258565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11649" y="4391406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4916424" y="3354679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6068568" y="3354679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6938137" y="3354679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7806181" y="3354679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8676132" y="3354679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9539605" y="3354679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10412222" y="3354679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9" name="text 1"/>
          <p:cNvSpPr txBox="1"/>
          <p:nvPr/>
        </p:nvSpPr>
        <p:spPr>
          <a:xfrm>
            <a:off x="11272774" y="3354679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4916424" y="3720439"/>
            <a:ext cx="40233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1" name="text 1"/>
          <p:cNvSpPr txBox="1"/>
          <p:nvPr/>
        </p:nvSpPr>
        <p:spPr>
          <a:xfrm>
            <a:off x="6068568" y="3720439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6852793" y="364892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28</a:t>
            </a:r>
            <a:endParaRPr sz="1900">
              <a:latin typeface="Arial"/>
              <a:cs typeface="Arial"/>
            </a:endParaRPr>
          </a:p>
        </p:txBody>
      </p:sp>
      <p:sp>
        <p:nvSpPr>
          <p:cNvPr id="63" name="text 1"/>
          <p:cNvSpPr txBox="1"/>
          <p:nvPr/>
        </p:nvSpPr>
        <p:spPr>
          <a:xfrm>
            <a:off x="7792466" y="3648929"/>
            <a:ext cx="394232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∞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8" name="text 1"/>
          <p:cNvSpPr txBox="1"/>
          <p:nvPr/>
        </p:nvSpPr>
        <p:spPr>
          <a:xfrm>
            <a:off x="8589264" y="364892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22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9" name="text 1"/>
          <p:cNvSpPr txBox="1"/>
          <p:nvPr/>
        </p:nvSpPr>
        <p:spPr>
          <a:xfrm>
            <a:off x="9457309" y="364892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25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0" name="text 1"/>
          <p:cNvSpPr txBox="1"/>
          <p:nvPr/>
        </p:nvSpPr>
        <p:spPr>
          <a:xfrm>
            <a:off x="10325354" y="364892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1" name="text 1"/>
          <p:cNvSpPr txBox="1"/>
          <p:nvPr/>
        </p:nvSpPr>
        <p:spPr>
          <a:xfrm>
            <a:off x="11193526" y="3648929"/>
            <a:ext cx="283691" cy="2693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24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2" name="text 1"/>
          <p:cNvSpPr txBox="1"/>
          <p:nvPr/>
        </p:nvSpPr>
        <p:spPr>
          <a:xfrm>
            <a:off x="4916424" y="4116933"/>
            <a:ext cx="6780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3" name="text 1"/>
          <p:cNvSpPr txBox="1"/>
          <p:nvPr/>
        </p:nvSpPr>
        <p:spPr>
          <a:xfrm>
            <a:off x="5960364" y="4116933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4" name="text 1"/>
          <p:cNvSpPr txBox="1"/>
          <p:nvPr/>
        </p:nvSpPr>
        <p:spPr>
          <a:xfrm>
            <a:off x="6936613" y="4116933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5" name="text 1"/>
          <p:cNvSpPr txBox="1"/>
          <p:nvPr/>
        </p:nvSpPr>
        <p:spPr>
          <a:xfrm>
            <a:off x="7696454" y="4116933"/>
            <a:ext cx="38016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6" name="text 1"/>
          <p:cNvSpPr txBox="1"/>
          <p:nvPr/>
        </p:nvSpPr>
        <p:spPr>
          <a:xfrm>
            <a:off x="8673084" y="411693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7" name="text 1"/>
          <p:cNvSpPr txBox="1"/>
          <p:nvPr/>
        </p:nvSpPr>
        <p:spPr>
          <a:xfrm>
            <a:off x="9544177" y="4116933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8" name="text 1"/>
          <p:cNvSpPr txBox="1"/>
          <p:nvPr/>
        </p:nvSpPr>
        <p:spPr>
          <a:xfrm>
            <a:off x="10409174" y="4116933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89" name="text 1"/>
          <p:cNvSpPr txBox="1"/>
          <p:nvPr/>
        </p:nvSpPr>
        <p:spPr>
          <a:xfrm>
            <a:off x="11277346" y="4116933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4824349" y="4475734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692394" y="4475734"/>
            <a:ext cx="868019" cy="365760"/>
          </a:xfrm>
          <a:custGeom>
            <a:avLst/>
            <a:gdLst/>
            <a:ahLst/>
            <a:cxnLst/>
            <a:rect l="l" t="t" r="r" b="b"/>
            <a:pathLst>
              <a:path w="868019" h="365760">
                <a:moveTo>
                  <a:pt x="0" y="36576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560439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428356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296402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164447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032492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900537" y="4475734"/>
            <a:ext cx="868020" cy="365760"/>
          </a:xfrm>
          <a:custGeom>
            <a:avLst/>
            <a:gdLst/>
            <a:ahLst/>
            <a:cxnLst/>
            <a:rect l="l" t="t" r="r" b="b"/>
            <a:pathLst>
              <a:path w="868020" h="365760">
                <a:moveTo>
                  <a:pt x="0" y="36576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65760"/>
                </a:lnTo>
                <a:lnTo>
                  <a:pt x="0" y="365760"/>
                </a:lnTo>
                <a:close/>
              </a:path>
            </a:pathLst>
          </a:custGeom>
          <a:solidFill>
            <a:srgbClr val="B22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824349" y="4841494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692394" y="4841494"/>
            <a:ext cx="868019" cy="396240"/>
          </a:xfrm>
          <a:custGeom>
            <a:avLst/>
            <a:gdLst/>
            <a:ahLst/>
            <a:cxnLst/>
            <a:rect l="l" t="t" r="r" b="b"/>
            <a:pathLst>
              <a:path w="868019" h="396240">
                <a:moveTo>
                  <a:pt x="0" y="3962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560439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428356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96402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164447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032492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0900537" y="4841494"/>
            <a:ext cx="868020" cy="396240"/>
          </a:xfrm>
          <a:custGeom>
            <a:avLst/>
            <a:gdLst/>
            <a:ahLst/>
            <a:cxnLst/>
            <a:rect l="l" t="t" r="r" b="b"/>
            <a:pathLst>
              <a:path w="868020" h="396240">
                <a:moveTo>
                  <a:pt x="0" y="3962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4CD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24349" y="5237708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E18B6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92394" y="5237708"/>
            <a:ext cx="868019" cy="370840"/>
          </a:xfrm>
          <a:custGeom>
            <a:avLst/>
            <a:gdLst/>
            <a:ahLst/>
            <a:cxnLst/>
            <a:rect l="l" t="t" r="r" b="b"/>
            <a:pathLst>
              <a:path w="868019" h="370840">
                <a:moveTo>
                  <a:pt x="0" y="370840"/>
                </a:moveTo>
                <a:lnTo>
                  <a:pt x="0" y="0"/>
                </a:lnTo>
                <a:lnTo>
                  <a:pt x="868019" y="0"/>
                </a:lnTo>
                <a:lnTo>
                  <a:pt x="868019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560439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428356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296402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9164447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032492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900537" y="5237708"/>
            <a:ext cx="868020" cy="370840"/>
          </a:xfrm>
          <a:custGeom>
            <a:avLst/>
            <a:gdLst/>
            <a:ahLst/>
            <a:cxnLst/>
            <a:rect l="l" t="t" r="r" b="b"/>
            <a:pathLst>
              <a:path w="868020" h="370840">
                <a:moveTo>
                  <a:pt x="0" y="370840"/>
                </a:moveTo>
                <a:lnTo>
                  <a:pt x="0" y="0"/>
                </a:lnTo>
                <a:lnTo>
                  <a:pt x="868020" y="0"/>
                </a:lnTo>
                <a:lnTo>
                  <a:pt x="868020" y="370840"/>
                </a:lnTo>
                <a:lnTo>
                  <a:pt x="0" y="370840"/>
                </a:lnTo>
                <a:close/>
              </a:path>
            </a:pathLst>
          </a:custGeom>
          <a:solidFill>
            <a:srgbClr val="F2E8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86044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554089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422006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290052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58097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026142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0894187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98949" y="4822444"/>
            <a:ext cx="6994906" cy="38100"/>
          </a:xfrm>
          <a:custGeom>
            <a:avLst/>
            <a:gdLst/>
            <a:ahLst/>
            <a:cxnLst/>
            <a:rect l="l" t="t" r="r" b="b"/>
            <a:pathLst>
              <a:path w="6994906" h="38100">
                <a:moveTo>
                  <a:pt x="19050" y="19050"/>
                </a:moveTo>
                <a:lnTo>
                  <a:pt x="6975856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811649" y="5231384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17999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1762105" y="4463034"/>
            <a:ext cx="12700" cy="1158214"/>
          </a:xfrm>
          <a:custGeom>
            <a:avLst/>
            <a:gdLst/>
            <a:ahLst/>
            <a:cxnLst/>
            <a:rect l="l" t="t" r="r" b="b"/>
            <a:pathLst>
              <a:path w="12700" h="1158214">
                <a:moveTo>
                  <a:pt x="6350" y="6350"/>
                </a:moveTo>
                <a:lnTo>
                  <a:pt x="6350" y="11518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11649" y="4469384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11649" y="5602198"/>
            <a:ext cx="6969506" cy="12700"/>
          </a:xfrm>
          <a:custGeom>
            <a:avLst/>
            <a:gdLst/>
            <a:ahLst/>
            <a:cxnLst/>
            <a:rect l="l" t="t" r="r" b="b"/>
            <a:pathLst>
              <a:path w="6969506" h="12700">
                <a:moveTo>
                  <a:pt x="6350" y="6350"/>
                </a:moveTo>
                <a:lnTo>
                  <a:pt x="6963156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text 1"/>
          <p:cNvSpPr txBox="1"/>
          <p:nvPr/>
        </p:nvSpPr>
        <p:spPr>
          <a:xfrm>
            <a:off x="4916424" y="4565624"/>
            <a:ext cx="69928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Vertex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1" name="text 1"/>
          <p:cNvSpPr txBox="1"/>
          <p:nvPr/>
        </p:nvSpPr>
        <p:spPr>
          <a:xfrm>
            <a:off x="6068568" y="4565624"/>
            <a:ext cx="1648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2" name="text 1"/>
          <p:cNvSpPr txBox="1"/>
          <p:nvPr/>
        </p:nvSpPr>
        <p:spPr>
          <a:xfrm>
            <a:off x="6938137" y="4565624"/>
            <a:ext cx="1602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3" name="text 1"/>
          <p:cNvSpPr txBox="1"/>
          <p:nvPr/>
        </p:nvSpPr>
        <p:spPr>
          <a:xfrm>
            <a:off x="7806181" y="4565624"/>
            <a:ext cx="16116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4" name="text 1"/>
          <p:cNvSpPr txBox="1"/>
          <p:nvPr/>
        </p:nvSpPr>
        <p:spPr>
          <a:xfrm>
            <a:off x="8676132" y="4565624"/>
            <a:ext cx="1586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5" name="text 1"/>
          <p:cNvSpPr txBox="1"/>
          <p:nvPr/>
        </p:nvSpPr>
        <p:spPr>
          <a:xfrm>
            <a:off x="9539605" y="4565624"/>
            <a:ext cx="16779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6" name="text 1"/>
          <p:cNvSpPr txBox="1"/>
          <p:nvPr/>
        </p:nvSpPr>
        <p:spPr>
          <a:xfrm>
            <a:off x="10412222" y="4565624"/>
            <a:ext cx="158877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7" name="text 1"/>
          <p:cNvSpPr txBox="1"/>
          <p:nvPr/>
        </p:nvSpPr>
        <p:spPr>
          <a:xfrm>
            <a:off x="11272774" y="4565624"/>
            <a:ext cx="1728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Corbel"/>
                <a:cs typeface="Corbel"/>
              </a:rPr>
              <a:t>6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8" name="text 1"/>
          <p:cNvSpPr txBox="1"/>
          <p:nvPr/>
        </p:nvSpPr>
        <p:spPr>
          <a:xfrm>
            <a:off x="4916424" y="4931158"/>
            <a:ext cx="402643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299" name="text 1"/>
          <p:cNvSpPr txBox="1"/>
          <p:nvPr/>
        </p:nvSpPr>
        <p:spPr>
          <a:xfrm>
            <a:off x="6068568" y="4931158"/>
            <a:ext cx="163438" cy="2289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0" name="text 1"/>
          <p:cNvSpPr txBox="1"/>
          <p:nvPr/>
        </p:nvSpPr>
        <p:spPr>
          <a:xfrm>
            <a:off x="6852793" y="4859548"/>
            <a:ext cx="283519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28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1" name="text 1"/>
          <p:cNvSpPr txBox="1"/>
          <p:nvPr/>
        </p:nvSpPr>
        <p:spPr>
          <a:xfrm>
            <a:off x="7720838" y="4859548"/>
            <a:ext cx="283520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12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2" name="text 1"/>
          <p:cNvSpPr txBox="1"/>
          <p:nvPr/>
        </p:nvSpPr>
        <p:spPr>
          <a:xfrm>
            <a:off x="8589264" y="4859548"/>
            <a:ext cx="283520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22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3" name="text 1"/>
          <p:cNvSpPr txBox="1"/>
          <p:nvPr/>
        </p:nvSpPr>
        <p:spPr>
          <a:xfrm>
            <a:off x="9457309" y="4859548"/>
            <a:ext cx="283520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25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4" name="text 1"/>
          <p:cNvSpPr txBox="1"/>
          <p:nvPr/>
        </p:nvSpPr>
        <p:spPr>
          <a:xfrm>
            <a:off x="10325354" y="4859548"/>
            <a:ext cx="283520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5" name="text 1"/>
          <p:cNvSpPr txBox="1"/>
          <p:nvPr/>
        </p:nvSpPr>
        <p:spPr>
          <a:xfrm>
            <a:off x="11193526" y="4859548"/>
            <a:ext cx="283520" cy="2696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18</a:t>
            </a:r>
            <a:endParaRPr sz="1900">
              <a:latin typeface="Arial"/>
              <a:cs typeface="Arial"/>
            </a:endParaRPr>
          </a:p>
        </p:txBody>
      </p:sp>
      <p:sp>
        <p:nvSpPr>
          <p:cNvPr id="306" name="text 1"/>
          <p:cNvSpPr txBox="1"/>
          <p:nvPr/>
        </p:nvSpPr>
        <p:spPr>
          <a:xfrm>
            <a:off x="4916424" y="5327878"/>
            <a:ext cx="67802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Parent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7" name="text 1"/>
          <p:cNvSpPr txBox="1"/>
          <p:nvPr/>
        </p:nvSpPr>
        <p:spPr>
          <a:xfrm>
            <a:off x="5960364" y="5327878"/>
            <a:ext cx="38016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NIL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8" name="text 1"/>
          <p:cNvSpPr txBox="1"/>
          <p:nvPr/>
        </p:nvSpPr>
        <p:spPr>
          <a:xfrm>
            <a:off x="6936613" y="5327878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9" name="text 1"/>
          <p:cNvSpPr txBox="1"/>
          <p:nvPr/>
        </p:nvSpPr>
        <p:spPr>
          <a:xfrm>
            <a:off x="7810754" y="5327878"/>
            <a:ext cx="149275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0" name="text 1"/>
          <p:cNvSpPr txBox="1"/>
          <p:nvPr/>
        </p:nvSpPr>
        <p:spPr>
          <a:xfrm>
            <a:off x="8673084" y="5327878"/>
            <a:ext cx="16390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4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1" name="text 1"/>
          <p:cNvSpPr txBox="1"/>
          <p:nvPr/>
        </p:nvSpPr>
        <p:spPr>
          <a:xfrm>
            <a:off x="9544177" y="5327878"/>
            <a:ext cx="155448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5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2" name="text 1"/>
          <p:cNvSpPr txBox="1"/>
          <p:nvPr/>
        </p:nvSpPr>
        <p:spPr>
          <a:xfrm>
            <a:off x="10409174" y="5327878"/>
            <a:ext cx="163220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13" name="text 1"/>
          <p:cNvSpPr txBox="1"/>
          <p:nvPr/>
        </p:nvSpPr>
        <p:spPr>
          <a:xfrm>
            <a:off x="11283442" y="5327878"/>
            <a:ext cx="149276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" y="1414272"/>
            <a:ext cx="4099560" cy="35951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Widescreen</PresentationFormat>
  <Paragraphs>279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02-131212-009</cp:lastModifiedBy>
  <cp:revision>1</cp:revision>
  <dcterms:created xsi:type="dcterms:W3CDTF">2023-02-16T04:49:48Z</dcterms:created>
  <dcterms:modified xsi:type="dcterms:W3CDTF">2023-02-16T04:50:54Z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LastSaved">
    <vt:filetime>2023-02-16T00:00:00Z</vt:filetime>
  </property>
</Properties>
</file>