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5298" y="237490"/>
            <a:ext cx="11736832" cy="6390640"/>
          </a:xfrm>
          <a:custGeom>
            <a:avLst/>
            <a:gdLst/>
            <a:ahLst/>
            <a:cxnLst/>
            <a:rect l="l" t="t" r="r" b="b"/>
            <a:pathLst>
              <a:path w="11736832" h="6390640">
                <a:moveTo>
                  <a:pt x="6350" y="6384290"/>
                </a:moveTo>
                <a:lnTo>
                  <a:pt x="6350" y="6350"/>
                </a:lnTo>
                <a:lnTo>
                  <a:pt x="11730482" y="6350"/>
                </a:lnTo>
                <a:lnTo>
                  <a:pt x="11730482" y="6384290"/>
                </a:lnTo>
                <a:lnTo>
                  <a:pt x="6350" y="63842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5298" y="237490"/>
            <a:ext cx="11736832" cy="6390640"/>
          </a:xfrm>
          <a:custGeom>
            <a:avLst/>
            <a:gdLst/>
            <a:ahLst/>
            <a:cxnLst/>
            <a:rect l="l" t="t" r="r" b="b"/>
            <a:pathLst>
              <a:path w="11736832" h="6390640">
                <a:moveTo>
                  <a:pt x="6350" y="6384290"/>
                </a:moveTo>
                <a:lnTo>
                  <a:pt x="6350" y="6350"/>
                </a:lnTo>
                <a:lnTo>
                  <a:pt x="11730482" y="6350"/>
                </a:lnTo>
                <a:lnTo>
                  <a:pt x="11730482" y="6384290"/>
                </a:lnTo>
                <a:lnTo>
                  <a:pt x="6350" y="63842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73914" y="3729562"/>
            <a:ext cx="8239600" cy="10000"/>
          </a:xfrm>
          <a:custGeom>
            <a:avLst/>
            <a:gdLst/>
            <a:ahLst/>
            <a:cxnLst/>
            <a:rect l="l" t="t" r="r" b="b"/>
            <a:pathLst>
              <a:path w="8239600" h="10000">
                <a:moveTo>
                  <a:pt x="5000" y="5000"/>
                </a:moveTo>
                <a:lnTo>
                  <a:pt x="8234600" y="5000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text 1"/>
          <p:cNvSpPr txBox="1"/>
          <p:nvPr/>
        </p:nvSpPr>
        <p:spPr>
          <a:xfrm>
            <a:off x="5720461" y="3936922"/>
            <a:ext cx="802691" cy="2791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orbel"/>
                <a:cs typeface="Corbel"/>
              </a:rPr>
              <a:t>Arrays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90903" y="2041271"/>
            <a:ext cx="8733409" cy="619760"/>
          </a:xfrm>
          <a:custGeom>
            <a:avLst/>
            <a:gdLst/>
            <a:ahLst/>
            <a:cxnLst/>
            <a:rect l="l" t="t" r="r" b="b"/>
            <a:pathLst>
              <a:path w="8733409" h="619760">
                <a:moveTo>
                  <a:pt x="8345424" y="359410"/>
                </a:moveTo>
                <a:cubicBezTo>
                  <a:pt x="8335010" y="366014"/>
                  <a:pt x="8325358" y="372872"/>
                  <a:pt x="8316468" y="379984"/>
                </a:cubicBezTo>
                <a:cubicBezTo>
                  <a:pt x="8307451" y="387096"/>
                  <a:pt x="8299831" y="394716"/>
                  <a:pt x="8293481" y="402717"/>
                </a:cubicBezTo>
                <a:cubicBezTo>
                  <a:pt x="8287004" y="410845"/>
                  <a:pt x="8281924" y="419481"/>
                  <a:pt x="8278241" y="428625"/>
                </a:cubicBezTo>
                <a:cubicBezTo>
                  <a:pt x="8274558" y="437896"/>
                  <a:pt x="8272653" y="447802"/>
                  <a:pt x="8272653" y="458597"/>
                </a:cubicBezTo>
                <a:cubicBezTo>
                  <a:pt x="8272653" y="471043"/>
                  <a:pt x="8274939" y="481965"/>
                  <a:pt x="8279384" y="491109"/>
                </a:cubicBezTo>
                <a:cubicBezTo>
                  <a:pt x="8283829" y="500380"/>
                  <a:pt x="8289798" y="508127"/>
                  <a:pt x="8297418" y="514350"/>
                </a:cubicBezTo>
                <a:cubicBezTo>
                  <a:pt x="8305038" y="520573"/>
                  <a:pt x="8313928" y="525272"/>
                  <a:pt x="8324215" y="528447"/>
                </a:cubicBezTo>
                <a:cubicBezTo>
                  <a:pt x="8334502" y="531622"/>
                  <a:pt x="8345424" y="533146"/>
                  <a:pt x="8357108" y="533146"/>
                </a:cubicBezTo>
                <a:cubicBezTo>
                  <a:pt x="8377555" y="533146"/>
                  <a:pt x="8398256" y="529971"/>
                  <a:pt x="8418830" y="523748"/>
                </a:cubicBezTo>
                <a:cubicBezTo>
                  <a:pt x="8439531" y="517525"/>
                  <a:pt x="8459343" y="507873"/>
                  <a:pt x="8478012" y="494792"/>
                </a:cubicBezTo>
                <a:cubicBezTo>
                  <a:pt x="8466709" y="483108"/>
                  <a:pt x="8455279" y="471424"/>
                  <a:pt x="8443722" y="459486"/>
                </a:cubicBezTo>
                <a:cubicBezTo>
                  <a:pt x="8432038" y="447548"/>
                  <a:pt x="8420608" y="435864"/>
                  <a:pt x="8409305" y="424180"/>
                </a:cubicBezTo>
                <a:cubicBezTo>
                  <a:pt x="8398002" y="412623"/>
                  <a:pt x="8386953" y="401320"/>
                  <a:pt x="8376031" y="390525"/>
                </a:cubicBezTo>
                <a:cubicBezTo>
                  <a:pt x="8365109" y="379603"/>
                  <a:pt x="8354949" y="369316"/>
                  <a:pt x="8345424" y="359410"/>
                </a:cubicBezTo>
                <a:close/>
                <a:moveTo>
                  <a:pt x="1882140" y="154940"/>
                </a:moveTo>
                <a:cubicBezTo>
                  <a:pt x="1861185" y="217424"/>
                  <a:pt x="1842643" y="269621"/>
                  <a:pt x="1826260" y="311658"/>
                </a:cubicBezTo>
                <a:lnTo>
                  <a:pt x="1805812" y="364871"/>
                </a:lnTo>
                <a:lnTo>
                  <a:pt x="1960245" y="364871"/>
                </a:lnTo>
                <a:lnTo>
                  <a:pt x="1939798" y="311658"/>
                </a:lnTo>
                <a:cubicBezTo>
                  <a:pt x="1923668" y="269367"/>
                  <a:pt x="1905000" y="217043"/>
                  <a:pt x="1883918" y="154940"/>
                </a:cubicBezTo>
                <a:close/>
                <a:moveTo>
                  <a:pt x="858012" y="154940"/>
                </a:moveTo>
                <a:cubicBezTo>
                  <a:pt x="837057" y="217424"/>
                  <a:pt x="818515" y="269621"/>
                  <a:pt x="802132" y="311658"/>
                </a:cubicBezTo>
                <a:lnTo>
                  <a:pt x="781685" y="364871"/>
                </a:lnTo>
                <a:lnTo>
                  <a:pt x="936117" y="364871"/>
                </a:lnTo>
                <a:lnTo>
                  <a:pt x="915670" y="311658"/>
                </a:lnTo>
                <a:cubicBezTo>
                  <a:pt x="899541" y="269367"/>
                  <a:pt x="880872" y="217043"/>
                  <a:pt x="859790" y="154940"/>
                </a:cubicBezTo>
                <a:close/>
                <a:moveTo>
                  <a:pt x="6493383" y="102743"/>
                </a:moveTo>
                <a:lnTo>
                  <a:pt x="6493383" y="285750"/>
                </a:lnTo>
                <a:lnTo>
                  <a:pt x="6547485" y="285750"/>
                </a:lnTo>
                <a:cubicBezTo>
                  <a:pt x="6572377" y="285750"/>
                  <a:pt x="6593586" y="284607"/>
                  <a:pt x="6611112" y="282448"/>
                </a:cubicBezTo>
                <a:cubicBezTo>
                  <a:pt x="6628511" y="280162"/>
                  <a:pt x="6643116" y="276860"/>
                  <a:pt x="6655054" y="272415"/>
                </a:cubicBezTo>
                <a:cubicBezTo>
                  <a:pt x="6677025" y="264033"/>
                  <a:pt x="6692265" y="252730"/>
                  <a:pt x="6700774" y="238252"/>
                </a:cubicBezTo>
                <a:cubicBezTo>
                  <a:pt x="6709283" y="223774"/>
                  <a:pt x="6713474" y="207264"/>
                  <a:pt x="6713474" y="188468"/>
                </a:cubicBezTo>
                <a:cubicBezTo>
                  <a:pt x="6713474" y="172339"/>
                  <a:pt x="6710172" y="158115"/>
                  <a:pt x="6703441" y="145796"/>
                </a:cubicBezTo>
                <a:cubicBezTo>
                  <a:pt x="6696837" y="133477"/>
                  <a:pt x="6685407" y="123698"/>
                  <a:pt x="6669278" y="116586"/>
                </a:cubicBezTo>
                <a:cubicBezTo>
                  <a:pt x="6658864" y="111760"/>
                  <a:pt x="6645783" y="108331"/>
                  <a:pt x="6630035" y="106045"/>
                </a:cubicBezTo>
                <a:cubicBezTo>
                  <a:pt x="6614287" y="103886"/>
                  <a:pt x="6594729" y="102743"/>
                  <a:pt x="6571488" y="102743"/>
                </a:cubicBezTo>
                <a:close/>
                <a:moveTo>
                  <a:pt x="3582543" y="102743"/>
                </a:moveTo>
                <a:lnTo>
                  <a:pt x="3582543" y="285750"/>
                </a:lnTo>
                <a:lnTo>
                  <a:pt x="3636645" y="285750"/>
                </a:lnTo>
                <a:cubicBezTo>
                  <a:pt x="3661537" y="285750"/>
                  <a:pt x="3682746" y="284607"/>
                  <a:pt x="3700272" y="282448"/>
                </a:cubicBezTo>
                <a:cubicBezTo>
                  <a:pt x="3717671" y="280162"/>
                  <a:pt x="3732276" y="276860"/>
                  <a:pt x="3744214" y="272415"/>
                </a:cubicBezTo>
                <a:cubicBezTo>
                  <a:pt x="3766185" y="264033"/>
                  <a:pt x="3781425" y="252730"/>
                  <a:pt x="3789934" y="238252"/>
                </a:cubicBezTo>
                <a:cubicBezTo>
                  <a:pt x="3798443" y="223774"/>
                  <a:pt x="3802634" y="207264"/>
                  <a:pt x="3802634" y="188468"/>
                </a:cubicBezTo>
                <a:cubicBezTo>
                  <a:pt x="3802634" y="172339"/>
                  <a:pt x="3799332" y="158115"/>
                  <a:pt x="3792601" y="145796"/>
                </a:cubicBezTo>
                <a:cubicBezTo>
                  <a:pt x="3785997" y="133477"/>
                  <a:pt x="3774567" y="123698"/>
                  <a:pt x="3758438" y="116586"/>
                </a:cubicBezTo>
                <a:cubicBezTo>
                  <a:pt x="3748024" y="111760"/>
                  <a:pt x="3734943" y="108331"/>
                  <a:pt x="3719195" y="106045"/>
                </a:cubicBezTo>
                <a:cubicBezTo>
                  <a:pt x="3703447" y="103886"/>
                  <a:pt x="3683889" y="102743"/>
                  <a:pt x="3660648" y="102743"/>
                </a:cubicBezTo>
                <a:close/>
                <a:moveTo>
                  <a:pt x="109347" y="102743"/>
                </a:moveTo>
                <a:lnTo>
                  <a:pt x="109347" y="517017"/>
                </a:lnTo>
                <a:lnTo>
                  <a:pt x="154432" y="517017"/>
                </a:lnTo>
                <a:cubicBezTo>
                  <a:pt x="218440" y="517017"/>
                  <a:pt x="268478" y="508254"/>
                  <a:pt x="304546" y="490728"/>
                </a:cubicBezTo>
                <a:cubicBezTo>
                  <a:pt x="336296" y="474980"/>
                  <a:pt x="360426" y="451993"/>
                  <a:pt x="376809" y="422021"/>
                </a:cubicBezTo>
                <a:cubicBezTo>
                  <a:pt x="393192" y="391922"/>
                  <a:pt x="401320" y="353441"/>
                  <a:pt x="401320" y="306705"/>
                </a:cubicBezTo>
                <a:cubicBezTo>
                  <a:pt x="401320" y="282321"/>
                  <a:pt x="398653" y="260350"/>
                  <a:pt x="393319" y="240665"/>
                </a:cubicBezTo>
                <a:cubicBezTo>
                  <a:pt x="387985" y="220980"/>
                  <a:pt x="380238" y="203581"/>
                  <a:pt x="370078" y="188214"/>
                </a:cubicBezTo>
                <a:cubicBezTo>
                  <a:pt x="360045" y="172847"/>
                  <a:pt x="347726" y="159766"/>
                  <a:pt x="333248" y="148717"/>
                </a:cubicBezTo>
                <a:cubicBezTo>
                  <a:pt x="318897" y="137668"/>
                  <a:pt x="302514" y="128651"/>
                  <a:pt x="284353" y="121539"/>
                </a:cubicBezTo>
                <a:cubicBezTo>
                  <a:pt x="267462" y="114935"/>
                  <a:pt x="248539" y="110109"/>
                  <a:pt x="227711" y="107188"/>
                </a:cubicBezTo>
                <a:cubicBezTo>
                  <a:pt x="206883" y="104267"/>
                  <a:pt x="183515" y="102743"/>
                  <a:pt x="157607" y="102743"/>
                </a:cubicBezTo>
                <a:close/>
                <a:moveTo>
                  <a:pt x="8377555" y="86614"/>
                </a:moveTo>
                <a:cubicBezTo>
                  <a:pt x="8366633" y="86614"/>
                  <a:pt x="8356854" y="88138"/>
                  <a:pt x="8348345" y="91059"/>
                </a:cubicBezTo>
                <a:cubicBezTo>
                  <a:pt x="8339836" y="94107"/>
                  <a:pt x="8332724" y="98171"/>
                  <a:pt x="8326882" y="103124"/>
                </a:cubicBezTo>
                <a:cubicBezTo>
                  <a:pt x="8321167" y="108204"/>
                  <a:pt x="8316722" y="114046"/>
                  <a:pt x="8313801" y="120777"/>
                </a:cubicBezTo>
                <a:cubicBezTo>
                  <a:pt x="8310753" y="127508"/>
                  <a:pt x="8309229" y="134747"/>
                  <a:pt x="8309229" y="142494"/>
                </a:cubicBezTo>
                <a:cubicBezTo>
                  <a:pt x="8309229" y="151384"/>
                  <a:pt x="8310753" y="159766"/>
                  <a:pt x="8313547" y="167513"/>
                </a:cubicBezTo>
                <a:cubicBezTo>
                  <a:pt x="8316341" y="175260"/>
                  <a:pt x="8320532" y="182880"/>
                  <a:pt x="8325993" y="190500"/>
                </a:cubicBezTo>
                <a:cubicBezTo>
                  <a:pt x="8331581" y="197993"/>
                  <a:pt x="8338185" y="205740"/>
                  <a:pt x="8346059" y="213487"/>
                </a:cubicBezTo>
                <a:cubicBezTo>
                  <a:pt x="8354060" y="221234"/>
                  <a:pt x="8362823" y="229616"/>
                  <a:pt x="8372729" y="238887"/>
                </a:cubicBezTo>
                <a:cubicBezTo>
                  <a:pt x="8383143" y="232410"/>
                  <a:pt x="8392795" y="225679"/>
                  <a:pt x="8401685" y="218821"/>
                </a:cubicBezTo>
                <a:cubicBezTo>
                  <a:pt x="8410575" y="211963"/>
                  <a:pt x="8418322" y="204724"/>
                  <a:pt x="8424926" y="196977"/>
                </a:cubicBezTo>
                <a:cubicBezTo>
                  <a:pt x="8431530" y="189230"/>
                  <a:pt x="8436610" y="180975"/>
                  <a:pt x="8440293" y="172212"/>
                </a:cubicBezTo>
                <a:cubicBezTo>
                  <a:pt x="8444103" y="163322"/>
                  <a:pt x="8445881" y="153924"/>
                  <a:pt x="8445881" y="143764"/>
                </a:cubicBezTo>
                <a:cubicBezTo>
                  <a:pt x="8445881" y="126492"/>
                  <a:pt x="8439912" y="112649"/>
                  <a:pt x="8428101" y="102235"/>
                </a:cubicBezTo>
                <a:cubicBezTo>
                  <a:pt x="8416163" y="91821"/>
                  <a:pt x="8399272" y="86614"/>
                  <a:pt x="8377555" y="86614"/>
                </a:cubicBezTo>
                <a:close/>
                <a:moveTo>
                  <a:pt x="6958584" y="11176"/>
                </a:moveTo>
                <a:lnTo>
                  <a:pt x="7345680" y="11176"/>
                </a:lnTo>
                <a:lnTo>
                  <a:pt x="7345680" y="102743"/>
                </a:lnTo>
                <a:lnTo>
                  <a:pt x="7067931" y="102743"/>
                </a:lnTo>
                <a:lnTo>
                  <a:pt x="7067931" y="257175"/>
                </a:lnTo>
                <a:lnTo>
                  <a:pt x="7306437" y="257175"/>
                </a:lnTo>
                <a:lnTo>
                  <a:pt x="7306437" y="348742"/>
                </a:lnTo>
                <a:lnTo>
                  <a:pt x="7067931" y="348742"/>
                </a:lnTo>
                <a:lnTo>
                  <a:pt x="7067931" y="517017"/>
                </a:lnTo>
                <a:lnTo>
                  <a:pt x="7361682" y="517017"/>
                </a:lnTo>
                <a:lnTo>
                  <a:pt x="7361682" y="608584"/>
                </a:lnTo>
                <a:lnTo>
                  <a:pt x="6958584" y="608584"/>
                </a:lnTo>
                <a:close/>
                <a:moveTo>
                  <a:pt x="6384036" y="11176"/>
                </a:moveTo>
                <a:lnTo>
                  <a:pt x="6565773" y="11176"/>
                </a:lnTo>
                <a:cubicBezTo>
                  <a:pt x="6595745" y="11176"/>
                  <a:pt x="6623812" y="12954"/>
                  <a:pt x="6649720" y="16383"/>
                </a:cubicBezTo>
                <a:cubicBezTo>
                  <a:pt x="6675628" y="19812"/>
                  <a:pt x="6697726" y="24892"/>
                  <a:pt x="6716268" y="31750"/>
                </a:cubicBezTo>
                <a:cubicBezTo>
                  <a:pt x="6751320" y="45085"/>
                  <a:pt x="6778371" y="65024"/>
                  <a:pt x="6797421" y="91313"/>
                </a:cubicBezTo>
                <a:cubicBezTo>
                  <a:pt x="6816471" y="117729"/>
                  <a:pt x="6825996" y="150749"/>
                  <a:pt x="6825996" y="190627"/>
                </a:cubicBezTo>
                <a:cubicBezTo>
                  <a:pt x="6825996" y="232410"/>
                  <a:pt x="6814566" y="267716"/>
                  <a:pt x="6791452" y="296672"/>
                </a:cubicBezTo>
                <a:cubicBezTo>
                  <a:pt x="6768338" y="325755"/>
                  <a:pt x="6732778" y="347218"/>
                  <a:pt x="6684518" y="361188"/>
                </a:cubicBezTo>
                <a:lnTo>
                  <a:pt x="6684518" y="362966"/>
                </a:lnTo>
                <a:lnTo>
                  <a:pt x="6862191" y="608584"/>
                </a:lnTo>
                <a:lnTo>
                  <a:pt x="6731000" y="608584"/>
                </a:lnTo>
                <a:lnTo>
                  <a:pt x="6568440" y="377317"/>
                </a:lnTo>
                <a:lnTo>
                  <a:pt x="6493383" y="377317"/>
                </a:lnTo>
                <a:lnTo>
                  <a:pt x="6493383" y="608584"/>
                </a:lnTo>
                <a:lnTo>
                  <a:pt x="6384036" y="608584"/>
                </a:lnTo>
                <a:close/>
                <a:moveTo>
                  <a:pt x="5741670" y="11176"/>
                </a:moveTo>
                <a:lnTo>
                  <a:pt x="5851144" y="11176"/>
                </a:lnTo>
                <a:lnTo>
                  <a:pt x="5851144" y="353187"/>
                </a:lnTo>
                <a:cubicBezTo>
                  <a:pt x="5851144" y="395478"/>
                  <a:pt x="5856097" y="428498"/>
                  <a:pt x="5866257" y="452374"/>
                </a:cubicBezTo>
                <a:cubicBezTo>
                  <a:pt x="5877560" y="478790"/>
                  <a:pt x="5894070" y="497967"/>
                  <a:pt x="5915787" y="509651"/>
                </a:cubicBezTo>
                <a:cubicBezTo>
                  <a:pt x="5937631" y="521462"/>
                  <a:pt x="5963158" y="527304"/>
                  <a:pt x="5992622" y="527304"/>
                </a:cubicBezTo>
                <a:cubicBezTo>
                  <a:pt x="6022086" y="527304"/>
                  <a:pt x="6047740" y="521462"/>
                  <a:pt x="6069457" y="509651"/>
                </a:cubicBezTo>
                <a:cubicBezTo>
                  <a:pt x="6091174" y="497967"/>
                  <a:pt x="6107684" y="478790"/>
                  <a:pt x="6118987" y="452374"/>
                </a:cubicBezTo>
                <a:cubicBezTo>
                  <a:pt x="6129147" y="428498"/>
                  <a:pt x="6134227" y="395478"/>
                  <a:pt x="6134227" y="353187"/>
                </a:cubicBezTo>
                <a:lnTo>
                  <a:pt x="6134227" y="11176"/>
                </a:lnTo>
                <a:lnTo>
                  <a:pt x="6243574" y="11176"/>
                </a:lnTo>
                <a:lnTo>
                  <a:pt x="6243574" y="362966"/>
                </a:lnTo>
                <a:cubicBezTo>
                  <a:pt x="6243574" y="387985"/>
                  <a:pt x="6242177" y="410591"/>
                  <a:pt x="6239256" y="430911"/>
                </a:cubicBezTo>
                <a:cubicBezTo>
                  <a:pt x="6236462" y="451104"/>
                  <a:pt x="6231763" y="469646"/>
                  <a:pt x="6225286" y="486283"/>
                </a:cubicBezTo>
                <a:cubicBezTo>
                  <a:pt x="6217158" y="507111"/>
                  <a:pt x="6206363" y="525780"/>
                  <a:pt x="6192901" y="542290"/>
                </a:cubicBezTo>
                <a:cubicBezTo>
                  <a:pt x="6179312" y="558800"/>
                  <a:pt x="6162802" y="572770"/>
                  <a:pt x="6143371" y="584200"/>
                </a:cubicBezTo>
                <a:cubicBezTo>
                  <a:pt x="6123813" y="595757"/>
                  <a:pt x="6101461" y="604520"/>
                  <a:pt x="6076188" y="610616"/>
                </a:cubicBezTo>
                <a:cubicBezTo>
                  <a:pt x="6050788" y="616712"/>
                  <a:pt x="6022594" y="619760"/>
                  <a:pt x="5991352" y="619760"/>
                </a:cubicBezTo>
                <a:cubicBezTo>
                  <a:pt x="5959983" y="619760"/>
                  <a:pt x="5931915" y="616712"/>
                  <a:pt x="5906897" y="610616"/>
                </a:cubicBezTo>
                <a:cubicBezTo>
                  <a:pt x="5881878" y="604520"/>
                  <a:pt x="5859907" y="595757"/>
                  <a:pt x="5840857" y="584200"/>
                </a:cubicBezTo>
                <a:cubicBezTo>
                  <a:pt x="5821807" y="572770"/>
                  <a:pt x="5805551" y="558800"/>
                  <a:pt x="5792215" y="542290"/>
                </a:cubicBezTo>
                <a:cubicBezTo>
                  <a:pt x="5778753" y="525780"/>
                  <a:pt x="5768086" y="507111"/>
                  <a:pt x="5759958" y="486283"/>
                </a:cubicBezTo>
                <a:cubicBezTo>
                  <a:pt x="5753481" y="469646"/>
                  <a:pt x="5748782" y="451104"/>
                  <a:pt x="5745988" y="430911"/>
                </a:cubicBezTo>
                <a:cubicBezTo>
                  <a:pt x="5743066" y="410591"/>
                  <a:pt x="5741670" y="387985"/>
                  <a:pt x="5741670" y="362966"/>
                </a:cubicBezTo>
                <a:close/>
                <a:moveTo>
                  <a:pt x="5164709" y="11176"/>
                </a:moveTo>
                <a:lnTo>
                  <a:pt x="5659374" y="11176"/>
                </a:lnTo>
                <a:lnTo>
                  <a:pt x="5659374" y="102743"/>
                </a:lnTo>
                <a:lnTo>
                  <a:pt x="5466969" y="102743"/>
                </a:lnTo>
                <a:lnTo>
                  <a:pt x="5466969" y="608584"/>
                </a:lnTo>
                <a:lnTo>
                  <a:pt x="5357622" y="608584"/>
                </a:lnTo>
                <a:lnTo>
                  <a:pt x="5357622" y="102743"/>
                </a:lnTo>
                <a:lnTo>
                  <a:pt x="5164709" y="102743"/>
                </a:lnTo>
                <a:close/>
                <a:moveTo>
                  <a:pt x="4045458" y="11176"/>
                </a:moveTo>
                <a:lnTo>
                  <a:pt x="4154932" y="11176"/>
                </a:lnTo>
                <a:lnTo>
                  <a:pt x="4154932" y="353187"/>
                </a:lnTo>
                <a:cubicBezTo>
                  <a:pt x="4154932" y="395478"/>
                  <a:pt x="4159885" y="428498"/>
                  <a:pt x="4170045" y="452374"/>
                </a:cubicBezTo>
                <a:cubicBezTo>
                  <a:pt x="4181348" y="478790"/>
                  <a:pt x="4197858" y="497967"/>
                  <a:pt x="4219575" y="509651"/>
                </a:cubicBezTo>
                <a:cubicBezTo>
                  <a:pt x="4241419" y="521462"/>
                  <a:pt x="4266946" y="527304"/>
                  <a:pt x="4296410" y="527304"/>
                </a:cubicBezTo>
                <a:cubicBezTo>
                  <a:pt x="4325874" y="527304"/>
                  <a:pt x="4351528" y="521462"/>
                  <a:pt x="4373245" y="509651"/>
                </a:cubicBezTo>
                <a:cubicBezTo>
                  <a:pt x="4394962" y="497967"/>
                  <a:pt x="4411472" y="478790"/>
                  <a:pt x="4422775" y="452374"/>
                </a:cubicBezTo>
                <a:cubicBezTo>
                  <a:pt x="4432935" y="428498"/>
                  <a:pt x="4438015" y="395478"/>
                  <a:pt x="4438015" y="353187"/>
                </a:cubicBezTo>
                <a:lnTo>
                  <a:pt x="4438015" y="11176"/>
                </a:lnTo>
                <a:lnTo>
                  <a:pt x="4547362" y="11176"/>
                </a:lnTo>
                <a:lnTo>
                  <a:pt x="4547362" y="362966"/>
                </a:lnTo>
                <a:cubicBezTo>
                  <a:pt x="4547362" y="387985"/>
                  <a:pt x="4545965" y="410591"/>
                  <a:pt x="4543044" y="430911"/>
                </a:cubicBezTo>
                <a:cubicBezTo>
                  <a:pt x="4540250" y="451104"/>
                  <a:pt x="4535551" y="469646"/>
                  <a:pt x="4529074" y="486283"/>
                </a:cubicBezTo>
                <a:cubicBezTo>
                  <a:pt x="4520946" y="507111"/>
                  <a:pt x="4510151" y="525780"/>
                  <a:pt x="4496689" y="542290"/>
                </a:cubicBezTo>
                <a:cubicBezTo>
                  <a:pt x="4483100" y="558800"/>
                  <a:pt x="4466590" y="572770"/>
                  <a:pt x="4447159" y="584200"/>
                </a:cubicBezTo>
                <a:cubicBezTo>
                  <a:pt x="4427601" y="595757"/>
                  <a:pt x="4405249" y="604520"/>
                  <a:pt x="4379976" y="610616"/>
                </a:cubicBezTo>
                <a:cubicBezTo>
                  <a:pt x="4354576" y="616712"/>
                  <a:pt x="4326382" y="619760"/>
                  <a:pt x="4295140" y="619760"/>
                </a:cubicBezTo>
                <a:cubicBezTo>
                  <a:pt x="4263771" y="619760"/>
                  <a:pt x="4235704" y="616712"/>
                  <a:pt x="4210685" y="610616"/>
                </a:cubicBezTo>
                <a:cubicBezTo>
                  <a:pt x="4185666" y="604520"/>
                  <a:pt x="4163695" y="595757"/>
                  <a:pt x="4144645" y="584200"/>
                </a:cubicBezTo>
                <a:cubicBezTo>
                  <a:pt x="4125595" y="572770"/>
                  <a:pt x="4109339" y="558800"/>
                  <a:pt x="4096004" y="542290"/>
                </a:cubicBezTo>
                <a:cubicBezTo>
                  <a:pt x="4082542" y="525780"/>
                  <a:pt x="4071874" y="507111"/>
                  <a:pt x="4063746" y="486283"/>
                </a:cubicBezTo>
                <a:cubicBezTo>
                  <a:pt x="4057269" y="469646"/>
                  <a:pt x="4052570" y="451104"/>
                  <a:pt x="4049776" y="430911"/>
                </a:cubicBezTo>
                <a:cubicBezTo>
                  <a:pt x="4046855" y="410591"/>
                  <a:pt x="4045458" y="387985"/>
                  <a:pt x="4045458" y="362966"/>
                </a:cubicBezTo>
                <a:close/>
                <a:moveTo>
                  <a:pt x="3473196" y="11176"/>
                </a:moveTo>
                <a:lnTo>
                  <a:pt x="3654933" y="11176"/>
                </a:lnTo>
                <a:cubicBezTo>
                  <a:pt x="3684905" y="11176"/>
                  <a:pt x="3712972" y="12954"/>
                  <a:pt x="3738880" y="16383"/>
                </a:cubicBezTo>
                <a:cubicBezTo>
                  <a:pt x="3764788" y="19812"/>
                  <a:pt x="3786886" y="24892"/>
                  <a:pt x="3805428" y="31750"/>
                </a:cubicBezTo>
                <a:cubicBezTo>
                  <a:pt x="3840480" y="45085"/>
                  <a:pt x="3867531" y="65024"/>
                  <a:pt x="3886581" y="91313"/>
                </a:cubicBezTo>
                <a:cubicBezTo>
                  <a:pt x="3905631" y="117729"/>
                  <a:pt x="3915156" y="150749"/>
                  <a:pt x="3915156" y="190627"/>
                </a:cubicBezTo>
                <a:cubicBezTo>
                  <a:pt x="3915156" y="232410"/>
                  <a:pt x="3903726" y="267716"/>
                  <a:pt x="3880612" y="296672"/>
                </a:cubicBezTo>
                <a:cubicBezTo>
                  <a:pt x="3857498" y="325755"/>
                  <a:pt x="3821938" y="347218"/>
                  <a:pt x="3773678" y="361188"/>
                </a:cubicBezTo>
                <a:lnTo>
                  <a:pt x="3773678" y="362966"/>
                </a:lnTo>
                <a:lnTo>
                  <a:pt x="3951351" y="608584"/>
                </a:lnTo>
                <a:lnTo>
                  <a:pt x="3820160" y="608584"/>
                </a:lnTo>
                <a:lnTo>
                  <a:pt x="3657600" y="377317"/>
                </a:lnTo>
                <a:lnTo>
                  <a:pt x="3582543" y="377317"/>
                </a:lnTo>
                <a:lnTo>
                  <a:pt x="3582543" y="608584"/>
                </a:lnTo>
                <a:lnTo>
                  <a:pt x="3473196" y="608584"/>
                </a:lnTo>
                <a:close/>
                <a:moveTo>
                  <a:pt x="2893949" y="11176"/>
                </a:moveTo>
                <a:lnTo>
                  <a:pt x="3388614" y="11176"/>
                </a:lnTo>
                <a:lnTo>
                  <a:pt x="3388614" y="102743"/>
                </a:lnTo>
                <a:lnTo>
                  <a:pt x="3196209" y="102743"/>
                </a:lnTo>
                <a:lnTo>
                  <a:pt x="3196209" y="608584"/>
                </a:lnTo>
                <a:lnTo>
                  <a:pt x="3086862" y="608584"/>
                </a:lnTo>
                <a:lnTo>
                  <a:pt x="3086862" y="102743"/>
                </a:lnTo>
                <a:lnTo>
                  <a:pt x="2893949" y="102743"/>
                </a:lnTo>
                <a:close/>
                <a:moveTo>
                  <a:pt x="1832610" y="11176"/>
                </a:moveTo>
                <a:lnTo>
                  <a:pt x="1932559" y="11176"/>
                </a:lnTo>
                <a:lnTo>
                  <a:pt x="2169668" y="608584"/>
                </a:lnTo>
                <a:lnTo>
                  <a:pt x="2053971" y="608584"/>
                </a:lnTo>
                <a:lnTo>
                  <a:pt x="1995550" y="456311"/>
                </a:lnTo>
                <a:lnTo>
                  <a:pt x="1770506" y="456311"/>
                </a:lnTo>
                <a:lnTo>
                  <a:pt x="1711960" y="608584"/>
                </a:lnTo>
                <a:lnTo>
                  <a:pt x="1595500" y="608584"/>
                </a:lnTo>
                <a:close/>
                <a:moveTo>
                  <a:pt x="1123061" y="11176"/>
                </a:moveTo>
                <a:lnTo>
                  <a:pt x="1617725" y="11176"/>
                </a:lnTo>
                <a:lnTo>
                  <a:pt x="1617725" y="102743"/>
                </a:lnTo>
                <a:lnTo>
                  <a:pt x="1425321" y="102743"/>
                </a:lnTo>
                <a:lnTo>
                  <a:pt x="1425321" y="608584"/>
                </a:lnTo>
                <a:lnTo>
                  <a:pt x="1315974" y="608584"/>
                </a:lnTo>
                <a:lnTo>
                  <a:pt x="1315974" y="102743"/>
                </a:lnTo>
                <a:lnTo>
                  <a:pt x="1123061" y="102743"/>
                </a:lnTo>
                <a:close/>
                <a:moveTo>
                  <a:pt x="808482" y="11176"/>
                </a:moveTo>
                <a:lnTo>
                  <a:pt x="908431" y="11176"/>
                </a:lnTo>
                <a:lnTo>
                  <a:pt x="1145540" y="608584"/>
                </a:lnTo>
                <a:lnTo>
                  <a:pt x="1029843" y="608584"/>
                </a:lnTo>
                <a:lnTo>
                  <a:pt x="971423" y="456311"/>
                </a:lnTo>
                <a:lnTo>
                  <a:pt x="746379" y="456311"/>
                </a:lnTo>
                <a:lnTo>
                  <a:pt x="687832" y="608584"/>
                </a:lnTo>
                <a:lnTo>
                  <a:pt x="571373" y="608584"/>
                </a:lnTo>
                <a:close/>
                <a:moveTo>
                  <a:pt x="0" y="11176"/>
                </a:moveTo>
                <a:lnTo>
                  <a:pt x="157988" y="11176"/>
                </a:lnTo>
                <a:cubicBezTo>
                  <a:pt x="172085" y="11176"/>
                  <a:pt x="186182" y="11684"/>
                  <a:pt x="200660" y="12573"/>
                </a:cubicBezTo>
                <a:cubicBezTo>
                  <a:pt x="215138" y="13462"/>
                  <a:pt x="229235" y="14732"/>
                  <a:pt x="242824" y="16510"/>
                </a:cubicBezTo>
                <a:cubicBezTo>
                  <a:pt x="256540" y="18288"/>
                  <a:pt x="269748" y="20447"/>
                  <a:pt x="282575" y="22987"/>
                </a:cubicBezTo>
                <a:cubicBezTo>
                  <a:pt x="295402" y="25527"/>
                  <a:pt x="307213" y="28575"/>
                  <a:pt x="317881" y="32131"/>
                </a:cubicBezTo>
                <a:cubicBezTo>
                  <a:pt x="349758" y="42291"/>
                  <a:pt x="377825" y="56007"/>
                  <a:pt x="402209" y="73279"/>
                </a:cubicBezTo>
                <a:cubicBezTo>
                  <a:pt x="426720" y="90551"/>
                  <a:pt x="447167" y="110871"/>
                  <a:pt x="463677" y="134366"/>
                </a:cubicBezTo>
                <a:cubicBezTo>
                  <a:pt x="480187" y="157988"/>
                  <a:pt x="492633" y="184150"/>
                  <a:pt x="501142" y="213233"/>
                </a:cubicBezTo>
                <a:cubicBezTo>
                  <a:pt x="509651" y="242189"/>
                  <a:pt x="513842" y="273685"/>
                  <a:pt x="513842" y="307721"/>
                </a:cubicBezTo>
                <a:cubicBezTo>
                  <a:pt x="513842" y="339852"/>
                  <a:pt x="510286" y="369951"/>
                  <a:pt x="503174" y="398018"/>
                </a:cubicBezTo>
                <a:cubicBezTo>
                  <a:pt x="496062" y="426212"/>
                  <a:pt x="485140" y="451866"/>
                  <a:pt x="470535" y="475107"/>
                </a:cubicBezTo>
                <a:cubicBezTo>
                  <a:pt x="456057" y="498348"/>
                  <a:pt x="437642" y="518795"/>
                  <a:pt x="415417" y="536448"/>
                </a:cubicBezTo>
                <a:cubicBezTo>
                  <a:pt x="393319" y="554228"/>
                  <a:pt x="367030" y="568706"/>
                  <a:pt x="336677" y="580009"/>
                </a:cubicBezTo>
                <a:cubicBezTo>
                  <a:pt x="311277" y="589534"/>
                  <a:pt x="282575" y="596646"/>
                  <a:pt x="250444" y="601472"/>
                </a:cubicBezTo>
                <a:cubicBezTo>
                  <a:pt x="218313" y="606171"/>
                  <a:pt x="182118" y="608584"/>
                  <a:pt x="141986" y="608584"/>
                </a:cubicBezTo>
                <a:lnTo>
                  <a:pt x="0" y="608584"/>
                </a:lnTo>
                <a:close/>
                <a:moveTo>
                  <a:pt x="8376666" y="0"/>
                </a:moveTo>
                <a:cubicBezTo>
                  <a:pt x="8404352" y="0"/>
                  <a:pt x="8429244" y="3048"/>
                  <a:pt x="8451215" y="9017"/>
                </a:cubicBezTo>
                <a:cubicBezTo>
                  <a:pt x="8473313" y="14859"/>
                  <a:pt x="8491982" y="23749"/>
                  <a:pt x="8507349" y="35560"/>
                </a:cubicBezTo>
                <a:cubicBezTo>
                  <a:pt x="8522589" y="47244"/>
                  <a:pt x="8534400" y="61849"/>
                  <a:pt x="8542782" y="79248"/>
                </a:cubicBezTo>
                <a:cubicBezTo>
                  <a:pt x="8551164" y="96647"/>
                  <a:pt x="8555355" y="116840"/>
                  <a:pt x="8555355" y="139827"/>
                </a:cubicBezTo>
                <a:cubicBezTo>
                  <a:pt x="8555355" y="160020"/>
                  <a:pt x="8552180" y="178308"/>
                  <a:pt x="8545957" y="194437"/>
                </a:cubicBezTo>
                <a:cubicBezTo>
                  <a:pt x="8539607" y="210693"/>
                  <a:pt x="8531225" y="225298"/>
                  <a:pt x="8520430" y="238506"/>
                </a:cubicBezTo>
                <a:cubicBezTo>
                  <a:pt x="8509762" y="251587"/>
                  <a:pt x="8497443" y="263398"/>
                  <a:pt x="8483473" y="274193"/>
                </a:cubicBezTo>
                <a:cubicBezTo>
                  <a:pt x="8469376" y="284861"/>
                  <a:pt x="8454898" y="295021"/>
                  <a:pt x="8439658" y="304546"/>
                </a:cubicBezTo>
                <a:cubicBezTo>
                  <a:pt x="8454263" y="319405"/>
                  <a:pt x="8470900" y="336550"/>
                  <a:pt x="8489696" y="355854"/>
                </a:cubicBezTo>
                <a:cubicBezTo>
                  <a:pt x="8508365" y="375285"/>
                  <a:pt x="8528177" y="395605"/>
                  <a:pt x="8549005" y="417068"/>
                </a:cubicBezTo>
                <a:cubicBezTo>
                  <a:pt x="8558911" y="399796"/>
                  <a:pt x="8567039" y="380619"/>
                  <a:pt x="8573389" y="359410"/>
                </a:cubicBezTo>
                <a:cubicBezTo>
                  <a:pt x="8579739" y="338328"/>
                  <a:pt x="8584057" y="315087"/>
                  <a:pt x="8586089" y="289814"/>
                </a:cubicBezTo>
                <a:lnTo>
                  <a:pt x="8689213" y="289814"/>
                </a:lnTo>
                <a:cubicBezTo>
                  <a:pt x="8685022" y="330581"/>
                  <a:pt x="8676640" y="367284"/>
                  <a:pt x="8664067" y="400050"/>
                </a:cubicBezTo>
                <a:cubicBezTo>
                  <a:pt x="8651367" y="432816"/>
                  <a:pt x="8635492" y="462026"/>
                  <a:pt x="8616442" y="487553"/>
                </a:cubicBezTo>
                <a:cubicBezTo>
                  <a:pt x="8631682" y="503047"/>
                  <a:pt x="8645906" y="517779"/>
                  <a:pt x="8659368" y="531749"/>
                </a:cubicBezTo>
                <a:cubicBezTo>
                  <a:pt x="8672703" y="545846"/>
                  <a:pt x="8684641" y="558165"/>
                  <a:pt x="8695309" y="569087"/>
                </a:cubicBezTo>
                <a:cubicBezTo>
                  <a:pt x="8705850" y="579882"/>
                  <a:pt x="8714486" y="588899"/>
                  <a:pt x="8721217" y="595884"/>
                </a:cubicBezTo>
                <a:cubicBezTo>
                  <a:pt x="8727821" y="602869"/>
                  <a:pt x="8732012" y="607060"/>
                  <a:pt x="8733409" y="608584"/>
                </a:cubicBezTo>
                <a:lnTo>
                  <a:pt x="8582533" y="608584"/>
                </a:lnTo>
                <a:cubicBezTo>
                  <a:pt x="8577453" y="601980"/>
                  <a:pt x="8571865" y="595249"/>
                  <a:pt x="8565515" y="588264"/>
                </a:cubicBezTo>
                <a:cubicBezTo>
                  <a:pt x="8559292" y="581279"/>
                  <a:pt x="8551037" y="572135"/>
                  <a:pt x="8540623" y="560832"/>
                </a:cubicBezTo>
                <a:cubicBezTo>
                  <a:pt x="8511667" y="580771"/>
                  <a:pt x="8480679" y="595630"/>
                  <a:pt x="8447659" y="605282"/>
                </a:cubicBezTo>
                <a:cubicBezTo>
                  <a:pt x="8414639" y="614934"/>
                  <a:pt x="8381111" y="619760"/>
                  <a:pt x="8347202" y="619760"/>
                </a:cubicBezTo>
                <a:cubicBezTo>
                  <a:pt x="8319897" y="619760"/>
                  <a:pt x="8294878" y="615950"/>
                  <a:pt x="8272272" y="608330"/>
                </a:cubicBezTo>
                <a:cubicBezTo>
                  <a:pt x="8249539" y="600837"/>
                  <a:pt x="8230235" y="590042"/>
                  <a:pt x="8214233" y="576199"/>
                </a:cubicBezTo>
                <a:cubicBezTo>
                  <a:pt x="8198104" y="562356"/>
                  <a:pt x="8185658" y="545592"/>
                  <a:pt x="8176641" y="525780"/>
                </a:cubicBezTo>
                <a:cubicBezTo>
                  <a:pt x="8167751" y="505968"/>
                  <a:pt x="8163306" y="483997"/>
                  <a:pt x="8163306" y="459867"/>
                </a:cubicBezTo>
                <a:cubicBezTo>
                  <a:pt x="8163306" y="439420"/>
                  <a:pt x="8166481" y="420878"/>
                  <a:pt x="8172831" y="404368"/>
                </a:cubicBezTo>
                <a:cubicBezTo>
                  <a:pt x="8179308" y="387858"/>
                  <a:pt x="8187817" y="372872"/>
                  <a:pt x="8198612" y="359410"/>
                </a:cubicBezTo>
                <a:cubicBezTo>
                  <a:pt x="8209280" y="346075"/>
                  <a:pt x="8221599" y="333883"/>
                  <a:pt x="8235569" y="323088"/>
                </a:cubicBezTo>
                <a:cubicBezTo>
                  <a:pt x="8249539" y="312166"/>
                  <a:pt x="8264144" y="302133"/>
                  <a:pt x="8279384" y="292989"/>
                </a:cubicBezTo>
                <a:cubicBezTo>
                  <a:pt x="8268081" y="281940"/>
                  <a:pt x="8257540" y="270891"/>
                  <a:pt x="8247888" y="259842"/>
                </a:cubicBezTo>
                <a:cubicBezTo>
                  <a:pt x="8238236" y="248920"/>
                  <a:pt x="8229854" y="237363"/>
                  <a:pt x="8222615" y="225552"/>
                </a:cubicBezTo>
                <a:cubicBezTo>
                  <a:pt x="8215503" y="213614"/>
                  <a:pt x="8209915" y="201041"/>
                  <a:pt x="8205978" y="187833"/>
                </a:cubicBezTo>
                <a:cubicBezTo>
                  <a:pt x="8201914" y="174498"/>
                  <a:pt x="8199882" y="160147"/>
                  <a:pt x="8199882" y="144653"/>
                </a:cubicBezTo>
                <a:cubicBezTo>
                  <a:pt x="8199882" y="122047"/>
                  <a:pt x="8203946" y="101854"/>
                  <a:pt x="8211947" y="83947"/>
                </a:cubicBezTo>
                <a:cubicBezTo>
                  <a:pt x="8219948" y="66167"/>
                  <a:pt x="8231632" y="50927"/>
                  <a:pt x="8246745" y="38481"/>
                </a:cubicBezTo>
                <a:cubicBezTo>
                  <a:pt x="8261985" y="25908"/>
                  <a:pt x="8280527" y="16383"/>
                  <a:pt x="8302371" y="9906"/>
                </a:cubicBezTo>
                <a:cubicBezTo>
                  <a:pt x="8324215" y="3302"/>
                  <a:pt x="8348980" y="0"/>
                  <a:pt x="8376666" y="0"/>
                </a:cubicBezTo>
                <a:close/>
                <a:moveTo>
                  <a:pt x="7676007" y="0"/>
                </a:moveTo>
                <a:cubicBezTo>
                  <a:pt x="7707884" y="0"/>
                  <a:pt x="7739888" y="3175"/>
                  <a:pt x="7772019" y="9398"/>
                </a:cubicBezTo>
                <a:cubicBezTo>
                  <a:pt x="7804150" y="15621"/>
                  <a:pt x="7831836" y="23749"/>
                  <a:pt x="7855077" y="33528"/>
                </a:cubicBezTo>
                <a:lnTo>
                  <a:pt x="7855077" y="127254"/>
                </a:lnTo>
                <a:cubicBezTo>
                  <a:pt x="7824089" y="115062"/>
                  <a:pt x="7794498" y="106172"/>
                  <a:pt x="7766050" y="100711"/>
                </a:cubicBezTo>
                <a:cubicBezTo>
                  <a:pt x="7737602" y="95250"/>
                  <a:pt x="7710932" y="92456"/>
                  <a:pt x="7685913" y="92456"/>
                </a:cubicBezTo>
                <a:cubicBezTo>
                  <a:pt x="7649845" y="92456"/>
                  <a:pt x="7622159" y="99060"/>
                  <a:pt x="7602601" y="112141"/>
                </a:cubicBezTo>
                <a:cubicBezTo>
                  <a:pt x="7583043" y="125222"/>
                  <a:pt x="7573391" y="144780"/>
                  <a:pt x="7573391" y="171069"/>
                </a:cubicBezTo>
                <a:cubicBezTo>
                  <a:pt x="7573391" y="186182"/>
                  <a:pt x="7576566" y="198755"/>
                  <a:pt x="7582916" y="208534"/>
                </a:cubicBezTo>
                <a:cubicBezTo>
                  <a:pt x="7589393" y="218313"/>
                  <a:pt x="7598029" y="226441"/>
                  <a:pt x="7609078" y="232918"/>
                </a:cubicBezTo>
                <a:cubicBezTo>
                  <a:pt x="7620127" y="239268"/>
                  <a:pt x="7632700" y="244348"/>
                  <a:pt x="7647051" y="248285"/>
                </a:cubicBezTo>
                <a:cubicBezTo>
                  <a:pt x="7661275" y="252095"/>
                  <a:pt x="7676515" y="255778"/>
                  <a:pt x="7692517" y="258953"/>
                </a:cubicBezTo>
                <a:cubicBezTo>
                  <a:pt x="7717917" y="264414"/>
                  <a:pt x="7742047" y="270510"/>
                  <a:pt x="7765161" y="277495"/>
                </a:cubicBezTo>
                <a:cubicBezTo>
                  <a:pt x="7788148" y="284480"/>
                  <a:pt x="7808595" y="294259"/>
                  <a:pt x="7826502" y="306705"/>
                </a:cubicBezTo>
                <a:cubicBezTo>
                  <a:pt x="7844409" y="319278"/>
                  <a:pt x="7858506" y="335534"/>
                  <a:pt x="7868920" y="355600"/>
                </a:cubicBezTo>
                <a:cubicBezTo>
                  <a:pt x="7879334" y="375793"/>
                  <a:pt x="7884541" y="401447"/>
                  <a:pt x="7884541" y="432689"/>
                </a:cubicBezTo>
                <a:cubicBezTo>
                  <a:pt x="7884541" y="464820"/>
                  <a:pt x="7878572" y="492633"/>
                  <a:pt x="7866634" y="516128"/>
                </a:cubicBezTo>
                <a:cubicBezTo>
                  <a:pt x="7854823" y="539623"/>
                  <a:pt x="7837932" y="559054"/>
                  <a:pt x="7815961" y="574421"/>
                </a:cubicBezTo>
                <a:cubicBezTo>
                  <a:pt x="7794117" y="589788"/>
                  <a:pt x="7767574" y="601091"/>
                  <a:pt x="7736332" y="608584"/>
                </a:cubicBezTo>
                <a:cubicBezTo>
                  <a:pt x="7705090" y="616077"/>
                  <a:pt x="7670800" y="619760"/>
                  <a:pt x="7633589" y="619760"/>
                </a:cubicBezTo>
                <a:cubicBezTo>
                  <a:pt x="7601204" y="619760"/>
                  <a:pt x="7569200" y="616585"/>
                  <a:pt x="7537831" y="610108"/>
                </a:cubicBezTo>
                <a:cubicBezTo>
                  <a:pt x="7506462" y="603758"/>
                  <a:pt x="7480300" y="594741"/>
                  <a:pt x="7459472" y="583184"/>
                </a:cubicBezTo>
                <a:lnTo>
                  <a:pt x="7459472" y="490728"/>
                </a:lnTo>
                <a:cubicBezTo>
                  <a:pt x="7488936" y="503555"/>
                  <a:pt x="7517638" y="512826"/>
                  <a:pt x="7545705" y="518668"/>
                </a:cubicBezTo>
                <a:cubicBezTo>
                  <a:pt x="7573645" y="524383"/>
                  <a:pt x="7602474" y="527304"/>
                  <a:pt x="7632319" y="527304"/>
                </a:cubicBezTo>
                <a:cubicBezTo>
                  <a:pt x="7649591" y="527304"/>
                  <a:pt x="7666482" y="525907"/>
                  <a:pt x="7683246" y="523113"/>
                </a:cubicBezTo>
                <a:cubicBezTo>
                  <a:pt x="7699883" y="520319"/>
                  <a:pt x="7714869" y="515366"/>
                  <a:pt x="7728077" y="508635"/>
                </a:cubicBezTo>
                <a:cubicBezTo>
                  <a:pt x="7741285" y="501777"/>
                  <a:pt x="7751953" y="492379"/>
                  <a:pt x="7759954" y="480695"/>
                </a:cubicBezTo>
                <a:cubicBezTo>
                  <a:pt x="7768082" y="468884"/>
                  <a:pt x="7772019" y="454406"/>
                  <a:pt x="7772019" y="437134"/>
                </a:cubicBezTo>
                <a:cubicBezTo>
                  <a:pt x="7772019" y="422021"/>
                  <a:pt x="7768336" y="409702"/>
                  <a:pt x="7760843" y="400304"/>
                </a:cubicBezTo>
                <a:cubicBezTo>
                  <a:pt x="7753477" y="390906"/>
                  <a:pt x="7743317" y="383286"/>
                  <a:pt x="7730490" y="377317"/>
                </a:cubicBezTo>
                <a:cubicBezTo>
                  <a:pt x="7717663" y="371348"/>
                  <a:pt x="7703312" y="366522"/>
                  <a:pt x="7687437" y="362839"/>
                </a:cubicBezTo>
                <a:cubicBezTo>
                  <a:pt x="7671562" y="359029"/>
                  <a:pt x="7654798" y="355473"/>
                  <a:pt x="7637145" y="351917"/>
                </a:cubicBezTo>
                <a:cubicBezTo>
                  <a:pt x="7614031" y="346837"/>
                  <a:pt x="7591806" y="340741"/>
                  <a:pt x="7570724" y="333756"/>
                </a:cubicBezTo>
                <a:cubicBezTo>
                  <a:pt x="7549515" y="326771"/>
                  <a:pt x="7530973" y="317119"/>
                  <a:pt x="7514844" y="304800"/>
                </a:cubicBezTo>
                <a:cubicBezTo>
                  <a:pt x="7498842" y="292354"/>
                  <a:pt x="7486015" y="276733"/>
                  <a:pt x="7476490" y="257683"/>
                </a:cubicBezTo>
                <a:cubicBezTo>
                  <a:pt x="7466965" y="238633"/>
                  <a:pt x="7462139" y="214757"/>
                  <a:pt x="7462139" y="186182"/>
                </a:cubicBezTo>
                <a:cubicBezTo>
                  <a:pt x="7462139" y="154686"/>
                  <a:pt x="7467727" y="127254"/>
                  <a:pt x="7478649" y="103886"/>
                </a:cubicBezTo>
                <a:cubicBezTo>
                  <a:pt x="7489698" y="80518"/>
                  <a:pt x="7504684" y="61087"/>
                  <a:pt x="7523607" y="45847"/>
                </a:cubicBezTo>
                <a:cubicBezTo>
                  <a:pt x="7542530" y="30480"/>
                  <a:pt x="7564628" y="19050"/>
                  <a:pt x="7590155" y="11430"/>
                </a:cubicBezTo>
                <a:cubicBezTo>
                  <a:pt x="7615555" y="3810"/>
                  <a:pt x="7644257" y="0"/>
                  <a:pt x="7676007" y="0"/>
                </a:cubicBezTo>
                <a:close/>
                <a:moveTo>
                  <a:pt x="4972177" y="0"/>
                </a:moveTo>
                <a:cubicBezTo>
                  <a:pt x="4997577" y="0"/>
                  <a:pt x="5021453" y="1778"/>
                  <a:pt x="5044059" y="5207"/>
                </a:cubicBezTo>
                <a:cubicBezTo>
                  <a:pt x="5066665" y="8636"/>
                  <a:pt x="5087112" y="13462"/>
                  <a:pt x="5105273" y="19685"/>
                </a:cubicBezTo>
                <a:lnTo>
                  <a:pt x="5105273" y="112522"/>
                </a:lnTo>
                <a:cubicBezTo>
                  <a:pt x="5081524" y="105156"/>
                  <a:pt x="5059299" y="99949"/>
                  <a:pt x="5038725" y="96901"/>
                </a:cubicBezTo>
                <a:cubicBezTo>
                  <a:pt x="5018151" y="93980"/>
                  <a:pt x="4998085" y="92456"/>
                  <a:pt x="4978527" y="92456"/>
                </a:cubicBezTo>
                <a:cubicBezTo>
                  <a:pt x="4948682" y="92456"/>
                  <a:pt x="4921250" y="97409"/>
                  <a:pt x="4896103" y="107188"/>
                </a:cubicBezTo>
                <a:cubicBezTo>
                  <a:pt x="4870958" y="116967"/>
                  <a:pt x="4849368" y="131318"/>
                  <a:pt x="4831334" y="150114"/>
                </a:cubicBezTo>
                <a:cubicBezTo>
                  <a:pt x="4813300" y="168783"/>
                  <a:pt x="4799329" y="191897"/>
                  <a:pt x="4789170" y="219456"/>
                </a:cubicBezTo>
                <a:cubicBezTo>
                  <a:pt x="4779010" y="247015"/>
                  <a:pt x="4773929" y="278511"/>
                  <a:pt x="4773929" y="313944"/>
                </a:cubicBezTo>
                <a:cubicBezTo>
                  <a:pt x="4773929" y="348996"/>
                  <a:pt x="4778628" y="379857"/>
                  <a:pt x="4787773" y="406527"/>
                </a:cubicBezTo>
                <a:cubicBezTo>
                  <a:pt x="4797044" y="433197"/>
                  <a:pt x="4810252" y="455422"/>
                  <a:pt x="4827524" y="473329"/>
                </a:cubicBezTo>
                <a:cubicBezTo>
                  <a:pt x="4844796" y="491109"/>
                  <a:pt x="4865878" y="504571"/>
                  <a:pt x="4890770" y="513715"/>
                </a:cubicBezTo>
                <a:cubicBezTo>
                  <a:pt x="4915535" y="522732"/>
                  <a:pt x="4943856" y="527304"/>
                  <a:pt x="4975352" y="527304"/>
                </a:cubicBezTo>
                <a:cubicBezTo>
                  <a:pt x="4997958" y="527304"/>
                  <a:pt x="5021072" y="525526"/>
                  <a:pt x="5044566" y="521970"/>
                </a:cubicBezTo>
                <a:cubicBezTo>
                  <a:pt x="5068062" y="518414"/>
                  <a:pt x="5090033" y="513207"/>
                  <a:pt x="5110607" y="506349"/>
                </a:cubicBezTo>
                <a:lnTo>
                  <a:pt x="5110607" y="600583"/>
                </a:lnTo>
                <a:cubicBezTo>
                  <a:pt x="5089778" y="606552"/>
                  <a:pt x="5067300" y="611251"/>
                  <a:pt x="5043170" y="614680"/>
                </a:cubicBezTo>
                <a:cubicBezTo>
                  <a:pt x="5019040" y="617982"/>
                  <a:pt x="4994148" y="619760"/>
                  <a:pt x="4968240" y="619760"/>
                </a:cubicBezTo>
                <a:cubicBezTo>
                  <a:pt x="4917566" y="619760"/>
                  <a:pt x="4873116" y="612521"/>
                  <a:pt x="4834763" y="598043"/>
                </a:cubicBezTo>
                <a:cubicBezTo>
                  <a:pt x="4796282" y="583692"/>
                  <a:pt x="4764278" y="563245"/>
                  <a:pt x="4738497" y="536956"/>
                </a:cubicBezTo>
                <a:cubicBezTo>
                  <a:pt x="4712715" y="510540"/>
                  <a:pt x="4693412" y="479044"/>
                  <a:pt x="4680458" y="442214"/>
                </a:cubicBezTo>
                <a:cubicBezTo>
                  <a:pt x="4667503" y="405511"/>
                  <a:pt x="4661027" y="364998"/>
                  <a:pt x="4661027" y="320548"/>
                </a:cubicBezTo>
                <a:cubicBezTo>
                  <a:pt x="4661027" y="275082"/>
                  <a:pt x="4667885" y="232791"/>
                  <a:pt x="4681728" y="193802"/>
                </a:cubicBezTo>
                <a:cubicBezTo>
                  <a:pt x="4695571" y="154813"/>
                  <a:pt x="4715510" y="121031"/>
                  <a:pt x="4741672" y="92456"/>
                </a:cubicBezTo>
                <a:cubicBezTo>
                  <a:pt x="4767707" y="63881"/>
                  <a:pt x="4800219" y="41402"/>
                  <a:pt x="4839335" y="25019"/>
                </a:cubicBezTo>
                <a:cubicBezTo>
                  <a:pt x="4878578" y="8636"/>
                  <a:pt x="4922774" y="381"/>
                  <a:pt x="4972177" y="0"/>
                </a:cubicBezTo>
                <a:close/>
                <a:moveTo>
                  <a:pt x="2622423" y="0"/>
                </a:moveTo>
                <a:cubicBezTo>
                  <a:pt x="2654300" y="0"/>
                  <a:pt x="2686304" y="3175"/>
                  <a:pt x="2718435" y="9398"/>
                </a:cubicBezTo>
                <a:cubicBezTo>
                  <a:pt x="2750566" y="15621"/>
                  <a:pt x="2778252" y="23749"/>
                  <a:pt x="2801493" y="33528"/>
                </a:cubicBezTo>
                <a:lnTo>
                  <a:pt x="2801493" y="127254"/>
                </a:lnTo>
                <a:cubicBezTo>
                  <a:pt x="2770505" y="115062"/>
                  <a:pt x="2740914" y="106172"/>
                  <a:pt x="2712466" y="100711"/>
                </a:cubicBezTo>
                <a:cubicBezTo>
                  <a:pt x="2684018" y="95250"/>
                  <a:pt x="2657348" y="92456"/>
                  <a:pt x="2632329" y="92456"/>
                </a:cubicBezTo>
                <a:cubicBezTo>
                  <a:pt x="2596261" y="92456"/>
                  <a:pt x="2568575" y="99060"/>
                  <a:pt x="2549017" y="112141"/>
                </a:cubicBezTo>
                <a:cubicBezTo>
                  <a:pt x="2529459" y="125222"/>
                  <a:pt x="2519807" y="144780"/>
                  <a:pt x="2519807" y="171069"/>
                </a:cubicBezTo>
                <a:cubicBezTo>
                  <a:pt x="2519807" y="186182"/>
                  <a:pt x="2522982" y="198755"/>
                  <a:pt x="2529332" y="208534"/>
                </a:cubicBezTo>
                <a:cubicBezTo>
                  <a:pt x="2535809" y="218313"/>
                  <a:pt x="2544445" y="226441"/>
                  <a:pt x="2555494" y="232918"/>
                </a:cubicBezTo>
                <a:cubicBezTo>
                  <a:pt x="2566543" y="239268"/>
                  <a:pt x="2579116" y="244348"/>
                  <a:pt x="2593467" y="248285"/>
                </a:cubicBezTo>
                <a:cubicBezTo>
                  <a:pt x="2607691" y="252095"/>
                  <a:pt x="2622931" y="255778"/>
                  <a:pt x="2638933" y="258953"/>
                </a:cubicBezTo>
                <a:cubicBezTo>
                  <a:pt x="2664333" y="264414"/>
                  <a:pt x="2688463" y="270510"/>
                  <a:pt x="2711577" y="277495"/>
                </a:cubicBezTo>
                <a:cubicBezTo>
                  <a:pt x="2734564" y="284480"/>
                  <a:pt x="2755011" y="294259"/>
                  <a:pt x="2772918" y="306705"/>
                </a:cubicBezTo>
                <a:cubicBezTo>
                  <a:pt x="2790825" y="319278"/>
                  <a:pt x="2804922" y="335534"/>
                  <a:pt x="2815336" y="355600"/>
                </a:cubicBezTo>
                <a:cubicBezTo>
                  <a:pt x="2825750" y="375793"/>
                  <a:pt x="2830957" y="401447"/>
                  <a:pt x="2830957" y="432689"/>
                </a:cubicBezTo>
                <a:cubicBezTo>
                  <a:pt x="2830957" y="464820"/>
                  <a:pt x="2824988" y="492633"/>
                  <a:pt x="2813050" y="516128"/>
                </a:cubicBezTo>
                <a:cubicBezTo>
                  <a:pt x="2801239" y="539623"/>
                  <a:pt x="2784348" y="559054"/>
                  <a:pt x="2762377" y="574421"/>
                </a:cubicBezTo>
                <a:cubicBezTo>
                  <a:pt x="2740533" y="589788"/>
                  <a:pt x="2713990" y="601091"/>
                  <a:pt x="2682748" y="608584"/>
                </a:cubicBezTo>
                <a:cubicBezTo>
                  <a:pt x="2651506" y="616077"/>
                  <a:pt x="2617216" y="619760"/>
                  <a:pt x="2580005" y="619760"/>
                </a:cubicBezTo>
                <a:cubicBezTo>
                  <a:pt x="2547620" y="619760"/>
                  <a:pt x="2515616" y="616585"/>
                  <a:pt x="2484247" y="610108"/>
                </a:cubicBezTo>
                <a:cubicBezTo>
                  <a:pt x="2452878" y="603758"/>
                  <a:pt x="2426716" y="594741"/>
                  <a:pt x="2405888" y="583184"/>
                </a:cubicBezTo>
                <a:lnTo>
                  <a:pt x="2405888" y="490728"/>
                </a:lnTo>
                <a:cubicBezTo>
                  <a:pt x="2435352" y="503555"/>
                  <a:pt x="2464054" y="512826"/>
                  <a:pt x="2492121" y="518668"/>
                </a:cubicBezTo>
                <a:cubicBezTo>
                  <a:pt x="2520061" y="524383"/>
                  <a:pt x="2548890" y="527304"/>
                  <a:pt x="2578735" y="527304"/>
                </a:cubicBezTo>
                <a:cubicBezTo>
                  <a:pt x="2596007" y="527304"/>
                  <a:pt x="2612898" y="525907"/>
                  <a:pt x="2629662" y="523113"/>
                </a:cubicBezTo>
                <a:cubicBezTo>
                  <a:pt x="2646299" y="520319"/>
                  <a:pt x="2661285" y="515366"/>
                  <a:pt x="2674493" y="508635"/>
                </a:cubicBezTo>
                <a:cubicBezTo>
                  <a:pt x="2687701" y="501777"/>
                  <a:pt x="2698369" y="492379"/>
                  <a:pt x="2706370" y="480695"/>
                </a:cubicBezTo>
                <a:cubicBezTo>
                  <a:pt x="2714498" y="468884"/>
                  <a:pt x="2718435" y="454406"/>
                  <a:pt x="2718435" y="437134"/>
                </a:cubicBezTo>
                <a:cubicBezTo>
                  <a:pt x="2718435" y="422021"/>
                  <a:pt x="2714752" y="409702"/>
                  <a:pt x="2707259" y="400304"/>
                </a:cubicBezTo>
                <a:cubicBezTo>
                  <a:pt x="2699893" y="390906"/>
                  <a:pt x="2689733" y="383286"/>
                  <a:pt x="2676906" y="377317"/>
                </a:cubicBezTo>
                <a:cubicBezTo>
                  <a:pt x="2664079" y="371348"/>
                  <a:pt x="2649728" y="366522"/>
                  <a:pt x="2633853" y="362839"/>
                </a:cubicBezTo>
                <a:cubicBezTo>
                  <a:pt x="2617978" y="359029"/>
                  <a:pt x="2601214" y="355473"/>
                  <a:pt x="2583561" y="351917"/>
                </a:cubicBezTo>
                <a:cubicBezTo>
                  <a:pt x="2560447" y="346837"/>
                  <a:pt x="2538222" y="340741"/>
                  <a:pt x="2517140" y="333756"/>
                </a:cubicBezTo>
                <a:cubicBezTo>
                  <a:pt x="2495931" y="326771"/>
                  <a:pt x="2477389" y="317119"/>
                  <a:pt x="2461260" y="304800"/>
                </a:cubicBezTo>
                <a:cubicBezTo>
                  <a:pt x="2445258" y="292354"/>
                  <a:pt x="2432431" y="276733"/>
                  <a:pt x="2422906" y="257683"/>
                </a:cubicBezTo>
                <a:cubicBezTo>
                  <a:pt x="2413381" y="238633"/>
                  <a:pt x="2408555" y="214757"/>
                  <a:pt x="2408555" y="186182"/>
                </a:cubicBezTo>
                <a:cubicBezTo>
                  <a:pt x="2408555" y="154686"/>
                  <a:pt x="2414143" y="127254"/>
                  <a:pt x="2425065" y="103886"/>
                </a:cubicBezTo>
                <a:cubicBezTo>
                  <a:pt x="2436114" y="80518"/>
                  <a:pt x="2451100" y="61087"/>
                  <a:pt x="2470023" y="45847"/>
                </a:cubicBezTo>
                <a:cubicBezTo>
                  <a:pt x="2488946" y="30480"/>
                  <a:pt x="2511044" y="19050"/>
                  <a:pt x="2536571" y="11430"/>
                </a:cubicBezTo>
                <a:cubicBezTo>
                  <a:pt x="2561971" y="3810"/>
                  <a:pt x="2590673" y="0"/>
                  <a:pt x="2622423" y="0"/>
                </a:cubicBezTo>
                <a:close/>
              </a:path>
            </a:pathLst>
          </a:custGeom>
          <a:solidFill>
            <a:srgbClr val="A6B7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83282" y="2033651"/>
            <a:ext cx="8748649" cy="635000"/>
          </a:xfrm>
          <a:custGeom>
            <a:avLst/>
            <a:gdLst/>
            <a:ahLst/>
            <a:cxnLst/>
            <a:rect l="l" t="t" r="r" b="b"/>
            <a:pathLst>
              <a:path w="8748649" h="635000">
                <a:moveTo>
                  <a:pt x="8353045" y="367030"/>
                </a:moveTo>
                <a:cubicBezTo>
                  <a:pt x="8342631" y="373634"/>
                  <a:pt x="8332979" y="380492"/>
                  <a:pt x="8324089" y="387604"/>
                </a:cubicBezTo>
                <a:cubicBezTo>
                  <a:pt x="8315072" y="394716"/>
                  <a:pt x="8307452" y="402336"/>
                  <a:pt x="8301102" y="410337"/>
                </a:cubicBezTo>
                <a:cubicBezTo>
                  <a:pt x="8294625" y="418465"/>
                  <a:pt x="8289545" y="427101"/>
                  <a:pt x="8285862" y="436245"/>
                </a:cubicBezTo>
                <a:cubicBezTo>
                  <a:pt x="8282179" y="445516"/>
                  <a:pt x="8280274" y="455422"/>
                  <a:pt x="8280274" y="466217"/>
                </a:cubicBezTo>
                <a:cubicBezTo>
                  <a:pt x="8280274" y="478663"/>
                  <a:pt x="8282560" y="489585"/>
                  <a:pt x="8287005" y="498729"/>
                </a:cubicBezTo>
                <a:cubicBezTo>
                  <a:pt x="8291450" y="508000"/>
                  <a:pt x="8297419" y="515747"/>
                  <a:pt x="8305039" y="521970"/>
                </a:cubicBezTo>
                <a:cubicBezTo>
                  <a:pt x="8312659" y="528193"/>
                  <a:pt x="8321549" y="532892"/>
                  <a:pt x="8331836" y="536067"/>
                </a:cubicBezTo>
                <a:cubicBezTo>
                  <a:pt x="8342123" y="539242"/>
                  <a:pt x="8353045" y="540766"/>
                  <a:pt x="8364729" y="540766"/>
                </a:cubicBezTo>
                <a:cubicBezTo>
                  <a:pt x="8385176" y="540766"/>
                  <a:pt x="8405877" y="537591"/>
                  <a:pt x="8426451" y="531368"/>
                </a:cubicBezTo>
                <a:cubicBezTo>
                  <a:pt x="8447152" y="525145"/>
                  <a:pt x="8466964" y="515493"/>
                  <a:pt x="8485633" y="502412"/>
                </a:cubicBezTo>
                <a:cubicBezTo>
                  <a:pt x="8474330" y="490728"/>
                  <a:pt x="8462900" y="479044"/>
                  <a:pt x="8451343" y="467106"/>
                </a:cubicBezTo>
                <a:cubicBezTo>
                  <a:pt x="8439659" y="455168"/>
                  <a:pt x="8428229" y="443484"/>
                  <a:pt x="8416926" y="431800"/>
                </a:cubicBezTo>
                <a:cubicBezTo>
                  <a:pt x="8405623" y="420243"/>
                  <a:pt x="8394574" y="408940"/>
                  <a:pt x="8383652" y="398145"/>
                </a:cubicBezTo>
                <a:cubicBezTo>
                  <a:pt x="8372730" y="387223"/>
                  <a:pt x="8362570" y="376936"/>
                  <a:pt x="8353045" y="367030"/>
                </a:cubicBezTo>
                <a:close/>
                <a:moveTo>
                  <a:pt x="1889761" y="162560"/>
                </a:moveTo>
                <a:cubicBezTo>
                  <a:pt x="1868806" y="225044"/>
                  <a:pt x="1850264" y="277241"/>
                  <a:pt x="1833881" y="319278"/>
                </a:cubicBezTo>
                <a:lnTo>
                  <a:pt x="1813433" y="372491"/>
                </a:lnTo>
                <a:lnTo>
                  <a:pt x="1967866" y="372491"/>
                </a:lnTo>
                <a:lnTo>
                  <a:pt x="1947419" y="319278"/>
                </a:lnTo>
                <a:cubicBezTo>
                  <a:pt x="1931289" y="276987"/>
                  <a:pt x="1912621" y="224663"/>
                  <a:pt x="1891539" y="162560"/>
                </a:cubicBezTo>
                <a:close/>
                <a:moveTo>
                  <a:pt x="865633" y="162560"/>
                </a:moveTo>
                <a:cubicBezTo>
                  <a:pt x="844678" y="225044"/>
                  <a:pt x="826136" y="277241"/>
                  <a:pt x="809753" y="319278"/>
                </a:cubicBezTo>
                <a:lnTo>
                  <a:pt x="789306" y="372491"/>
                </a:lnTo>
                <a:lnTo>
                  <a:pt x="943738" y="372491"/>
                </a:lnTo>
                <a:lnTo>
                  <a:pt x="923291" y="319278"/>
                </a:lnTo>
                <a:cubicBezTo>
                  <a:pt x="907162" y="276987"/>
                  <a:pt x="888493" y="224663"/>
                  <a:pt x="867411" y="162560"/>
                </a:cubicBezTo>
                <a:close/>
                <a:moveTo>
                  <a:pt x="6501004" y="110363"/>
                </a:moveTo>
                <a:lnTo>
                  <a:pt x="6501004" y="293370"/>
                </a:lnTo>
                <a:lnTo>
                  <a:pt x="6555106" y="293370"/>
                </a:lnTo>
                <a:cubicBezTo>
                  <a:pt x="6579998" y="293370"/>
                  <a:pt x="6601207" y="292227"/>
                  <a:pt x="6618733" y="290068"/>
                </a:cubicBezTo>
                <a:cubicBezTo>
                  <a:pt x="6636132" y="287782"/>
                  <a:pt x="6650737" y="284480"/>
                  <a:pt x="6662675" y="280035"/>
                </a:cubicBezTo>
                <a:cubicBezTo>
                  <a:pt x="6684646" y="271653"/>
                  <a:pt x="6699886" y="260350"/>
                  <a:pt x="6708395" y="245872"/>
                </a:cubicBezTo>
                <a:cubicBezTo>
                  <a:pt x="6716904" y="231394"/>
                  <a:pt x="6721095" y="214884"/>
                  <a:pt x="6721095" y="196088"/>
                </a:cubicBezTo>
                <a:cubicBezTo>
                  <a:pt x="6721095" y="179959"/>
                  <a:pt x="6717793" y="165735"/>
                  <a:pt x="6711062" y="153416"/>
                </a:cubicBezTo>
                <a:cubicBezTo>
                  <a:pt x="6704458" y="141097"/>
                  <a:pt x="6693028" y="131318"/>
                  <a:pt x="6676899" y="124206"/>
                </a:cubicBezTo>
                <a:cubicBezTo>
                  <a:pt x="6666485" y="119380"/>
                  <a:pt x="6653404" y="115951"/>
                  <a:pt x="6637656" y="113665"/>
                </a:cubicBezTo>
                <a:cubicBezTo>
                  <a:pt x="6621908" y="111506"/>
                  <a:pt x="6602350" y="110363"/>
                  <a:pt x="6579109" y="110363"/>
                </a:cubicBezTo>
                <a:close/>
                <a:moveTo>
                  <a:pt x="3590164" y="110363"/>
                </a:moveTo>
                <a:lnTo>
                  <a:pt x="3590164" y="293370"/>
                </a:lnTo>
                <a:lnTo>
                  <a:pt x="3644266" y="293370"/>
                </a:lnTo>
                <a:cubicBezTo>
                  <a:pt x="3669158" y="293370"/>
                  <a:pt x="3690367" y="292227"/>
                  <a:pt x="3707893" y="290068"/>
                </a:cubicBezTo>
                <a:cubicBezTo>
                  <a:pt x="3725292" y="287782"/>
                  <a:pt x="3739897" y="284480"/>
                  <a:pt x="3751835" y="280035"/>
                </a:cubicBezTo>
                <a:cubicBezTo>
                  <a:pt x="3773806" y="271653"/>
                  <a:pt x="3789046" y="260350"/>
                  <a:pt x="3797555" y="245872"/>
                </a:cubicBezTo>
                <a:cubicBezTo>
                  <a:pt x="3806064" y="231394"/>
                  <a:pt x="3810255" y="214884"/>
                  <a:pt x="3810255" y="196088"/>
                </a:cubicBezTo>
                <a:cubicBezTo>
                  <a:pt x="3810255" y="179959"/>
                  <a:pt x="3806953" y="165735"/>
                  <a:pt x="3800222" y="153416"/>
                </a:cubicBezTo>
                <a:cubicBezTo>
                  <a:pt x="3793618" y="141097"/>
                  <a:pt x="3782188" y="131318"/>
                  <a:pt x="3766059" y="124206"/>
                </a:cubicBezTo>
                <a:cubicBezTo>
                  <a:pt x="3755645" y="119380"/>
                  <a:pt x="3742564" y="115951"/>
                  <a:pt x="3726816" y="113665"/>
                </a:cubicBezTo>
                <a:cubicBezTo>
                  <a:pt x="3711068" y="111506"/>
                  <a:pt x="3691510" y="110363"/>
                  <a:pt x="3668269" y="110363"/>
                </a:cubicBezTo>
                <a:close/>
                <a:moveTo>
                  <a:pt x="116968" y="110363"/>
                </a:moveTo>
                <a:lnTo>
                  <a:pt x="116968" y="524637"/>
                </a:lnTo>
                <a:lnTo>
                  <a:pt x="162053" y="524637"/>
                </a:lnTo>
                <a:cubicBezTo>
                  <a:pt x="226061" y="524637"/>
                  <a:pt x="276099" y="515874"/>
                  <a:pt x="312167" y="498348"/>
                </a:cubicBezTo>
                <a:cubicBezTo>
                  <a:pt x="343917" y="482600"/>
                  <a:pt x="368047" y="459613"/>
                  <a:pt x="384430" y="429641"/>
                </a:cubicBezTo>
                <a:cubicBezTo>
                  <a:pt x="400813" y="399542"/>
                  <a:pt x="408941" y="361061"/>
                  <a:pt x="408941" y="314325"/>
                </a:cubicBezTo>
                <a:cubicBezTo>
                  <a:pt x="408941" y="289941"/>
                  <a:pt x="406274" y="267970"/>
                  <a:pt x="400940" y="248285"/>
                </a:cubicBezTo>
                <a:cubicBezTo>
                  <a:pt x="395606" y="228600"/>
                  <a:pt x="387859" y="211201"/>
                  <a:pt x="377699" y="195834"/>
                </a:cubicBezTo>
                <a:cubicBezTo>
                  <a:pt x="367666" y="180467"/>
                  <a:pt x="355347" y="167386"/>
                  <a:pt x="340869" y="156337"/>
                </a:cubicBezTo>
                <a:cubicBezTo>
                  <a:pt x="326518" y="145288"/>
                  <a:pt x="310135" y="136271"/>
                  <a:pt x="291974" y="129159"/>
                </a:cubicBezTo>
                <a:cubicBezTo>
                  <a:pt x="275083" y="122555"/>
                  <a:pt x="256160" y="117729"/>
                  <a:pt x="235332" y="114808"/>
                </a:cubicBezTo>
                <a:cubicBezTo>
                  <a:pt x="214504" y="111887"/>
                  <a:pt x="191136" y="110363"/>
                  <a:pt x="165228" y="110363"/>
                </a:cubicBezTo>
                <a:close/>
                <a:moveTo>
                  <a:pt x="8385176" y="94234"/>
                </a:moveTo>
                <a:cubicBezTo>
                  <a:pt x="8374254" y="94234"/>
                  <a:pt x="8364475" y="95758"/>
                  <a:pt x="8355966" y="98679"/>
                </a:cubicBezTo>
                <a:cubicBezTo>
                  <a:pt x="8347457" y="101727"/>
                  <a:pt x="8340345" y="105791"/>
                  <a:pt x="8334503" y="110744"/>
                </a:cubicBezTo>
                <a:cubicBezTo>
                  <a:pt x="8328788" y="115824"/>
                  <a:pt x="8324343" y="121666"/>
                  <a:pt x="8321422" y="128397"/>
                </a:cubicBezTo>
                <a:cubicBezTo>
                  <a:pt x="8318374" y="135128"/>
                  <a:pt x="8316850" y="142367"/>
                  <a:pt x="8316850" y="150114"/>
                </a:cubicBezTo>
                <a:cubicBezTo>
                  <a:pt x="8316850" y="159004"/>
                  <a:pt x="8318374" y="167386"/>
                  <a:pt x="8321168" y="175133"/>
                </a:cubicBezTo>
                <a:cubicBezTo>
                  <a:pt x="8323962" y="182880"/>
                  <a:pt x="8328153" y="190500"/>
                  <a:pt x="8333614" y="198120"/>
                </a:cubicBezTo>
                <a:cubicBezTo>
                  <a:pt x="8339202" y="205613"/>
                  <a:pt x="8345806" y="213360"/>
                  <a:pt x="8353680" y="221107"/>
                </a:cubicBezTo>
                <a:cubicBezTo>
                  <a:pt x="8361681" y="228854"/>
                  <a:pt x="8370444" y="237236"/>
                  <a:pt x="8380350" y="246507"/>
                </a:cubicBezTo>
                <a:cubicBezTo>
                  <a:pt x="8390764" y="240030"/>
                  <a:pt x="8400416" y="233299"/>
                  <a:pt x="8409306" y="226441"/>
                </a:cubicBezTo>
                <a:cubicBezTo>
                  <a:pt x="8418196" y="219583"/>
                  <a:pt x="8425943" y="212344"/>
                  <a:pt x="8432547" y="204597"/>
                </a:cubicBezTo>
                <a:cubicBezTo>
                  <a:pt x="8439151" y="196850"/>
                  <a:pt x="8444231" y="188595"/>
                  <a:pt x="8447914" y="179832"/>
                </a:cubicBezTo>
                <a:cubicBezTo>
                  <a:pt x="8451724" y="170942"/>
                  <a:pt x="8453502" y="161544"/>
                  <a:pt x="8453502" y="151384"/>
                </a:cubicBezTo>
                <a:cubicBezTo>
                  <a:pt x="8453502" y="134112"/>
                  <a:pt x="8447533" y="120269"/>
                  <a:pt x="8435722" y="109855"/>
                </a:cubicBezTo>
                <a:cubicBezTo>
                  <a:pt x="8423784" y="99441"/>
                  <a:pt x="8406893" y="94234"/>
                  <a:pt x="8385176" y="94234"/>
                </a:cubicBezTo>
                <a:close/>
                <a:moveTo>
                  <a:pt x="6966205" y="18796"/>
                </a:moveTo>
                <a:lnTo>
                  <a:pt x="7353301" y="18796"/>
                </a:lnTo>
                <a:lnTo>
                  <a:pt x="7353301" y="110363"/>
                </a:lnTo>
                <a:lnTo>
                  <a:pt x="7075552" y="110363"/>
                </a:lnTo>
                <a:lnTo>
                  <a:pt x="7075552" y="264795"/>
                </a:lnTo>
                <a:lnTo>
                  <a:pt x="7314058" y="264795"/>
                </a:lnTo>
                <a:lnTo>
                  <a:pt x="7314058" y="356362"/>
                </a:lnTo>
                <a:lnTo>
                  <a:pt x="7075552" y="356362"/>
                </a:lnTo>
                <a:lnTo>
                  <a:pt x="7075552" y="524637"/>
                </a:lnTo>
                <a:lnTo>
                  <a:pt x="7369303" y="524637"/>
                </a:lnTo>
                <a:lnTo>
                  <a:pt x="7369303" y="616204"/>
                </a:lnTo>
                <a:lnTo>
                  <a:pt x="6966205" y="616204"/>
                </a:lnTo>
                <a:close/>
                <a:moveTo>
                  <a:pt x="6391657" y="18796"/>
                </a:moveTo>
                <a:lnTo>
                  <a:pt x="6573394" y="18796"/>
                </a:lnTo>
                <a:cubicBezTo>
                  <a:pt x="6603366" y="18796"/>
                  <a:pt x="6631433" y="20574"/>
                  <a:pt x="6657341" y="24003"/>
                </a:cubicBezTo>
                <a:cubicBezTo>
                  <a:pt x="6683249" y="27432"/>
                  <a:pt x="6705347" y="32512"/>
                  <a:pt x="6723889" y="39370"/>
                </a:cubicBezTo>
                <a:cubicBezTo>
                  <a:pt x="6758941" y="52705"/>
                  <a:pt x="6785992" y="72644"/>
                  <a:pt x="6805042" y="98933"/>
                </a:cubicBezTo>
                <a:cubicBezTo>
                  <a:pt x="6824092" y="125349"/>
                  <a:pt x="6833617" y="158369"/>
                  <a:pt x="6833617" y="198247"/>
                </a:cubicBezTo>
                <a:cubicBezTo>
                  <a:pt x="6833617" y="240030"/>
                  <a:pt x="6822187" y="275336"/>
                  <a:pt x="6799073" y="304292"/>
                </a:cubicBezTo>
                <a:cubicBezTo>
                  <a:pt x="6775959" y="333375"/>
                  <a:pt x="6740399" y="354838"/>
                  <a:pt x="6692139" y="368808"/>
                </a:cubicBezTo>
                <a:lnTo>
                  <a:pt x="6692139" y="370586"/>
                </a:lnTo>
                <a:lnTo>
                  <a:pt x="6869812" y="616204"/>
                </a:lnTo>
                <a:lnTo>
                  <a:pt x="6738621" y="616204"/>
                </a:lnTo>
                <a:lnTo>
                  <a:pt x="6576061" y="384937"/>
                </a:lnTo>
                <a:lnTo>
                  <a:pt x="6501004" y="384937"/>
                </a:lnTo>
                <a:lnTo>
                  <a:pt x="6501004" y="616204"/>
                </a:lnTo>
                <a:lnTo>
                  <a:pt x="6391657" y="616204"/>
                </a:lnTo>
                <a:close/>
                <a:moveTo>
                  <a:pt x="5749291" y="18796"/>
                </a:moveTo>
                <a:lnTo>
                  <a:pt x="5858765" y="18796"/>
                </a:lnTo>
                <a:lnTo>
                  <a:pt x="5858765" y="360807"/>
                </a:lnTo>
                <a:cubicBezTo>
                  <a:pt x="5858765" y="403098"/>
                  <a:pt x="5863718" y="436118"/>
                  <a:pt x="5873878" y="459994"/>
                </a:cubicBezTo>
                <a:cubicBezTo>
                  <a:pt x="5885181" y="486410"/>
                  <a:pt x="5901691" y="505587"/>
                  <a:pt x="5923408" y="517271"/>
                </a:cubicBezTo>
                <a:cubicBezTo>
                  <a:pt x="5945252" y="529082"/>
                  <a:pt x="5970779" y="534924"/>
                  <a:pt x="6000243" y="534924"/>
                </a:cubicBezTo>
                <a:cubicBezTo>
                  <a:pt x="6029707" y="534924"/>
                  <a:pt x="6055361" y="529082"/>
                  <a:pt x="6077078" y="517271"/>
                </a:cubicBezTo>
                <a:cubicBezTo>
                  <a:pt x="6098795" y="505587"/>
                  <a:pt x="6115305" y="486410"/>
                  <a:pt x="6126608" y="459994"/>
                </a:cubicBezTo>
                <a:cubicBezTo>
                  <a:pt x="6136768" y="436118"/>
                  <a:pt x="6141848" y="403098"/>
                  <a:pt x="6141848" y="360807"/>
                </a:cubicBezTo>
                <a:lnTo>
                  <a:pt x="6141848" y="18796"/>
                </a:lnTo>
                <a:lnTo>
                  <a:pt x="6251195" y="18796"/>
                </a:lnTo>
                <a:lnTo>
                  <a:pt x="6251195" y="370586"/>
                </a:lnTo>
                <a:cubicBezTo>
                  <a:pt x="6251195" y="395605"/>
                  <a:pt x="6249798" y="418211"/>
                  <a:pt x="6246877" y="438531"/>
                </a:cubicBezTo>
                <a:cubicBezTo>
                  <a:pt x="6244083" y="458724"/>
                  <a:pt x="6239384" y="477266"/>
                  <a:pt x="6232907" y="493903"/>
                </a:cubicBezTo>
                <a:cubicBezTo>
                  <a:pt x="6224779" y="514731"/>
                  <a:pt x="6213984" y="533400"/>
                  <a:pt x="6200522" y="549910"/>
                </a:cubicBezTo>
                <a:cubicBezTo>
                  <a:pt x="6186933" y="566420"/>
                  <a:pt x="6170423" y="580390"/>
                  <a:pt x="6150992" y="591820"/>
                </a:cubicBezTo>
                <a:cubicBezTo>
                  <a:pt x="6131434" y="603377"/>
                  <a:pt x="6109082" y="612140"/>
                  <a:pt x="6083809" y="618236"/>
                </a:cubicBezTo>
                <a:cubicBezTo>
                  <a:pt x="6058409" y="624332"/>
                  <a:pt x="6030215" y="627380"/>
                  <a:pt x="5998973" y="627380"/>
                </a:cubicBezTo>
                <a:cubicBezTo>
                  <a:pt x="5967604" y="627380"/>
                  <a:pt x="5939536" y="624332"/>
                  <a:pt x="5914518" y="618236"/>
                </a:cubicBezTo>
                <a:cubicBezTo>
                  <a:pt x="5889499" y="612140"/>
                  <a:pt x="5867528" y="603377"/>
                  <a:pt x="5848478" y="591820"/>
                </a:cubicBezTo>
                <a:cubicBezTo>
                  <a:pt x="5829428" y="580390"/>
                  <a:pt x="5813172" y="566420"/>
                  <a:pt x="5799836" y="549910"/>
                </a:cubicBezTo>
                <a:cubicBezTo>
                  <a:pt x="5786374" y="533400"/>
                  <a:pt x="5775707" y="514731"/>
                  <a:pt x="5767579" y="493903"/>
                </a:cubicBezTo>
                <a:cubicBezTo>
                  <a:pt x="5761102" y="477266"/>
                  <a:pt x="5756403" y="458724"/>
                  <a:pt x="5753609" y="438531"/>
                </a:cubicBezTo>
                <a:cubicBezTo>
                  <a:pt x="5750687" y="418211"/>
                  <a:pt x="5749291" y="395605"/>
                  <a:pt x="5749291" y="370586"/>
                </a:cubicBezTo>
                <a:close/>
                <a:moveTo>
                  <a:pt x="5172330" y="18796"/>
                </a:moveTo>
                <a:lnTo>
                  <a:pt x="5666995" y="18796"/>
                </a:lnTo>
                <a:lnTo>
                  <a:pt x="5666995" y="110363"/>
                </a:lnTo>
                <a:lnTo>
                  <a:pt x="5474590" y="110363"/>
                </a:lnTo>
                <a:lnTo>
                  <a:pt x="5474590" y="616204"/>
                </a:lnTo>
                <a:lnTo>
                  <a:pt x="5365243" y="616204"/>
                </a:lnTo>
                <a:lnTo>
                  <a:pt x="5365243" y="110363"/>
                </a:lnTo>
                <a:lnTo>
                  <a:pt x="5172330" y="110363"/>
                </a:lnTo>
                <a:close/>
                <a:moveTo>
                  <a:pt x="4053079" y="18796"/>
                </a:moveTo>
                <a:lnTo>
                  <a:pt x="4162553" y="18796"/>
                </a:lnTo>
                <a:lnTo>
                  <a:pt x="4162553" y="360807"/>
                </a:lnTo>
                <a:cubicBezTo>
                  <a:pt x="4162553" y="403098"/>
                  <a:pt x="4167506" y="436118"/>
                  <a:pt x="4177666" y="459994"/>
                </a:cubicBezTo>
                <a:cubicBezTo>
                  <a:pt x="4188969" y="486410"/>
                  <a:pt x="4205479" y="505587"/>
                  <a:pt x="4227196" y="517271"/>
                </a:cubicBezTo>
                <a:cubicBezTo>
                  <a:pt x="4249040" y="529082"/>
                  <a:pt x="4274567" y="534924"/>
                  <a:pt x="4304031" y="534924"/>
                </a:cubicBezTo>
                <a:cubicBezTo>
                  <a:pt x="4333495" y="534924"/>
                  <a:pt x="4359149" y="529082"/>
                  <a:pt x="4380866" y="517271"/>
                </a:cubicBezTo>
                <a:cubicBezTo>
                  <a:pt x="4402583" y="505587"/>
                  <a:pt x="4419093" y="486410"/>
                  <a:pt x="4430396" y="459994"/>
                </a:cubicBezTo>
                <a:cubicBezTo>
                  <a:pt x="4440556" y="436118"/>
                  <a:pt x="4445636" y="403098"/>
                  <a:pt x="4445636" y="360807"/>
                </a:cubicBezTo>
                <a:lnTo>
                  <a:pt x="4445636" y="18796"/>
                </a:lnTo>
                <a:lnTo>
                  <a:pt x="4554983" y="18796"/>
                </a:lnTo>
                <a:lnTo>
                  <a:pt x="4554983" y="370586"/>
                </a:lnTo>
                <a:cubicBezTo>
                  <a:pt x="4554983" y="395605"/>
                  <a:pt x="4553586" y="418211"/>
                  <a:pt x="4550665" y="438531"/>
                </a:cubicBezTo>
                <a:cubicBezTo>
                  <a:pt x="4547871" y="458724"/>
                  <a:pt x="4543172" y="477266"/>
                  <a:pt x="4536695" y="493903"/>
                </a:cubicBezTo>
                <a:cubicBezTo>
                  <a:pt x="4528567" y="514731"/>
                  <a:pt x="4517772" y="533400"/>
                  <a:pt x="4504310" y="549910"/>
                </a:cubicBezTo>
                <a:cubicBezTo>
                  <a:pt x="4490721" y="566420"/>
                  <a:pt x="4474211" y="580390"/>
                  <a:pt x="4454780" y="591820"/>
                </a:cubicBezTo>
                <a:cubicBezTo>
                  <a:pt x="4435222" y="603377"/>
                  <a:pt x="4412870" y="612140"/>
                  <a:pt x="4387597" y="618236"/>
                </a:cubicBezTo>
                <a:cubicBezTo>
                  <a:pt x="4362197" y="624332"/>
                  <a:pt x="4334003" y="627380"/>
                  <a:pt x="4302761" y="627380"/>
                </a:cubicBezTo>
                <a:cubicBezTo>
                  <a:pt x="4271392" y="627380"/>
                  <a:pt x="4243325" y="624332"/>
                  <a:pt x="4218306" y="618236"/>
                </a:cubicBezTo>
                <a:cubicBezTo>
                  <a:pt x="4193287" y="612140"/>
                  <a:pt x="4171316" y="603377"/>
                  <a:pt x="4152266" y="591820"/>
                </a:cubicBezTo>
                <a:cubicBezTo>
                  <a:pt x="4133216" y="580390"/>
                  <a:pt x="4116960" y="566420"/>
                  <a:pt x="4103625" y="549910"/>
                </a:cubicBezTo>
                <a:cubicBezTo>
                  <a:pt x="4090163" y="533400"/>
                  <a:pt x="4079495" y="514731"/>
                  <a:pt x="4071367" y="493903"/>
                </a:cubicBezTo>
                <a:cubicBezTo>
                  <a:pt x="4064890" y="477266"/>
                  <a:pt x="4060191" y="458724"/>
                  <a:pt x="4057397" y="438531"/>
                </a:cubicBezTo>
                <a:cubicBezTo>
                  <a:pt x="4054476" y="418211"/>
                  <a:pt x="4053079" y="395605"/>
                  <a:pt x="4053079" y="370586"/>
                </a:cubicBezTo>
                <a:close/>
                <a:moveTo>
                  <a:pt x="3480817" y="18796"/>
                </a:moveTo>
                <a:lnTo>
                  <a:pt x="3662554" y="18796"/>
                </a:lnTo>
                <a:cubicBezTo>
                  <a:pt x="3692526" y="18796"/>
                  <a:pt x="3720593" y="20574"/>
                  <a:pt x="3746501" y="24003"/>
                </a:cubicBezTo>
                <a:cubicBezTo>
                  <a:pt x="3772409" y="27432"/>
                  <a:pt x="3794507" y="32512"/>
                  <a:pt x="3813049" y="39370"/>
                </a:cubicBezTo>
                <a:cubicBezTo>
                  <a:pt x="3848101" y="52705"/>
                  <a:pt x="3875152" y="72644"/>
                  <a:pt x="3894202" y="98933"/>
                </a:cubicBezTo>
                <a:cubicBezTo>
                  <a:pt x="3913252" y="125349"/>
                  <a:pt x="3922777" y="158369"/>
                  <a:pt x="3922777" y="198247"/>
                </a:cubicBezTo>
                <a:cubicBezTo>
                  <a:pt x="3922777" y="240030"/>
                  <a:pt x="3911347" y="275336"/>
                  <a:pt x="3888233" y="304292"/>
                </a:cubicBezTo>
                <a:cubicBezTo>
                  <a:pt x="3865119" y="333375"/>
                  <a:pt x="3829559" y="354838"/>
                  <a:pt x="3781299" y="368808"/>
                </a:cubicBezTo>
                <a:lnTo>
                  <a:pt x="3781299" y="370586"/>
                </a:lnTo>
                <a:lnTo>
                  <a:pt x="3958972" y="616204"/>
                </a:lnTo>
                <a:lnTo>
                  <a:pt x="3827781" y="616204"/>
                </a:lnTo>
                <a:lnTo>
                  <a:pt x="3665221" y="384937"/>
                </a:lnTo>
                <a:lnTo>
                  <a:pt x="3590164" y="384937"/>
                </a:lnTo>
                <a:lnTo>
                  <a:pt x="3590164" y="616204"/>
                </a:lnTo>
                <a:lnTo>
                  <a:pt x="3480817" y="616204"/>
                </a:lnTo>
                <a:close/>
                <a:moveTo>
                  <a:pt x="2901570" y="18796"/>
                </a:moveTo>
                <a:lnTo>
                  <a:pt x="3396235" y="18796"/>
                </a:lnTo>
                <a:lnTo>
                  <a:pt x="3396235" y="110363"/>
                </a:lnTo>
                <a:lnTo>
                  <a:pt x="3203830" y="110363"/>
                </a:lnTo>
                <a:lnTo>
                  <a:pt x="3203830" y="616204"/>
                </a:lnTo>
                <a:lnTo>
                  <a:pt x="3094483" y="616204"/>
                </a:lnTo>
                <a:lnTo>
                  <a:pt x="3094483" y="110363"/>
                </a:lnTo>
                <a:lnTo>
                  <a:pt x="2901570" y="110363"/>
                </a:lnTo>
                <a:close/>
                <a:moveTo>
                  <a:pt x="1840231" y="18796"/>
                </a:moveTo>
                <a:lnTo>
                  <a:pt x="1940180" y="18796"/>
                </a:lnTo>
                <a:lnTo>
                  <a:pt x="2177289" y="616204"/>
                </a:lnTo>
                <a:lnTo>
                  <a:pt x="2061592" y="616204"/>
                </a:lnTo>
                <a:lnTo>
                  <a:pt x="2003171" y="463931"/>
                </a:lnTo>
                <a:lnTo>
                  <a:pt x="1778127" y="463931"/>
                </a:lnTo>
                <a:lnTo>
                  <a:pt x="1719581" y="616204"/>
                </a:lnTo>
                <a:lnTo>
                  <a:pt x="1603121" y="616204"/>
                </a:lnTo>
                <a:close/>
                <a:moveTo>
                  <a:pt x="1130682" y="18796"/>
                </a:moveTo>
                <a:lnTo>
                  <a:pt x="1625346" y="18796"/>
                </a:lnTo>
                <a:lnTo>
                  <a:pt x="1625346" y="110363"/>
                </a:lnTo>
                <a:lnTo>
                  <a:pt x="1432942" y="110363"/>
                </a:lnTo>
                <a:lnTo>
                  <a:pt x="1432942" y="616204"/>
                </a:lnTo>
                <a:lnTo>
                  <a:pt x="1323595" y="616204"/>
                </a:lnTo>
                <a:lnTo>
                  <a:pt x="1323595" y="110363"/>
                </a:lnTo>
                <a:lnTo>
                  <a:pt x="1130682" y="110363"/>
                </a:lnTo>
                <a:close/>
                <a:moveTo>
                  <a:pt x="816103" y="18796"/>
                </a:moveTo>
                <a:lnTo>
                  <a:pt x="916052" y="18796"/>
                </a:lnTo>
                <a:lnTo>
                  <a:pt x="1153161" y="616204"/>
                </a:lnTo>
                <a:lnTo>
                  <a:pt x="1037464" y="616204"/>
                </a:lnTo>
                <a:lnTo>
                  <a:pt x="979044" y="463931"/>
                </a:lnTo>
                <a:lnTo>
                  <a:pt x="754000" y="463931"/>
                </a:lnTo>
                <a:lnTo>
                  <a:pt x="695453" y="616204"/>
                </a:lnTo>
                <a:lnTo>
                  <a:pt x="578994" y="616204"/>
                </a:lnTo>
                <a:close/>
                <a:moveTo>
                  <a:pt x="7621" y="18796"/>
                </a:moveTo>
                <a:lnTo>
                  <a:pt x="165609" y="18796"/>
                </a:lnTo>
                <a:cubicBezTo>
                  <a:pt x="179706" y="18796"/>
                  <a:pt x="193803" y="19304"/>
                  <a:pt x="208281" y="20193"/>
                </a:cubicBezTo>
                <a:cubicBezTo>
                  <a:pt x="222759" y="21082"/>
                  <a:pt x="236856" y="22352"/>
                  <a:pt x="250445" y="24130"/>
                </a:cubicBezTo>
                <a:cubicBezTo>
                  <a:pt x="264161" y="25908"/>
                  <a:pt x="277369" y="28067"/>
                  <a:pt x="290196" y="30607"/>
                </a:cubicBezTo>
                <a:cubicBezTo>
                  <a:pt x="303023" y="33147"/>
                  <a:pt x="314834" y="36195"/>
                  <a:pt x="325502" y="39751"/>
                </a:cubicBezTo>
                <a:cubicBezTo>
                  <a:pt x="357379" y="49911"/>
                  <a:pt x="385446" y="63627"/>
                  <a:pt x="409830" y="80899"/>
                </a:cubicBezTo>
                <a:cubicBezTo>
                  <a:pt x="434341" y="98171"/>
                  <a:pt x="454788" y="118491"/>
                  <a:pt x="471298" y="141986"/>
                </a:cubicBezTo>
                <a:cubicBezTo>
                  <a:pt x="487808" y="165608"/>
                  <a:pt x="500254" y="191770"/>
                  <a:pt x="508763" y="220853"/>
                </a:cubicBezTo>
                <a:cubicBezTo>
                  <a:pt x="517272" y="249809"/>
                  <a:pt x="521463" y="281305"/>
                  <a:pt x="521463" y="315341"/>
                </a:cubicBezTo>
                <a:cubicBezTo>
                  <a:pt x="521463" y="347472"/>
                  <a:pt x="517907" y="377571"/>
                  <a:pt x="510795" y="405638"/>
                </a:cubicBezTo>
                <a:cubicBezTo>
                  <a:pt x="503683" y="433832"/>
                  <a:pt x="492761" y="459486"/>
                  <a:pt x="478156" y="482727"/>
                </a:cubicBezTo>
                <a:cubicBezTo>
                  <a:pt x="463678" y="505968"/>
                  <a:pt x="445263" y="526415"/>
                  <a:pt x="423038" y="544068"/>
                </a:cubicBezTo>
                <a:cubicBezTo>
                  <a:pt x="400940" y="561848"/>
                  <a:pt x="374651" y="576326"/>
                  <a:pt x="344298" y="587629"/>
                </a:cubicBezTo>
                <a:cubicBezTo>
                  <a:pt x="318898" y="597154"/>
                  <a:pt x="290196" y="604266"/>
                  <a:pt x="258065" y="609092"/>
                </a:cubicBezTo>
                <a:cubicBezTo>
                  <a:pt x="225934" y="613791"/>
                  <a:pt x="189739" y="616204"/>
                  <a:pt x="149607" y="616204"/>
                </a:cubicBezTo>
                <a:lnTo>
                  <a:pt x="7621" y="616204"/>
                </a:lnTo>
                <a:close/>
                <a:moveTo>
                  <a:pt x="8384287" y="7620"/>
                </a:moveTo>
                <a:cubicBezTo>
                  <a:pt x="8411973" y="7620"/>
                  <a:pt x="8436865" y="10668"/>
                  <a:pt x="8458836" y="16637"/>
                </a:cubicBezTo>
                <a:cubicBezTo>
                  <a:pt x="8480934" y="22479"/>
                  <a:pt x="8499603" y="31369"/>
                  <a:pt x="8514970" y="43180"/>
                </a:cubicBezTo>
                <a:cubicBezTo>
                  <a:pt x="8530210" y="54864"/>
                  <a:pt x="8542021" y="69469"/>
                  <a:pt x="8550403" y="86868"/>
                </a:cubicBezTo>
                <a:cubicBezTo>
                  <a:pt x="8558785" y="104267"/>
                  <a:pt x="8562976" y="124460"/>
                  <a:pt x="8562976" y="147447"/>
                </a:cubicBezTo>
                <a:cubicBezTo>
                  <a:pt x="8562976" y="167640"/>
                  <a:pt x="8559801" y="185928"/>
                  <a:pt x="8553578" y="202057"/>
                </a:cubicBezTo>
                <a:cubicBezTo>
                  <a:pt x="8547228" y="218313"/>
                  <a:pt x="8538846" y="232918"/>
                  <a:pt x="8528051" y="246126"/>
                </a:cubicBezTo>
                <a:cubicBezTo>
                  <a:pt x="8517383" y="259207"/>
                  <a:pt x="8505064" y="271018"/>
                  <a:pt x="8491094" y="281813"/>
                </a:cubicBezTo>
                <a:cubicBezTo>
                  <a:pt x="8476997" y="292481"/>
                  <a:pt x="8462519" y="302641"/>
                  <a:pt x="8447279" y="312166"/>
                </a:cubicBezTo>
                <a:cubicBezTo>
                  <a:pt x="8461884" y="327025"/>
                  <a:pt x="8478521" y="344170"/>
                  <a:pt x="8497317" y="363474"/>
                </a:cubicBezTo>
                <a:cubicBezTo>
                  <a:pt x="8515986" y="382905"/>
                  <a:pt x="8535798" y="403225"/>
                  <a:pt x="8556626" y="424688"/>
                </a:cubicBezTo>
                <a:cubicBezTo>
                  <a:pt x="8566532" y="407416"/>
                  <a:pt x="8574660" y="388239"/>
                  <a:pt x="8581010" y="367030"/>
                </a:cubicBezTo>
                <a:cubicBezTo>
                  <a:pt x="8587360" y="345948"/>
                  <a:pt x="8591678" y="322707"/>
                  <a:pt x="8593710" y="297434"/>
                </a:cubicBezTo>
                <a:lnTo>
                  <a:pt x="8696834" y="297434"/>
                </a:lnTo>
                <a:cubicBezTo>
                  <a:pt x="8692643" y="338201"/>
                  <a:pt x="8684261" y="374904"/>
                  <a:pt x="8671688" y="407670"/>
                </a:cubicBezTo>
                <a:cubicBezTo>
                  <a:pt x="8658988" y="440436"/>
                  <a:pt x="8643113" y="469646"/>
                  <a:pt x="8624063" y="495173"/>
                </a:cubicBezTo>
                <a:cubicBezTo>
                  <a:pt x="8639303" y="510667"/>
                  <a:pt x="8653527" y="525399"/>
                  <a:pt x="8666989" y="539369"/>
                </a:cubicBezTo>
                <a:cubicBezTo>
                  <a:pt x="8680324" y="553466"/>
                  <a:pt x="8692262" y="565785"/>
                  <a:pt x="8702930" y="576707"/>
                </a:cubicBezTo>
                <a:cubicBezTo>
                  <a:pt x="8713471" y="587502"/>
                  <a:pt x="8722107" y="596519"/>
                  <a:pt x="8728838" y="603504"/>
                </a:cubicBezTo>
                <a:cubicBezTo>
                  <a:pt x="8735442" y="610489"/>
                  <a:pt x="8739633" y="614680"/>
                  <a:pt x="8741030" y="616204"/>
                </a:cubicBezTo>
                <a:lnTo>
                  <a:pt x="8590154" y="616204"/>
                </a:lnTo>
                <a:cubicBezTo>
                  <a:pt x="8585074" y="609600"/>
                  <a:pt x="8579486" y="602869"/>
                  <a:pt x="8573136" y="595884"/>
                </a:cubicBezTo>
                <a:cubicBezTo>
                  <a:pt x="8566913" y="588899"/>
                  <a:pt x="8558658" y="579755"/>
                  <a:pt x="8548244" y="568452"/>
                </a:cubicBezTo>
                <a:cubicBezTo>
                  <a:pt x="8519288" y="588391"/>
                  <a:pt x="8488300" y="603250"/>
                  <a:pt x="8455280" y="612902"/>
                </a:cubicBezTo>
                <a:cubicBezTo>
                  <a:pt x="8422260" y="622554"/>
                  <a:pt x="8388732" y="627380"/>
                  <a:pt x="8354823" y="627380"/>
                </a:cubicBezTo>
                <a:cubicBezTo>
                  <a:pt x="8327518" y="627380"/>
                  <a:pt x="8302499" y="623570"/>
                  <a:pt x="8279893" y="615950"/>
                </a:cubicBezTo>
                <a:cubicBezTo>
                  <a:pt x="8257160" y="608457"/>
                  <a:pt x="8237856" y="597662"/>
                  <a:pt x="8221854" y="583819"/>
                </a:cubicBezTo>
                <a:cubicBezTo>
                  <a:pt x="8205725" y="569976"/>
                  <a:pt x="8193279" y="553212"/>
                  <a:pt x="8184262" y="533400"/>
                </a:cubicBezTo>
                <a:cubicBezTo>
                  <a:pt x="8175372" y="513588"/>
                  <a:pt x="8170927" y="491617"/>
                  <a:pt x="8170927" y="467487"/>
                </a:cubicBezTo>
                <a:cubicBezTo>
                  <a:pt x="8170927" y="447040"/>
                  <a:pt x="8174102" y="428498"/>
                  <a:pt x="8180452" y="411988"/>
                </a:cubicBezTo>
                <a:cubicBezTo>
                  <a:pt x="8186929" y="395478"/>
                  <a:pt x="8195438" y="380492"/>
                  <a:pt x="8206233" y="367030"/>
                </a:cubicBezTo>
                <a:cubicBezTo>
                  <a:pt x="8216901" y="353695"/>
                  <a:pt x="8229220" y="341503"/>
                  <a:pt x="8243190" y="330708"/>
                </a:cubicBezTo>
                <a:cubicBezTo>
                  <a:pt x="8257160" y="319786"/>
                  <a:pt x="8271765" y="309753"/>
                  <a:pt x="8287005" y="300609"/>
                </a:cubicBezTo>
                <a:cubicBezTo>
                  <a:pt x="8275702" y="289560"/>
                  <a:pt x="8265161" y="278511"/>
                  <a:pt x="8255509" y="267462"/>
                </a:cubicBezTo>
                <a:cubicBezTo>
                  <a:pt x="8245857" y="256540"/>
                  <a:pt x="8237475" y="244983"/>
                  <a:pt x="8230236" y="233172"/>
                </a:cubicBezTo>
                <a:cubicBezTo>
                  <a:pt x="8223124" y="221234"/>
                  <a:pt x="8217536" y="208661"/>
                  <a:pt x="8213599" y="195453"/>
                </a:cubicBezTo>
                <a:cubicBezTo>
                  <a:pt x="8209535" y="182118"/>
                  <a:pt x="8207503" y="167767"/>
                  <a:pt x="8207503" y="152273"/>
                </a:cubicBezTo>
                <a:cubicBezTo>
                  <a:pt x="8207503" y="129667"/>
                  <a:pt x="8211567" y="109474"/>
                  <a:pt x="8219568" y="91567"/>
                </a:cubicBezTo>
                <a:cubicBezTo>
                  <a:pt x="8227569" y="73787"/>
                  <a:pt x="8239253" y="58547"/>
                  <a:pt x="8254366" y="46101"/>
                </a:cubicBezTo>
                <a:cubicBezTo>
                  <a:pt x="8269606" y="33528"/>
                  <a:pt x="8288148" y="24003"/>
                  <a:pt x="8309992" y="17526"/>
                </a:cubicBezTo>
                <a:cubicBezTo>
                  <a:pt x="8331836" y="10922"/>
                  <a:pt x="8356601" y="7620"/>
                  <a:pt x="8384287" y="7620"/>
                </a:cubicBezTo>
                <a:close/>
                <a:moveTo>
                  <a:pt x="7683628" y="7620"/>
                </a:moveTo>
                <a:cubicBezTo>
                  <a:pt x="7715505" y="7620"/>
                  <a:pt x="7747509" y="10795"/>
                  <a:pt x="7779640" y="17018"/>
                </a:cubicBezTo>
                <a:cubicBezTo>
                  <a:pt x="7811771" y="23241"/>
                  <a:pt x="7839457" y="31369"/>
                  <a:pt x="7862698" y="41148"/>
                </a:cubicBezTo>
                <a:lnTo>
                  <a:pt x="7862698" y="134874"/>
                </a:lnTo>
                <a:cubicBezTo>
                  <a:pt x="7831710" y="122682"/>
                  <a:pt x="7802119" y="113792"/>
                  <a:pt x="7773671" y="108331"/>
                </a:cubicBezTo>
                <a:cubicBezTo>
                  <a:pt x="7745223" y="102870"/>
                  <a:pt x="7718553" y="100076"/>
                  <a:pt x="7693534" y="100076"/>
                </a:cubicBezTo>
                <a:cubicBezTo>
                  <a:pt x="7657466" y="100076"/>
                  <a:pt x="7629780" y="106680"/>
                  <a:pt x="7610222" y="119761"/>
                </a:cubicBezTo>
                <a:cubicBezTo>
                  <a:pt x="7590664" y="132842"/>
                  <a:pt x="7581012" y="152400"/>
                  <a:pt x="7581012" y="178689"/>
                </a:cubicBezTo>
                <a:cubicBezTo>
                  <a:pt x="7581012" y="193802"/>
                  <a:pt x="7584187" y="206375"/>
                  <a:pt x="7590537" y="216154"/>
                </a:cubicBezTo>
                <a:cubicBezTo>
                  <a:pt x="7597014" y="225933"/>
                  <a:pt x="7605650" y="234061"/>
                  <a:pt x="7616699" y="240538"/>
                </a:cubicBezTo>
                <a:cubicBezTo>
                  <a:pt x="7627748" y="246888"/>
                  <a:pt x="7640321" y="251968"/>
                  <a:pt x="7654672" y="255905"/>
                </a:cubicBezTo>
                <a:cubicBezTo>
                  <a:pt x="7668896" y="259715"/>
                  <a:pt x="7684136" y="263398"/>
                  <a:pt x="7700138" y="266573"/>
                </a:cubicBezTo>
                <a:cubicBezTo>
                  <a:pt x="7725538" y="272034"/>
                  <a:pt x="7749668" y="278130"/>
                  <a:pt x="7772782" y="285115"/>
                </a:cubicBezTo>
                <a:cubicBezTo>
                  <a:pt x="7795769" y="292100"/>
                  <a:pt x="7816216" y="301879"/>
                  <a:pt x="7834123" y="314325"/>
                </a:cubicBezTo>
                <a:cubicBezTo>
                  <a:pt x="7852030" y="326898"/>
                  <a:pt x="7866127" y="343154"/>
                  <a:pt x="7876541" y="363220"/>
                </a:cubicBezTo>
                <a:cubicBezTo>
                  <a:pt x="7886955" y="383413"/>
                  <a:pt x="7892162" y="409067"/>
                  <a:pt x="7892162" y="440309"/>
                </a:cubicBezTo>
                <a:cubicBezTo>
                  <a:pt x="7892162" y="472440"/>
                  <a:pt x="7886193" y="500253"/>
                  <a:pt x="7874255" y="523748"/>
                </a:cubicBezTo>
                <a:cubicBezTo>
                  <a:pt x="7862444" y="547243"/>
                  <a:pt x="7845553" y="566674"/>
                  <a:pt x="7823582" y="582041"/>
                </a:cubicBezTo>
                <a:cubicBezTo>
                  <a:pt x="7801738" y="597408"/>
                  <a:pt x="7775195" y="608711"/>
                  <a:pt x="7743953" y="616204"/>
                </a:cubicBezTo>
                <a:cubicBezTo>
                  <a:pt x="7712711" y="623697"/>
                  <a:pt x="7678421" y="627380"/>
                  <a:pt x="7641210" y="627380"/>
                </a:cubicBezTo>
                <a:cubicBezTo>
                  <a:pt x="7608825" y="627380"/>
                  <a:pt x="7576821" y="624205"/>
                  <a:pt x="7545452" y="617728"/>
                </a:cubicBezTo>
                <a:cubicBezTo>
                  <a:pt x="7514083" y="611378"/>
                  <a:pt x="7487921" y="602361"/>
                  <a:pt x="7467093" y="590804"/>
                </a:cubicBezTo>
                <a:lnTo>
                  <a:pt x="7467093" y="498348"/>
                </a:lnTo>
                <a:cubicBezTo>
                  <a:pt x="7496557" y="511175"/>
                  <a:pt x="7525259" y="520446"/>
                  <a:pt x="7553326" y="526288"/>
                </a:cubicBezTo>
                <a:cubicBezTo>
                  <a:pt x="7581266" y="532003"/>
                  <a:pt x="7610095" y="534924"/>
                  <a:pt x="7639940" y="534924"/>
                </a:cubicBezTo>
                <a:cubicBezTo>
                  <a:pt x="7657212" y="534924"/>
                  <a:pt x="7674103" y="533527"/>
                  <a:pt x="7690867" y="530733"/>
                </a:cubicBezTo>
                <a:cubicBezTo>
                  <a:pt x="7707504" y="527939"/>
                  <a:pt x="7722490" y="522986"/>
                  <a:pt x="7735698" y="516255"/>
                </a:cubicBezTo>
                <a:cubicBezTo>
                  <a:pt x="7748906" y="509397"/>
                  <a:pt x="7759574" y="499999"/>
                  <a:pt x="7767575" y="488315"/>
                </a:cubicBezTo>
                <a:cubicBezTo>
                  <a:pt x="7775703" y="476504"/>
                  <a:pt x="7779640" y="462026"/>
                  <a:pt x="7779640" y="444754"/>
                </a:cubicBezTo>
                <a:cubicBezTo>
                  <a:pt x="7779640" y="429641"/>
                  <a:pt x="7775957" y="417322"/>
                  <a:pt x="7768464" y="407924"/>
                </a:cubicBezTo>
                <a:cubicBezTo>
                  <a:pt x="7761098" y="398526"/>
                  <a:pt x="7750938" y="390906"/>
                  <a:pt x="7738111" y="384937"/>
                </a:cubicBezTo>
                <a:cubicBezTo>
                  <a:pt x="7725284" y="378968"/>
                  <a:pt x="7710933" y="374142"/>
                  <a:pt x="7695058" y="370459"/>
                </a:cubicBezTo>
                <a:cubicBezTo>
                  <a:pt x="7679183" y="366649"/>
                  <a:pt x="7662419" y="363093"/>
                  <a:pt x="7644766" y="359537"/>
                </a:cubicBezTo>
                <a:cubicBezTo>
                  <a:pt x="7621652" y="354457"/>
                  <a:pt x="7599427" y="348361"/>
                  <a:pt x="7578345" y="341376"/>
                </a:cubicBezTo>
                <a:cubicBezTo>
                  <a:pt x="7557136" y="334391"/>
                  <a:pt x="7538594" y="324739"/>
                  <a:pt x="7522465" y="312420"/>
                </a:cubicBezTo>
                <a:cubicBezTo>
                  <a:pt x="7506463" y="299974"/>
                  <a:pt x="7493636" y="284353"/>
                  <a:pt x="7484111" y="265303"/>
                </a:cubicBezTo>
                <a:cubicBezTo>
                  <a:pt x="7474586" y="246253"/>
                  <a:pt x="7469760" y="222377"/>
                  <a:pt x="7469760" y="193802"/>
                </a:cubicBezTo>
                <a:cubicBezTo>
                  <a:pt x="7469760" y="162306"/>
                  <a:pt x="7475348" y="134874"/>
                  <a:pt x="7486270" y="111506"/>
                </a:cubicBezTo>
                <a:cubicBezTo>
                  <a:pt x="7497319" y="88138"/>
                  <a:pt x="7512305" y="68707"/>
                  <a:pt x="7531228" y="53467"/>
                </a:cubicBezTo>
                <a:cubicBezTo>
                  <a:pt x="7550151" y="38100"/>
                  <a:pt x="7572249" y="26670"/>
                  <a:pt x="7597776" y="19050"/>
                </a:cubicBezTo>
                <a:cubicBezTo>
                  <a:pt x="7623176" y="11430"/>
                  <a:pt x="7651878" y="7620"/>
                  <a:pt x="7683628" y="7620"/>
                </a:cubicBezTo>
                <a:close/>
                <a:moveTo>
                  <a:pt x="4979798" y="7620"/>
                </a:moveTo>
                <a:cubicBezTo>
                  <a:pt x="5005198" y="7620"/>
                  <a:pt x="5029074" y="9398"/>
                  <a:pt x="5051680" y="12827"/>
                </a:cubicBezTo>
                <a:cubicBezTo>
                  <a:pt x="5074286" y="16256"/>
                  <a:pt x="5094733" y="21082"/>
                  <a:pt x="5112894" y="27305"/>
                </a:cubicBezTo>
                <a:lnTo>
                  <a:pt x="5112894" y="120142"/>
                </a:lnTo>
                <a:cubicBezTo>
                  <a:pt x="5089145" y="112776"/>
                  <a:pt x="5066920" y="107569"/>
                  <a:pt x="5046346" y="104521"/>
                </a:cubicBezTo>
                <a:cubicBezTo>
                  <a:pt x="5025772" y="101600"/>
                  <a:pt x="5005706" y="100076"/>
                  <a:pt x="4986148" y="100076"/>
                </a:cubicBezTo>
                <a:cubicBezTo>
                  <a:pt x="4956303" y="100076"/>
                  <a:pt x="4928871" y="105029"/>
                  <a:pt x="4903724" y="114808"/>
                </a:cubicBezTo>
                <a:cubicBezTo>
                  <a:pt x="4878579" y="124587"/>
                  <a:pt x="4856989" y="138938"/>
                  <a:pt x="4838955" y="157734"/>
                </a:cubicBezTo>
                <a:cubicBezTo>
                  <a:pt x="4820921" y="176403"/>
                  <a:pt x="4806950" y="199517"/>
                  <a:pt x="4796791" y="227076"/>
                </a:cubicBezTo>
                <a:cubicBezTo>
                  <a:pt x="4786631" y="254635"/>
                  <a:pt x="4781550" y="286131"/>
                  <a:pt x="4781550" y="321564"/>
                </a:cubicBezTo>
                <a:cubicBezTo>
                  <a:pt x="4781550" y="356616"/>
                  <a:pt x="4786249" y="387477"/>
                  <a:pt x="4795394" y="414147"/>
                </a:cubicBezTo>
                <a:cubicBezTo>
                  <a:pt x="4804665" y="440817"/>
                  <a:pt x="4817873" y="463042"/>
                  <a:pt x="4835145" y="480949"/>
                </a:cubicBezTo>
                <a:cubicBezTo>
                  <a:pt x="4852417" y="498729"/>
                  <a:pt x="4873499" y="512191"/>
                  <a:pt x="4898391" y="521335"/>
                </a:cubicBezTo>
                <a:cubicBezTo>
                  <a:pt x="4923156" y="530352"/>
                  <a:pt x="4951477" y="534924"/>
                  <a:pt x="4982973" y="534924"/>
                </a:cubicBezTo>
                <a:cubicBezTo>
                  <a:pt x="5005579" y="534924"/>
                  <a:pt x="5028693" y="533146"/>
                  <a:pt x="5052187" y="529590"/>
                </a:cubicBezTo>
                <a:cubicBezTo>
                  <a:pt x="5075683" y="526034"/>
                  <a:pt x="5097654" y="520827"/>
                  <a:pt x="5118228" y="513969"/>
                </a:cubicBezTo>
                <a:lnTo>
                  <a:pt x="5118228" y="608203"/>
                </a:lnTo>
                <a:cubicBezTo>
                  <a:pt x="5097399" y="614172"/>
                  <a:pt x="5074921" y="618871"/>
                  <a:pt x="5050791" y="622300"/>
                </a:cubicBezTo>
                <a:cubicBezTo>
                  <a:pt x="5026661" y="625602"/>
                  <a:pt x="5001769" y="627380"/>
                  <a:pt x="4975861" y="627380"/>
                </a:cubicBezTo>
                <a:cubicBezTo>
                  <a:pt x="4925187" y="627380"/>
                  <a:pt x="4880737" y="620141"/>
                  <a:pt x="4842384" y="605663"/>
                </a:cubicBezTo>
                <a:cubicBezTo>
                  <a:pt x="4803903" y="591312"/>
                  <a:pt x="4771899" y="570865"/>
                  <a:pt x="4746118" y="544576"/>
                </a:cubicBezTo>
                <a:cubicBezTo>
                  <a:pt x="4720336" y="518160"/>
                  <a:pt x="4701033" y="486664"/>
                  <a:pt x="4688079" y="449834"/>
                </a:cubicBezTo>
                <a:cubicBezTo>
                  <a:pt x="4675124" y="413131"/>
                  <a:pt x="4668648" y="372618"/>
                  <a:pt x="4668648" y="328168"/>
                </a:cubicBezTo>
                <a:cubicBezTo>
                  <a:pt x="4668648" y="282702"/>
                  <a:pt x="4675506" y="240411"/>
                  <a:pt x="4689349" y="201422"/>
                </a:cubicBezTo>
                <a:cubicBezTo>
                  <a:pt x="4703192" y="162433"/>
                  <a:pt x="4723131" y="128651"/>
                  <a:pt x="4749293" y="100076"/>
                </a:cubicBezTo>
                <a:cubicBezTo>
                  <a:pt x="4775328" y="71501"/>
                  <a:pt x="4807840" y="49022"/>
                  <a:pt x="4846956" y="32639"/>
                </a:cubicBezTo>
                <a:cubicBezTo>
                  <a:pt x="4886199" y="16256"/>
                  <a:pt x="4930395" y="8001"/>
                  <a:pt x="4979798" y="7620"/>
                </a:cubicBezTo>
                <a:close/>
                <a:moveTo>
                  <a:pt x="2630044" y="7620"/>
                </a:moveTo>
                <a:cubicBezTo>
                  <a:pt x="2661921" y="7620"/>
                  <a:pt x="2693925" y="10795"/>
                  <a:pt x="2726056" y="17018"/>
                </a:cubicBezTo>
                <a:cubicBezTo>
                  <a:pt x="2758187" y="23241"/>
                  <a:pt x="2785873" y="31369"/>
                  <a:pt x="2809114" y="41148"/>
                </a:cubicBezTo>
                <a:lnTo>
                  <a:pt x="2809114" y="134874"/>
                </a:lnTo>
                <a:cubicBezTo>
                  <a:pt x="2778126" y="122682"/>
                  <a:pt x="2748535" y="113792"/>
                  <a:pt x="2720087" y="108331"/>
                </a:cubicBezTo>
                <a:cubicBezTo>
                  <a:pt x="2691639" y="102870"/>
                  <a:pt x="2664969" y="100076"/>
                  <a:pt x="2639950" y="100076"/>
                </a:cubicBezTo>
                <a:cubicBezTo>
                  <a:pt x="2603882" y="100076"/>
                  <a:pt x="2576196" y="106680"/>
                  <a:pt x="2556638" y="119761"/>
                </a:cubicBezTo>
                <a:cubicBezTo>
                  <a:pt x="2537080" y="132842"/>
                  <a:pt x="2527428" y="152400"/>
                  <a:pt x="2527428" y="178689"/>
                </a:cubicBezTo>
                <a:cubicBezTo>
                  <a:pt x="2527428" y="193802"/>
                  <a:pt x="2530603" y="206375"/>
                  <a:pt x="2536953" y="216154"/>
                </a:cubicBezTo>
                <a:cubicBezTo>
                  <a:pt x="2543430" y="225933"/>
                  <a:pt x="2552066" y="234061"/>
                  <a:pt x="2563115" y="240538"/>
                </a:cubicBezTo>
                <a:cubicBezTo>
                  <a:pt x="2574164" y="246888"/>
                  <a:pt x="2586737" y="251968"/>
                  <a:pt x="2601088" y="255905"/>
                </a:cubicBezTo>
                <a:cubicBezTo>
                  <a:pt x="2615312" y="259715"/>
                  <a:pt x="2630552" y="263398"/>
                  <a:pt x="2646554" y="266573"/>
                </a:cubicBezTo>
                <a:cubicBezTo>
                  <a:pt x="2671954" y="272034"/>
                  <a:pt x="2696084" y="278130"/>
                  <a:pt x="2719198" y="285115"/>
                </a:cubicBezTo>
                <a:cubicBezTo>
                  <a:pt x="2742185" y="292100"/>
                  <a:pt x="2762632" y="301879"/>
                  <a:pt x="2780539" y="314325"/>
                </a:cubicBezTo>
                <a:cubicBezTo>
                  <a:pt x="2798446" y="326898"/>
                  <a:pt x="2812543" y="343154"/>
                  <a:pt x="2822957" y="363220"/>
                </a:cubicBezTo>
                <a:cubicBezTo>
                  <a:pt x="2833371" y="383413"/>
                  <a:pt x="2838578" y="409067"/>
                  <a:pt x="2838578" y="440309"/>
                </a:cubicBezTo>
                <a:cubicBezTo>
                  <a:pt x="2838578" y="472440"/>
                  <a:pt x="2832609" y="500253"/>
                  <a:pt x="2820671" y="523748"/>
                </a:cubicBezTo>
                <a:cubicBezTo>
                  <a:pt x="2808860" y="547243"/>
                  <a:pt x="2791969" y="566674"/>
                  <a:pt x="2769998" y="582041"/>
                </a:cubicBezTo>
                <a:cubicBezTo>
                  <a:pt x="2748154" y="597408"/>
                  <a:pt x="2721611" y="608711"/>
                  <a:pt x="2690369" y="616204"/>
                </a:cubicBezTo>
                <a:cubicBezTo>
                  <a:pt x="2659127" y="623697"/>
                  <a:pt x="2624837" y="627380"/>
                  <a:pt x="2587626" y="627380"/>
                </a:cubicBezTo>
                <a:cubicBezTo>
                  <a:pt x="2555241" y="627380"/>
                  <a:pt x="2523237" y="624205"/>
                  <a:pt x="2491868" y="617728"/>
                </a:cubicBezTo>
                <a:cubicBezTo>
                  <a:pt x="2460499" y="611378"/>
                  <a:pt x="2434337" y="602361"/>
                  <a:pt x="2413509" y="590804"/>
                </a:cubicBezTo>
                <a:lnTo>
                  <a:pt x="2413509" y="498348"/>
                </a:lnTo>
                <a:cubicBezTo>
                  <a:pt x="2442973" y="511175"/>
                  <a:pt x="2471675" y="520446"/>
                  <a:pt x="2499742" y="526288"/>
                </a:cubicBezTo>
                <a:cubicBezTo>
                  <a:pt x="2527682" y="532003"/>
                  <a:pt x="2556511" y="534924"/>
                  <a:pt x="2586356" y="534924"/>
                </a:cubicBezTo>
                <a:cubicBezTo>
                  <a:pt x="2603628" y="534924"/>
                  <a:pt x="2620519" y="533527"/>
                  <a:pt x="2637283" y="530733"/>
                </a:cubicBezTo>
                <a:cubicBezTo>
                  <a:pt x="2653920" y="527939"/>
                  <a:pt x="2668906" y="522986"/>
                  <a:pt x="2682114" y="516255"/>
                </a:cubicBezTo>
                <a:cubicBezTo>
                  <a:pt x="2695322" y="509397"/>
                  <a:pt x="2705990" y="499999"/>
                  <a:pt x="2713991" y="488315"/>
                </a:cubicBezTo>
                <a:cubicBezTo>
                  <a:pt x="2722119" y="476504"/>
                  <a:pt x="2726056" y="462026"/>
                  <a:pt x="2726056" y="444754"/>
                </a:cubicBezTo>
                <a:cubicBezTo>
                  <a:pt x="2726056" y="429641"/>
                  <a:pt x="2722373" y="417322"/>
                  <a:pt x="2714880" y="407924"/>
                </a:cubicBezTo>
                <a:cubicBezTo>
                  <a:pt x="2707514" y="398526"/>
                  <a:pt x="2697354" y="390906"/>
                  <a:pt x="2684527" y="384937"/>
                </a:cubicBezTo>
                <a:cubicBezTo>
                  <a:pt x="2671700" y="378968"/>
                  <a:pt x="2657349" y="374142"/>
                  <a:pt x="2641474" y="370459"/>
                </a:cubicBezTo>
                <a:cubicBezTo>
                  <a:pt x="2625599" y="366649"/>
                  <a:pt x="2608835" y="363093"/>
                  <a:pt x="2591182" y="359537"/>
                </a:cubicBezTo>
                <a:cubicBezTo>
                  <a:pt x="2568068" y="354457"/>
                  <a:pt x="2545843" y="348361"/>
                  <a:pt x="2524761" y="341376"/>
                </a:cubicBezTo>
                <a:cubicBezTo>
                  <a:pt x="2503552" y="334391"/>
                  <a:pt x="2485010" y="324739"/>
                  <a:pt x="2468881" y="312420"/>
                </a:cubicBezTo>
                <a:cubicBezTo>
                  <a:pt x="2452879" y="299974"/>
                  <a:pt x="2440052" y="284353"/>
                  <a:pt x="2430527" y="265303"/>
                </a:cubicBezTo>
                <a:cubicBezTo>
                  <a:pt x="2421002" y="246253"/>
                  <a:pt x="2416176" y="222377"/>
                  <a:pt x="2416176" y="193802"/>
                </a:cubicBezTo>
                <a:cubicBezTo>
                  <a:pt x="2416176" y="162306"/>
                  <a:pt x="2421764" y="134874"/>
                  <a:pt x="2432686" y="111506"/>
                </a:cubicBezTo>
                <a:cubicBezTo>
                  <a:pt x="2443735" y="88138"/>
                  <a:pt x="2458721" y="68707"/>
                  <a:pt x="2477644" y="53467"/>
                </a:cubicBezTo>
                <a:cubicBezTo>
                  <a:pt x="2496567" y="38100"/>
                  <a:pt x="2518665" y="26670"/>
                  <a:pt x="2544192" y="19050"/>
                </a:cubicBezTo>
                <a:cubicBezTo>
                  <a:pt x="2569592" y="11430"/>
                  <a:pt x="2598294" y="7620"/>
                  <a:pt x="2630044" y="7620"/>
                </a:cubicBez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39159" y="2973959"/>
            <a:ext cx="5551424" cy="619759"/>
          </a:xfrm>
          <a:custGeom>
            <a:avLst/>
            <a:gdLst/>
            <a:ahLst/>
            <a:cxnLst/>
            <a:rect l="l" t="t" r="r" b="b"/>
            <a:pathLst>
              <a:path w="5551424" h="619759">
                <a:moveTo>
                  <a:pt x="286640" y="154940"/>
                </a:moveTo>
                <a:cubicBezTo>
                  <a:pt x="265685" y="217424"/>
                  <a:pt x="247143" y="269621"/>
                  <a:pt x="230760" y="311658"/>
                </a:cubicBezTo>
                <a:lnTo>
                  <a:pt x="210312" y="364871"/>
                </a:lnTo>
                <a:lnTo>
                  <a:pt x="364744" y="364871"/>
                </a:lnTo>
                <a:lnTo>
                  <a:pt x="344298" y="311658"/>
                </a:lnTo>
                <a:cubicBezTo>
                  <a:pt x="328169" y="269367"/>
                  <a:pt x="309500" y="217043"/>
                  <a:pt x="288418" y="154940"/>
                </a:cubicBezTo>
                <a:close/>
                <a:moveTo>
                  <a:pt x="2511299" y="102743"/>
                </a:moveTo>
                <a:lnTo>
                  <a:pt x="2511299" y="285750"/>
                </a:lnTo>
                <a:lnTo>
                  <a:pt x="2565401" y="285750"/>
                </a:lnTo>
                <a:cubicBezTo>
                  <a:pt x="2590293" y="285750"/>
                  <a:pt x="2611502" y="284606"/>
                  <a:pt x="2629028" y="282448"/>
                </a:cubicBezTo>
                <a:cubicBezTo>
                  <a:pt x="2646427" y="280162"/>
                  <a:pt x="2661032" y="276860"/>
                  <a:pt x="2672970" y="272415"/>
                </a:cubicBezTo>
                <a:cubicBezTo>
                  <a:pt x="2694941" y="264033"/>
                  <a:pt x="2710181" y="252730"/>
                  <a:pt x="2718690" y="238252"/>
                </a:cubicBezTo>
                <a:cubicBezTo>
                  <a:pt x="2727199" y="223774"/>
                  <a:pt x="2731390" y="207264"/>
                  <a:pt x="2731390" y="188468"/>
                </a:cubicBezTo>
                <a:cubicBezTo>
                  <a:pt x="2731390" y="172339"/>
                  <a:pt x="2728088" y="158115"/>
                  <a:pt x="2721357" y="145796"/>
                </a:cubicBezTo>
                <a:cubicBezTo>
                  <a:pt x="2714753" y="133477"/>
                  <a:pt x="2703323" y="123698"/>
                  <a:pt x="2687194" y="116586"/>
                </a:cubicBezTo>
                <a:cubicBezTo>
                  <a:pt x="2676780" y="111760"/>
                  <a:pt x="2663699" y="108331"/>
                  <a:pt x="2647951" y="106044"/>
                </a:cubicBezTo>
                <a:cubicBezTo>
                  <a:pt x="2632203" y="103886"/>
                  <a:pt x="2612645" y="102743"/>
                  <a:pt x="2589404" y="102743"/>
                </a:cubicBezTo>
                <a:close/>
                <a:moveTo>
                  <a:pt x="1994155" y="92456"/>
                </a:moveTo>
                <a:cubicBezTo>
                  <a:pt x="1968247" y="92456"/>
                  <a:pt x="1944498" y="96900"/>
                  <a:pt x="1922781" y="105791"/>
                </a:cubicBezTo>
                <a:cubicBezTo>
                  <a:pt x="1901064" y="114808"/>
                  <a:pt x="1882268" y="128269"/>
                  <a:pt x="1866520" y="146431"/>
                </a:cubicBezTo>
                <a:cubicBezTo>
                  <a:pt x="1850645" y="164592"/>
                  <a:pt x="1838326" y="187325"/>
                  <a:pt x="1829436" y="214630"/>
                </a:cubicBezTo>
                <a:cubicBezTo>
                  <a:pt x="1820546" y="241808"/>
                  <a:pt x="1815974" y="273558"/>
                  <a:pt x="1815974" y="309880"/>
                </a:cubicBezTo>
                <a:cubicBezTo>
                  <a:pt x="1815974" y="346202"/>
                  <a:pt x="1820546" y="377952"/>
                  <a:pt x="1829436" y="405256"/>
                </a:cubicBezTo>
                <a:cubicBezTo>
                  <a:pt x="1838326" y="432435"/>
                  <a:pt x="1850645" y="455041"/>
                  <a:pt x="1866520" y="473075"/>
                </a:cubicBezTo>
                <a:cubicBezTo>
                  <a:pt x="1882268" y="491109"/>
                  <a:pt x="1901064" y="504571"/>
                  <a:pt x="1922781" y="513715"/>
                </a:cubicBezTo>
                <a:cubicBezTo>
                  <a:pt x="1944498" y="522731"/>
                  <a:pt x="1968247" y="527304"/>
                  <a:pt x="1994155" y="527304"/>
                </a:cubicBezTo>
                <a:cubicBezTo>
                  <a:pt x="2020063" y="527304"/>
                  <a:pt x="2043939" y="522731"/>
                  <a:pt x="2065656" y="513715"/>
                </a:cubicBezTo>
                <a:cubicBezTo>
                  <a:pt x="2087373" y="504571"/>
                  <a:pt x="2106042" y="491109"/>
                  <a:pt x="2121917" y="473075"/>
                </a:cubicBezTo>
                <a:cubicBezTo>
                  <a:pt x="2137665" y="455041"/>
                  <a:pt x="2149984" y="432435"/>
                  <a:pt x="2158874" y="405256"/>
                </a:cubicBezTo>
                <a:cubicBezTo>
                  <a:pt x="2167891" y="377952"/>
                  <a:pt x="2172336" y="346202"/>
                  <a:pt x="2172336" y="309880"/>
                </a:cubicBezTo>
                <a:cubicBezTo>
                  <a:pt x="2172336" y="273558"/>
                  <a:pt x="2167891" y="241808"/>
                  <a:pt x="2158874" y="214630"/>
                </a:cubicBezTo>
                <a:cubicBezTo>
                  <a:pt x="2149984" y="187325"/>
                  <a:pt x="2137665" y="164592"/>
                  <a:pt x="2121917" y="146431"/>
                </a:cubicBezTo>
                <a:cubicBezTo>
                  <a:pt x="2106042" y="128269"/>
                  <a:pt x="2087373" y="114808"/>
                  <a:pt x="2065656" y="105791"/>
                </a:cubicBezTo>
                <a:cubicBezTo>
                  <a:pt x="2043939" y="96900"/>
                  <a:pt x="2020063" y="92456"/>
                  <a:pt x="1994155" y="92456"/>
                </a:cubicBezTo>
                <a:close/>
                <a:moveTo>
                  <a:pt x="4389247" y="11175"/>
                </a:moveTo>
                <a:lnTo>
                  <a:pt x="4541902" y="11175"/>
                </a:lnTo>
                <a:lnTo>
                  <a:pt x="4645026" y="295656"/>
                </a:lnTo>
                <a:cubicBezTo>
                  <a:pt x="4662297" y="342900"/>
                  <a:pt x="4678554" y="393827"/>
                  <a:pt x="4693794" y="448310"/>
                </a:cubicBezTo>
                <a:lnTo>
                  <a:pt x="4696460" y="448310"/>
                </a:lnTo>
                <a:cubicBezTo>
                  <a:pt x="4709542" y="401319"/>
                  <a:pt x="4725671" y="350774"/>
                  <a:pt x="4745102" y="296925"/>
                </a:cubicBezTo>
                <a:lnTo>
                  <a:pt x="4848226" y="11175"/>
                </a:lnTo>
                <a:lnTo>
                  <a:pt x="5001769" y="11175"/>
                </a:lnTo>
                <a:lnTo>
                  <a:pt x="5001769" y="608584"/>
                </a:lnTo>
                <a:lnTo>
                  <a:pt x="4892422" y="608584"/>
                </a:lnTo>
                <a:lnTo>
                  <a:pt x="4892422" y="305816"/>
                </a:lnTo>
                <a:cubicBezTo>
                  <a:pt x="4892422" y="261493"/>
                  <a:pt x="4894200" y="210058"/>
                  <a:pt x="4897756" y="151384"/>
                </a:cubicBezTo>
                <a:lnTo>
                  <a:pt x="4893819" y="151384"/>
                </a:lnTo>
                <a:cubicBezTo>
                  <a:pt x="4888739" y="168402"/>
                  <a:pt x="4882770" y="187452"/>
                  <a:pt x="4875912" y="208534"/>
                </a:cubicBezTo>
                <a:cubicBezTo>
                  <a:pt x="4869054" y="229616"/>
                  <a:pt x="4861942" y="250571"/>
                  <a:pt x="4854448" y="271018"/>
                </a:cubicBezTo>
                <a:lnTo>
                  <a:pt x="4730751" y="608584"/>
                </a:lnTo>
                <a:lnTo>
                  <a:pt x="4660266" y="608584"/>
                </a:lnTo>
                <a:lnTo>
                  <a:pt x="4536568" y="271018"/>
                </a:lnTo>
                <a:cubicBezTo>
                  <a:pt x="4529075" y="250571"/>
                  <a:pt x="4521963" y="229616"/>
                  <a:pt x="4515105" y="208534"/>
                </a:cubicBezTo>
                <a:cubicBezTo>
                  <a:pt x="4508247" y="187452"/>
                  <a:pt x="4502405" y="168402"/>
                  <a:pt x="4497325" y="151384"/>
                </a:cubicBezTo>
                <a:lnTo>
                  <a:pt x="4493260" y="151384"/>
                </a:lnTo>
                <a:cubicBezTo>
                  <a:pt x="4496817" y="206502"/>
                  <a:pt x="4498595" y="257810"/>
                  <a:pt x="4498595" y="305435"/>
                </a:cubicBezTo>
                <a:lnTo>
                  <a:pt x="4498595" y="608584"/>
                </a:lnTo>
                <a:lnTo>
                  <a:pt x="4389247" y="608584"/>
                </a:lnTo>
                <a:close/>
                <a:moveTo>
                  <a:pt x="3750692" y="11175"/>
                </a:moveTo>
                <a:lnTo>
                  <a:pt x="3860039" y="11175"/>
                </a:lnTo>
                <a:lnTo>
                  <a:pt x="3860039" y="257175"/>
                </a:lnTo>
                <a:lnTo>
                  <a:pt x="4136898" y="257175"/>
                </a:lnTo>
                <a:lnTo>
                  <a:pt x="4136898" y="11175"/>
                </a:lnTo>
                <a:lnTo>
                  <a:pt x="4246246" y="11175"/>
                </a:lnTo>
                <a:lnTo>
                  <a:pt x="4246246" y="608584"/>
                </a:lnTo>
                <a:lnTo>
                  <a:pt x="4136898" y="608584"/>
                </a:lnTo>
                <a:lnTo>
                  <a:pt x="4136898" y="348742"/>
                </a:lnTo>
                <a:lnTo>
                  <a:pt x="3860039" y="348742"/>
                </a:lnTo>
                <a:lnTo>
                  <a:pt x="3860039" y="608584"/>
                </a:lnTo>
                <a:lnTo>
                  <a:pt x="3750692" y="608584"/>
                </a:lnTo>
                <a:close/>
                <a:moveTo>
                  <a:pt x="3171445" y="11175"/>
                </a:moveTo>
                <a:lnTo>
                  <a:pt x="3666109" y="11175"/>
                </a:lnTo>
                <a:lnTo>
                  <a:pt x="3666109" y="102743"/>
                </a:lnTo>
                <a:lnTo>
                  <a:pt x="3473705" y="102743"/>
                </a:lnTo>
                <a:lnTo>
                  <a:pt x="3473705" y="608584"/>
                </a:lnTo>
                <a:lnTo>
                  <a:pt x="3364358" y="608584"/>
                </a:lnTo>
                <a:lnTo>
                  <a:pt x="3364358" y="102743"/>
                </a:lnTo>
                <a:lnTo>
                  <a:pt x="3171445" y="102743"/>
                </a:lnTo>
                <a:close/>
                <a:moveTo>
                  <a:pt x="2976500" y="11175"/>
                </a:moveTo>
                <a:lnTo>
                  <a:pt x="3085847" y="11175"/>
                </a:lnTo>
                <a:lnTo>
                  <a:pt x="3085847" y="608584"/>
                </a:lnTo>
                <a:lnTo>
                  <a:pt x="2976500" y="608584"/>
                </a:lnTo>
                <a:close/>
                <a:moveTo>
                  <a:pt x="2401952" y="11175"/>
                </a:moveTo>
                <a:lnTo>
                  <a:pt x="2583689" y="11175"/>
                </a:lnTo>
                <a:cubicBezTo>
                  <a:pt x="2613661" y="11175"/>
                  <a:pt x="2641728" y="12954"/>
                  <a:pt x="2667636" y="16383"/>
                </a:cubicBezTo>
                <a:cubicBezTo>
                  <a:pt x="2693544" y="19812"/>
                  <a:pt x="2715642" y="24892"/>
                  <a:pt x="2734184" y="31750"/>
                </a:cubicBezTo>
                <a:cubicBezTo>
                  <a:pt x="2769236" y="45085"/>
                  <a:pt x="2796287" y="65024"/>
                  <a:pt x="2815337" y="91312"/>
                </a:cubicBezTo>
                <a:cubicBezTo>
                  <a:pt x="2834387" y="117729"/>
                  <a:pt x="2843912" y="150749"/>
                  <a:pt x="2843912" y="190627"/>
                </a:cubicBezTo>
                <a:cubicBezTo>
                  <a:pt x="2843912" y="232410"/>
                  <a:pt x="2832482" y="267716"/>
                  <a:pt x="2809368" y="296672"/>
                </a:cubicBezTo>
                <a:cubicBezTo>
                  <a:pt x="2786254" y="325755"/>
                  <a:pt x="2750694" y="347218"/>
                  <a:pt x="2702434" y="361187"/>
                </a:cubicBezTo>
                <a:lnTo>
                  <a:pt x="2702434" y="362966"/>
                </a:lnTo>
                <a:lnTo>
                  <a:pt x="2880107" y="608584"/>
                </a:lnTo>
                <a:lnTo>
                  <a:pt x="2748916" y="608584"/>
                </a:lnTo>
                <a:lnTo>
                  <a:pt x="2586356" y="377317"/>
                </a:lnTo>
                <a:lnTo>
                  <a:pt x="2511299" y="377317"/>
                </a:lnTo>
                <a:lnTo>
                  <a:pt x="2511299" y="608584"/>
                </a:lnTo>
                <a:lnTo>
                  <a:pt x="2401952" y="608584"/>
                </a:lnTo>
                <a:close/>
                <a:moveTo>
                  <a:pt x="658496" y="11175"/>
                </a:moveTo>
                <a:lnTo>
                  <a:pt x="767843" y="11175"/>
                </a:lnTo>
                <a:lnTo>
                  <a:pt x="767843" y="517017"/>
                </a:lnTo>
                <a:lnTo>
                  <a:pt x="1047370" y="517017"/>
                </a:lnTo>
                <a:lnTo>
                  <a:pt x="1047370" y="608584"/>
                </a:lnTo>
                <a:lnTo>
                  <a:pt x="658496" y="608584"/>
                </a:lnTo>
                <a:close/>
                <a:moveTo>
                  <a:pt x="237110" y="11175"/>
                </a:moveTo>
                <a:lnTo>
                  <a:pt x="337059" y="11175"/>
                </a:lnTo>
                <a:lnTo>
                  <a:pt x="574168" y="608584"/>
                </a:lnTo>
                <a:lnTo>
                  <a:pt x="458471" y="608584"/>
                </a:lnTo>
                <a:lnTo>
                  <a:pt x="400050" y="456311"/>
                </a:lnTo>
                <a:lnTo>
                  <a:pt x="175006" y="456311"/>
                </a:lnTo>
                <a:lnTo>
                  <a:pt x="116460" y="608584"/>
                </a:lnTo>
                <a:lnTo>
                  <a:pt x="0" y="608584"/>
                </a:lnTo>
                <a:close/>
                <a:moveTo>
                  <a:pt x="5342891" y="0"/>
                </a:moveTo>
                <a:cubicBezTo>
                  <a:pt x="5374768" y="0"/>
                  <a:pt x="5406772" y="3175"/>
                  <a:pt x="5438903" y="9398"/>
                </a:cubicBezTo>
                <a:cubicBezTo>
                  <a:pt x="5471034" y="15621"/>
                  <a:pt x="5498720" y="23749"/>
                  <a:pt x="5521961" y="33528"/>
                </a:cubicBezTo>
                <a:lnTo>
                  <a:pt x="5521961" y="127254"/>
                </a:lnTo>
                <a:cubicBezTo>
                  <a:pt x="5490973" y="115062"/>
                  <a:pt x="5461382" y="106172"/>
                  <a:pt x="5432934" y="100711"/>
                </a:cubicBezTo>
                <a:cubicBezTo>
                  <a:pt x="5404486" y="95250"/>
                  <a:pt x="5377816" y="92456"/>
                  <a:pt x="5352797" y="92456"/>
                </a:cubicBezTo>
                <a:cubicBezTo>
                  <a:pt x="5316729" y="92456"/>
                  <a:pt x="5289043" y="99060"/>
                  <a:pt x="5269485" y="112141"/>
                </a:cubicBezTo>
                <a:cubicBezTo>
                  <a:pt x="5249927" y="125222"/>
                  <a:pt x="5240275" y="144780"/>
                  <a:pt x="5240275" y="171069"/>
                </a:cubicBezTo>
                <a:cubicBezTo>
                  <a:pt x="5240275" y="186181"/>
                  <a:pt x="5243450" y="198755"/>
                  <a:pt x="5249800" y="208534"/>
                </a:cubicBezTo>
                <a:cubicBezTo>
                  <a:pt x="5256277" y="218312"/>
                  <a:pt x="5264913" y="226441"/>
                  <a:pt x="5275962" y="232918"/>
                </a:cubicBezTo>
                <a:cubicBezTo>
                  <a:pt x="5287011" y="239268"/>
                  <a:pt x="5299584" y="244348"/>
                  <a:pt x="5313935" y="248285"/>
                </a:cubicBezTo>
                <a:cubicBezTo>
                  <a:pt x="5328159" y="252094"/>
                  <a:pt x="5343399" y="255778"/>
                  <a:pt x="5359401" y="258953"/>
                </a:cubicBezTo>
                <a:cubicBezTo>
                  <a:pt x="5384801" y="264414"/>
                  <a:pt x="5408931" y="270510"/>
                  <a:pt x="5432045" y="277494"/>
                </a:cubicBezTo>
                <a:cubicBezTo>
                  <a:pt x="5455032" y="284480"/>
                  <a:pt x="5475479" y="294259"/>
                  <a:pt x="5493386" y="306705"/>
                </a:cubicBezTo>
                <a:cubicBezTo>
                  <a:pt x="5511293" y="319278"/>
                  <a:pt x="5525390" y="335534"/>
                  <a:pt x="5535804" y="355600"/>
                </a:cubicBezTo>
                <a:cubicBezTo>
                  <a:pt x="5546218" y="375793"/>
                  <a:pt x="5551425" y="401447"/>
                  <a:pt x="5551425" y="432689"/>
                </a:cubicBezTo>
                <a:cubicBezTo>
                  <a:pt x="5551425" y="464819"/>
                  <a:pt x="5545456" y="492633"/>
                  <a:pt x="5533518" y="516128"/>
                </a:cubicBezTo>
                <a:cubicBezTo>
                  <a:pt x="5521707" y="539623"/>
                  <a:pt x="5504816" y="559054"/>
                  <a:pt x="5482845" y="574421"/>
                </a:cubicBezTo>
                <a:cubicBezTo>
                  <a:pt x="5461001" y="589787"/>
                  <a:pt x="5434458" y="601091"/>
                  <a:pt x="5403216" y="608584"/>
                </a:cubicBezTo>
                <a:cubicBezTo>
                  <a:pt x="5371974" y="616077"/>
                  <a:pt x="5337684" y="619760"/>
                  <a:pt x="5300473" y="619760"/>
                </a:cubicBezTo>
                <a:cubicBezTo>
                  <a:pt x="5268088" y="619760"/>
                  <a:pt x="5236084" y="616585"/>
                  <a:pt x="5204715" y="610108"/>
                </a:cubicBezTo>
                <a:cubicBezTo>
                  <a:pt x="5173346" y="603758"/>
                  <a:pt x="5147184" y="594741"/>
                  <a:pt x="5126356" y="583184"/>
                </a:cubicBezTo>
                <a:lnTo>
                  <a:pt x="5126356" y="490728"/>
                </a:lnTo>
                <a:cubicBezTo>
                  <a:pt x="5155820" y="503555"/>
                  <a:pt x="5184522" y="512825"/>
                  <a:pt x="5212589" y="518668"/>
                </a:cubicBezTo>
                <a:cubicBezTo>
                  <a:pt x="5240529" y="524383"/>
                  <a:pt x="5269358" y="527304"/>
                  <a:pt x="5299203" y="527304"/>
                </a:cubicBezTo>
                <a:cubicBezTo>
                  <a:pt x="5316475" y="527304"/>
                  <a:pt x="5333366" y="525906"/>
                  <a:pt x="5350130" y="523112"/>
                </a:cubicBezTo>
                <a:cubicBezTo>
                  <a:pt x="5366767" y="520319"/>
                  <a:pt x="5381753" y="515366"/>
                  <a:pt x="5394961" y="508635"/>
                </a:cubicBezTo>
                <a:cubicBezTo>
                  <a:pt x="5408169" y="501777"/>
                  <a:pt x="5418837" y="492379"/>
                  <a:pt x="5426838" y="480694"/>
                </a:cubicBezTo>
                <a:cubicBezTo>
                  <a:pt x="5434966" y="468884"/>
                  <a:pt x="5438903" y="454406"/>
                  <a:pt x="5438903" y="437134"/>
                </a:cubicBezTo>
                <a:cubicBezTo>
                  <a:pt x="5438903" y="422021"/>
                  <a:pt x="5435220" y="409702"/>
                  <a:pt x="5427727" y="400304"/>
                </a:cubicBezTo>
                <a:cubicBezTo>
                  <a:pt x="5420361" y="390906"/>
                  <a:pt x="5410201" y="383286"/>
                  <a:pt x="5397374" y="377317"/>
                </a:cubicBezTo>
                <a:cubicBezTo>
                  <a:pt x="5384547" y="371348"/>
                  <a:pt x="5370196" y="366522"/>
                  <a:pt x="5354321" y="362839"/>
                </a:cubicBezTo>
                <a:cubicBezTo>
                  <a:pt x="5338446" y="359029"/>
                  <a:pt x="5321682" y="355473"/>
                  <a:pt x="5304029" y="351917"/>
                </a:cubicBezTo>
                <a:cubicBezTo>
                  <a:pt x="5280915" y="346837"/>
                  <a:pt x="5258690" y="340741"/>
                  <a:pt x="5237608" y="333756"/>
                </a:cubicBezTo>
                <a:cubicBezTo>
                  <a:pt x="5216399" y="326771"/>
                  <a:pt x="5197857" y="317119"/>
                  <a:pt x="5181728" y="304800"/>
                </a:cubicBezTo>
                <a:cubicBezTo>
                  <a:pt x="5165726" y="292354"/>
                  <a:pt x="5152899" y="276733"/>
                  <a:pt x="5143374" y="257683"/>
                </a:cubicBezTo>
                <a:cubicBezTo>
                  <a:pt x="5133849" y="238633"/>
                  <a:pt x="5129023" y="214756"/>
                  <a:pt x="5129023" y="186181"/>
                </a:cubicBezTo>
                <a:cubicBezTo>
                  <a:pt x="5129023" y="154686"/>
                  <a:pt x="5134611" y="127254"/>
                  <a:pt x="5145533" y="103886"/>
                </a:cubicBezTo>
                <a:cubicBezTo>
                  <a:pt x="5156582" y="80518"/>
                  <a:pt x="5171568" y="61087"/>
                  <a:pt x="5190491" y="45847"/>
                </a:cubicBezTo>
                <a:cubicBezTo>
                  <a:pt x="5209414" y="30480"/>
                  <a:pt x="5231512" y="19050"/>
                  <a:pt x="5257039" y="11430"/>
                </a:cubicBezTo>
                <a:cubicBezTo>
                  <a:pt x="5282439" y="3810"/>
                  <a:pt x="5311141" y="0"/>
                  <a:pt x="5342891" y="0"/>
                </a:cubicBezTo>
                <a:close/>
                <a:moveTo>
                  <a:pt x="1994155" y="0"/>
                </a:moveTo>
                <a:cubicBezTo>
                  <a:pt x="2040256" y="0"/>
                  <a:pt x="2081404" y="7619"/>
                  <a:pt x="2117599" y="22860"/>
                </a:cubicBezTo>
                <a:cubicBezTo>
                  <a:pt x="2153794" y="37973"/>
                  <a:pt x="2184274" y="59309"/>
                  <a:pt x="2209166" y="86614"/>
                </a:cubicBezTo>
                <a:cubicBezTo>
                  <a:pt x="2234058" y="114046"/>
                  <a:pt x="2252854" y="146685"/>
                  <a:pt x="2265808" y="184658"/>
                </a:cubicBezTo>
                <a:cubicBezTo>
                  <a:pt x="2278762" y="222631"/>
                  <a:pt x="2285239" y="264414"/>
                  <a:pt x="2285239" y="309880"/>
                </a:cubicBezTo>
                <a:cubicBezTo>
                  <a:pt x="2285239" y="355473"/>
                  <a:pt x="2278762" y="397129"/>
                  <a:pt x="2265808" y="435102"/>
                </a:cubicBezTo>
                <a:cubicBezTo>
                  <a:pt x="2252854" y="473075"/>
                  <a:pt x="2234058" y="505714"/>
                  <a:pt x="2209166" y="533146"/>
                </a:cubicBezTo>
                <a:cubicBezTo>
                  <a:pt x="2184274" y="560578"/>
                  <a:pt x="2153794" y="581787"/>
                  <a:pt x="2117599" y="597027"/>
                </a:cubicBezTo>
                <a:cubicBezTo>
                  <a:pt x="2081404" y="612140"/>
                  <a:pt x="2040256" y="619760"/>
                  <a:pt x="1994155" y="619760"/>
                </a:cubicBezTo>
                <a:cubicBezTo>
                  <a:pt x="1948054" y="619760"/>
                  <a:pt x="1906906" y="612140"/>
                  <a:pt x="1870711" y="597027"/>
                </a:cubicBezTo>
                <a:cubicBezTo>
                  <a:pt x="1834516" y="581787"/>
                  <a:pt x="1804036" y="560578"/>
                  <a:pt x="1779144" y="533146"/>
                </a:cubicBezTo>
                <a:cubicBezTo>
                  <a:pt x="1754379" y="505714"/>
                  <a:pt x="1735456" y="473075"/>
                  <a:pt x="1722502" y="435102"/>
                </a:cubicBezTo>
                <a:cubicBezTo>
                  <a:pt x="1709548" y="397129"/>
                  <a:pt x="1703071" y="355473"/>
                  <a:pt x="1703071" y="309880"/>
                </a:cubicBezTo>
                <a:cubicBezTo>
                  <a:pt x="1703071" y="264414"/>
                  <a:pt x="1709548" y="222631"/>
                  <a:pt x="1722502" y="184658"/>
                </a:cubicBezTo>
                <a:cubicBezTo>
                  <a:pt x="1735456" y="146685"/>
                  <a:pt x="1754379" y="114046"/>
                  <a:pt x="1779144" y="86614"/>
                </a:cubicBezTo>
                <a:cubicBezTo>
                  <a:pt x="1804036" y="59309"/>
                  <a:pt x="1834516" y="37973"/>
                  <a:pt x="1870711" y="22860"/>
                </a:cubicBezTo>
                <a:cubicBezTo>
                  <a:pt x="1906906" y="7619"/>
                  <a:pt x="1948054" y="0"/>
                  <a:pt x="1994155" y="0"/>
                </a:cubicBezTo>
                <a:close/>
                <a:moveTo>
                  <a:pt x="1422909" y="0"/>
                </a:moveTo>
                <a:cubicBezTo>
                  <a:pt x="1452881" y="0"/>
                  <a:pt x="1481456" y="2159"/>
                  <a:pt x="1508634" y="6477"/>
                </a:cubicBezTo>
                <a:cubicBezTo>
                  <a:pt x="1535685" y="10794"/>
                  <a:pt x="1557910" y="16129"/>
                  <a:pt x="1575055" y="22352"/>
                </a:cubicBezTo>
                <a:lnTo>
                  <a:pt x="1575055" y="115189"/>
                </a:lnTo>
                <a:cubicBezTo>
                  <a:pt x="1551941" y="107823"/>
                  <a:pt x="1528446" y="102108"/>
                  <a:pt x="1504824" y="98298"/>
                </a:cubicBezTo>
                <a:cubicBezTo>
                  <a:pt x="1481075" y="94361"/>
                  <a:pt x="1457199" y="92456"/>
                  <a:pt x="1433069" y="92456"/>
                </a:cubicBezTo>
                <a:cubicBezTo>
                  <a:pt x="1400684" y="92456"/>
                  <a:pt x="1370331" y="97281"/>
                  <a:pt x="1342010" y="106934"/>
                </a:cubicBezTo>
                <a:cubicBezTo>
                  <a:pt x="1313816" y="116586"/>
                  <a:pt x="1289305" y="130937"/>
                  <a:pt x="1268604" y="149860"/>
                </a:cubicBezTo>
                <a:cubicBezTo>
                  <a:pt x="1247903" y="168783"/>
                  <a:pt x="1231647" y="192024"/>
                  <a:pt x="1219709" y="219710"/>
                </a:cubicBezTo>
                <a:cubicBezTo>
                  <a:pt x="1207771" y="247396"/>
                  <a:pt x="1201802" y="279400"/>
                  <a:pt x="1201802" y="315722"/>
                </a:cubicBezTo>
                <a:cubicBezTo>
                  <a:pt x="1202183" y="386206"/>
                  <a:pt x="1220598" y="439166"/>
                  <a:pt x="1257174" y="474472"/>
                </a:cubicBezTo>
                <a:cubicBezTo>
                  <a:pt x="1293877" y="509650"/>
                  <a:pt x="1345820" y="527304"/>
                  <a:pt x="1413003" y="527304"/>
                </a:cubicBezTo>
                <a:cubicBezTo>
                  <a:pt x="1425576" y="527304"/>
                  <a:pt x="1438530" y="526669"/>
                  <a:pt x="1451865" y="525272"/>
                </a:cubicBezTo>
                <a:cubicBezTo>
                  <a:pt x="1465327" y="524002"/>
                  <a:pt x="1477011" y="522224"/>
                  <a:pt x="1487171" y="520192"/>
                </a:cubicBezTo>
                <a:lnTo>
                  <a:pt x="1487171" y="380492"/>
                </a:lnTo>
                <a:lnTo>
                  <a:pt x="1353186" y="380492"/>
                </a:lnTo>
                <a:lnTo>
                  <a:pt x="1353186" y="288925"/>
                </a:lnTo>
                <a:lnTo>
                  <a:pt x="1596518" y="288925"/>
                </a:lnTo>
                <a:lnTo>
                  <a:pt x="1596518" y="590296"/>
                </a:lnTo>
                <a:cubicBezTo>
                  <a:pt x="1587628" y="593598"/>
                  <a:pt x="1576198" y="597027"/>
                  <a:pt x="1562355" y="600583"/>
                </a:cubicBezTo>
                <a:cubicBezTo>
                  <a:pt x="1548512" y="604139"/>
                  <a:pt x="1533018" y="607314"/>
                  <a:pt x="1516000" y="610108"/>
                </a:cubicBezTo>
                <a:cubicBezTo>
                  <a:pt x="1498855" y="613029"/>
                  <a:pt x="1481202" y="615315"/>
                  <a:pt x="1463041" y="617093"/>
                </a:cubicBezTo>
                <a:cubicBezTo>
                  <a:pt x="1444880" y="618871"/>
                  <a:pt x="1426846" y="619760"/>
                  <a:pt x="1409066" y="619760"/>
                </a:cubicBezTo>
                <a:cubicBezTo>
                  <a:pt x="1355472" y="619760"/>
                  <a:pt x="1308609" y="612521"/>
                  <a:pt x="1268604" y="598043"/>
                </a:cubicBezTo>
                <a:cubicBezTo>
                  <a:pt x="1228599" y="583692"/>
                  <a:pt x="1195198" y="563372"/>
                  <a:pt x="1168528" y="537210"/>
                </a:cubicBezTo>
                <a:cubicBezTo>
                  <a:pt x="1141985" y="510921"/>
                  <a:pt x="1122046" y="479806"/>
                  <a:pt x="1108711" y="443611"/>
                </a:cubicBezTo>
                <a:cubicBezTo>
                  <a:pt x="1095503" y="407416"/>
                  <a:pt x="1088899" y="367537"/>
                  <a:pt x="1088899" y="323723"/>
                </a:cubicBezTo>
                <a:cubicBezTo>
                  <a:pt x="1088899" y="292735"/>
                  <a:pt x="1092328" y="263271"/>
                  <a:pt x="1099440" y="235077"/>
                </a:cubicBezTo>
                <a:cubicBezTo>
                  <a:pt x="1106425" y="207010"/>
                  <a:pt x="1116712" y="180975"/>
                  <a:pt x="1130174" y="156972"/>
                </a:cubicBezTo>
                <a:cubicBezTo>
                  <a:pt x="1143763" y="132969"/>
                  <a:pt x="1160146" y="111379"/>
                  <a:pt x="1179577" y="91948"/>
                </a:cubicBezTo>
                <a:cubicBezTo>
                  <a:pt x="1198881" y="72644"/>
                  <a:pt x="1220979" y="56134"/>
                  <a:pt x="1245871" y="42418"/>
                </a:cubicBezTo>
                <a:cubicBezTo>
                  <a:pt x="1270636" y="28702"/>
                  <a:pt x="1297941" y="18287"/>
                  <a:pt x="1327532" y="10922"/>
                </a:cubicBezTo>
                <a:cubicBezTo>
                  <a:pt x="1357123" y="3683"/>
                  <a:pt x="1388873" y="0"/>
                  <a:pt x="1422909" y="0"/>
                </a:cubicBezTo>
                <a:close/>
              </a:path>
            </a:pathLst>
          </a:custGeom>
          <a:solidFill>
            <a:srgbClr val="A6B7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31539" y="2966339"/>
            <a:ext cx="5566663" cy="635000"/>
          </a:xfrm>
          <a:custGeom>
            <a:avLst/>
            <a:gdLst/>
            <a:ahLst/>
            <a:cxnLst/>
            <a:rect l="l" t="t" r="r" b="b"/>
            <a:pathLst>
              <a:path w="5566663" h="635000">
                <a:moveTo>
                  <a:pt x="294260" y="162560"/>
                </a:moveTo>
                <a:cubicBezTo>
                  <a:pt x="273305" y="225044"/>
                  <a:pt x="254763" y="277241"/>
                  <a:pt x="238380" y="319278"/>
                </a:cubicBezTo>
                <a:lnTo>
                  <a:pt x="217932" y="372491"/>
                </a:lnTo>
                <a:lnTo>
                  <a:pt x="372364" y="372491"/>
                </a:lnTo>
                <a:lnTo>
                  <a:pt x="351918" y="319278"/>
                </a:lnTo>
                <a:cubicBezTo>
                  <a:pt x="335789" y="276987"/>
                  <a:pt x="317120" y="224663"/>
                  <a:pt x="296038" y="162560"/>
                </a:cubicBezTo>
                <a:close/>
                <a:moveTo>
                  <a:pt x="2518919" y="110363"/>
                </a:moveTo>
                <a:lnTo>
                  <a:pt x="2518919" y="293370"/>
                </a:lnTo>
                <a:lnTo>
                  <a:pt x="2573021" y="293370"/>
                </a:lnTo>
                <a:cubicBezTo>
                  <a:pt x="2597913" y="293370"/>
                  <a:pt x="2619122" y="292226"/>
                  <a:pt x="2636648" y="290068"/>
                </a:cubicBezTo>
                <a:cubicBezTo>
                  <a:pt x="2654047" y="287782"/>
                  <a:pt x="2668652" y="284480"/>
                  <a:pt x="2680590" y="280035"/>
                </a:cubicBezTo>
                <a:cubicBezTo>
                  <a:pt x="2702561" y="271653"/>
                  <a:pt x="2717801" y="260350"/>
                  <a:pt x="2726310" y="245872"/>
                </a:cubicBezTo>
                <a:cubicBezTo>
                  <a:pt x="2734819" y="231394"/>
                  <a:pt x="2739010" y="214884"/>
                  <a:pt x="2739010" y="196088"/>
                </a:cubicBezTo>
                <a:cubicBezTo>
                  <a:pt x="2739010" y="179959"/>
                  <a:pt x="2735708" y="165735"/>
                  <a:pt x="2728977" y="153416"/>
                </a:cubicBezTo>
                <a:cubicBezTo>
                  <a:pt x="2722373" y="141097"/>
                  <a:pt x="2710943" y="131318"/>
                  <a:pt x="2694814" y="124206"/>
                </a:cubicBezTo>
                <a:cubicBezTo>
                  <a:pt x="2684400" y="119380"/>
                  <a:pt x="2671319" y="115951"/>
                  <a:pt x="2655571" y="113664"/>
                </a:cubicBezTo>
                <a:cubicBezTo>
                  <a:pt x="2639823" y="111506"/>
                  <a:pt x="2620265" y="110363"/>
                  <a:pt x="2597024" y="110363"/>
                </a:cubicBezTo>
                <a:close/>
                <a:moveTo>
                  <a:pt x="2001775" y="100076"/>
                </a:moveTo>
                <a:cubicBezTo>
                  <a:pt x="1975867" y="100076"/>
                  <a:pt x="1952118" y="104520"/>
                  <a:pt x="1930401" y="113411"/>
                </a:cubicBezTo>
                <a:cubicBezTo>
                  <a:pt x="1908684" y="122428"/>
                  <a:pt x="1889888" y="135889"/>
                  <a:pt x="1874140" y="154051"/>
                </a:cubicBezTo>
                <a:cubicBezTo>
                  <a:pt x="1858265" y="172212"/>
                  <a:pt x="1845946" y="194945"/>
                  <a:pt x="1837056" y="222250"/>
                </a:cubicBezTo>
                <a:cubicBezTo>
                  <a:pt x="1828166" y="249428"/>
                  <a:pt x="1823594" y="281178"/>
                  <a:pt x="1823594" y="317500"/>
                </a:cubicBezTo>
                <a:cubicBezTo>
                  <a:pt x="1823594" y="353822"/>
                  <a:pt x="1828166" y="385572"/>
                  <a:pt x="1837056" y="412876"/>
                </a:cubicBezTo>
                <a:cubicBezTo>
                  <a:pt x="1845946" y="440055"/>
                  <a:pt x="1858265" y="462661"/>
                  <a:pt x="1874140" y="480695"/>
                </a:cubicBezTo>
                <a:cubicBezTo>
                  <a:pt x="1889888" y="498729"/>
                  <a:pt x="1908684" y="512191"/>
                  <a:pt x="1930401" y="521335"/>
                </a:cubicBezTo>
                <a:cubicBezTo>
                  <a:pt x="1952118" y="530351"/>
                  <a:pt x="1975867" y="534924"/>
                  <a:pt x="2001775" y="534924"/>
                </a:cubicBezTo>
                <a:cubicBezTo>
                  <a:pt x="2027683" y="534924"/>
                  <a:pt x="2051559" y="530351"/>
                  <a:pt x="2073276" y="521335"/>
                </a:cubicBezTo>
                <a:cubicBezTo>
                  <a:pt x="2094993" y="512191"/>
                  <a:pt x="2113662" y="498729"/>
                  <a:pt x="2129537" y="480695"/>
                </a:cubicBezTo>
                <a:cubicBezTo>
                  <a:pt x="2145285" y="462661"/>
                  <a:pt x="2157604" y="440055"/>
                  <a:pt x="2166494" y="412876"/>
                </a:cubicBezTo>
                <a:cubicBezTo>
                  <a:pt x="2175511" y="385572"/>
                  <a:pt x="2179956" y="353822"/>
                  <a:pt x="2179956" y="317500"/>
                </a:cubicBezTo>
                <a:cubicBezTo>
                  <a:pt x="2179956" y="281178"/>
                  <a:pt x="2175511" y="249428"/>
                  <a:pt x="2166494" y="222250"/>
                </a:cubicBezTo>
                <a:cubicBezTo>
                  <a:pt x="2157604" y="194945"/>
                  <a:pt x="2145285" y="172212"/>
                  <a:pt x="2129537" y="154051"/>
                </a:cubicBezTo>
                <a:cubicBezTo>
                  <a:pt x="2113662" y="135889"/>
                  <a:pt x="2094993" y="122428"/>
                  <a:pt x="2073276" y="113411"/>
                </a:cubicBezTo>
                <a:cubicBezTo>
                  <a:pt x="2051559" y="104520"/>
                  <a:pt x="2027683" y="100076"/>
                  <a:pt x="2001775" y="100076"/>
                </a:cubicBezTo>
                <a:close/>
                <a:moveTo>
                  <a:pt x="4396867" y="18795"/>
                </a:moveTo>
                <a:lnTo>
                  <a:pt x="4549522" y="18795"/>
                </a:lnTo>
                <a:lnTo>
                  <a:pt x="4652646" y="303276"/>
                </a:lnTo>
                <a:cubicBezTo>
                  <a:pt x="4669917" y="350520"/>
                  <a:pt x="4686174" y="401447"/>
                  <a:pt x="4701414" y="455930"/>
                </a:cubicBezTo>
                <a:lnTo>
                  <a:pt x="4704080" y="455930"/>
                </a:lnTo>
                <a:cubicBezTo>
                  <a:pt x="4717162" y="408939"/>
                  <a:pt x="4733291" y="358394"/>
                  <a:pt x="4752722" y="304545"/>
                </a:cubicBezTo>
                <a:lnTo>
                  <a:pt x="4855846" y="18795"/>
                </a:lnTo>
                <a:lnTo>
                  <a:pt x="5009389" y="18795"/>
                </a:lnTo>
                <a:lnTo>
                  <a:pt x="5009389" y="616204"/>
                </a:lnTo>
                <a:lnTo>
                  <a:pt x="4900042" y="616204"/>
                </a:lnTo>
                <a:lnTo>
                  <a:pt x="4900042" y="313436"/>
                </a:lnTo>
                <a:cubicBezTo>
                  <a:pt x="4900042" y="269113"/>
                  <a:pt x="4901820" y="217678"/>
                  <a:pt x="4905376" y="159004"/>
                </a:cubicBezTo>
                <a:lnTo>
                  <a:pt x="4901439" y="159004"/>
                </a:lnTo>
                <a:cubicBezTo>
                  <a:pt x="4896359" y="176022"/>
                  <a:pt x="4890390" y="195072"/>
                  <a:pt x="4883532" y="216154"/>
                </a:cubicBezTo>
                <a:cubicBezTo>
                  <a:pt x="4876674" y="237236"/>
                  <a:pt x="4869562" y="258191"/>
                  <a:pt x="4862068" y="278638"/>
                </a:cubicBezTo>
                <a:lnTo>
                  <a:pt x="4738371" y="616204"/>
                </a:lnTo>
                <a:lnTo>
                  <a:pt x="4667886" y="616204"/>
                </a:lnTo>
                <a:lnTo>
                  <a:pt x="4544188" y="278638"/>
                </a:lnTo>
                <a:cubicBezTo>
                  <a:pt x="4536695" y="258191"/>
                  <a:pt x="4529583" y="237236"/>
                  <a:pt x="4522725" y="216154"/>
                </a:cubicBezTo>
                <a:cubicBezTo>
                  <a:pt x="4515867" y="195072"/>
                  <a:pt x="4510025" y="176022"/>
                  <a:pt x="4504945" y="159004"/>
                </a:cubicBezTo>
                <a:lnTo>
                  <a:pt x="4500880" y="159004"/>
                </a:lnTo>
                <a:cubicBezTo>
                  <a:pt x="4504437" y="214122"/>
                  <a:pt x="4506215" y="265430"/>
                  <a:pt x="4506215" y="313055"/>
                </a:cubicBezTo>
                <a:lnTo>
                  <a:pt x="4506215" y="616204"/>
                </a:lnTo>
                <a:lnTo>
                  <a:pt x="4396867" y="616204"/>
                </a:lnTo>
                <a:close/>
                <a:moveTo>
                  <a:pt x="3758312" y="18795"/>
                </a:moveTo>
                <a:lnTo>
                  <a:pt x="3867659" y="18795"/>
                </a:lnTo>
                <a:lnTo>
                  <a:pt x="3867659" y="264795"/>
                </a:lnTo>
                <a:lnTo>
                  <a:pt x="4144518" y="264795"/>
                </a:lnTo>
                <a:lnTo>
                  <a:pt x="4144518" y="18795"/>
                </a:lnTo>
                <a:lnTo>
                  <a:pt x="4253866" y="18795"/>
                </a:lnTo>
                <a:lnTo>
                  <a:pt x="4253866" y="616204"/>
                </a:lnTo>
                <a:lnTo>
                  <a:pt x="4144518" y="616204"/>
                </a:lnTo>
                <a:lnTo>
                  <a:pt x="4144518" y="356362"/>
                </a:lnTo>
                <a:lnTo>
                  <a:pt x="3867659" y="356362"/>
                </a:lnTo>
                <a:lnTo>
                  <a:pt x="3867659" y="616204"/>
                </a:lnTo>
                <a:lnTo>
                  <a:pt x="3758312" y="616204"/>
                </a:lnTo>
                <a:close/>
                <a:moveTo>
                  <a:pt x="3179065" y="18795"/>
                </a:moveTo>
                <a:lnTo>
                  <a:pt x="3673729" y="18795"/>
                </a:lnTo>
                <a:lnTo>
                  <a:pt x="3673729" y="110363"/>
                </a:lnTo>
                <a:lnTo>
                  <a:pt x="3481325" y="110363"/>
                </a:lnTo>
                <a:lnTo>
                  <a:pt x="3481325" y="616204"/>
                </a:lnTo>
                <a:lnTo>
                  <a:pt x="3371978" y="616204"/>
                </a:lnTo>
                <a:lnTo>
                  <a:pt x="3371978" y="110363"/>
                </a:lnTo>
                <a:lnTo>
                  <a:pt x="3179065" y="110363"/>
                </a:lnTo>
                <a:close/>
                <a:moveTo>
                  <a:pt x="2984120" y="18795"/>
                </a:moveTo>
                <a:lnTo>
                  <a:pt x="3093467" y="18795"/>
                </a:lnTo>
                <a:lnTo>
                  <a:pt x="3093467" y="616204"/>
                </a:lnTo>
                <a:lnTo>
                  <a:pt x="2984120" y="616204"/>
                </a:lnTo>
                <a:close/>
                <a:moveTo>
                  <a:pt x="2409572" y="18795"/>
                </a:moveTo>
                <a:lnTo>
                  <a:pt x="2591309" y="18795"/>
                </a:lnTo>
                <a:cubicBezTo>
                  <a:pt x="2621281" y="18795"/>
                  <a:pt x="2649348" y="20574"/>
                  <a:pt x="2675256" y="24003"/>
                </a:cubicBezTo>
                <a:cubicBezTo>
                  <a:pt x="2701164" y="27432"/>
                  <a:pt x="2723262" y="32512"/>
                  <a:pt x="2741804" y="39370"/>
                </a:cubicBezTo>
                <a:cubicBezTo>
                  <a:pt x="2776856" y="52705"/>
                  <a:pt x="2803907" y="72644"/>
                  <a:pt x="2822957" y="98932"/>
                </a:cubicBezTo>
                <a:cubicBezTo>
                  <a:pt x="2842007" y="125349"/>
                  <a:pt x="2851532" y="158369"/>
                  <a:pt x="2851532" y="198247"/>
                </a:cubicBezTo>
                <a:cubicBezTo>
                  <a:pt x="2851532" y="240030"/>
                  <a:pt x="2840102" y="275336"/>
                  <a:pt x="2816988" y="304292"/>
                </a:cubicBezTo>
                <a:cubicBezTo>
                  <a:pt x="2793874" y="333375"/>
                  <a:pt x="2758314" y="354838"/>
                  <a:pt x="2710054" y="368807"/>
                </a:cubicBezTo>
                <a:lnTo>
                  <a:pt x="2710054" y="370586"/>
                </a:lnTo>
                <a:lnTo>
                  <a:pt x="2887727" y="616204"/>
                </a:lnTo>
                <a:lnTo>
                  <a:pt x="2756536" y="616204"/>
                </a:lnTo>
                <a:lnTo>
                  <a:pt x="2593976" y="384937"/>
                </a:lnTo>
                <a:lnTo>
                  <a:pt x="2518919" y="384937"/>
                </a:lnTo>
                <a:lnTo>
                  <a:pt x="2518919" y="616204"/>
                </a:lnTo>
                <a:lnTo>
                  <a:pt x="2409572" y="616204"/>
                </a:lnTo>
                <a:close/>
                <a:moveTo>
                  <a:pt x="666116" y="18795"/>
                </a:moveTo>
                <a:lnTo>
                  <a:pt x="775463" y="18795"/>
                </a:lnTo>
                <a:lnTo>
                  <a:pt x="775463" y="524637"/>
                </a:lnTo>
                <a:lnTo>
                  <a:pt x="1054990" y="524637"/>
                </a:lnTo>
                <a:lnTo>
                  <a:pt x="1054990" y="616204"/>
                </a:lnTo>
                <a:lnTo>
                  <a:pt x="666116" y="616204"/>
                </a:lnTo>
                <a:close/>
                <a:moveTo>
                  <a:pt x="244730" y="18795"/>
                </a:moveTo>
                <a:lnTo>
                  <a:pt x="344679" y="18795"/>
                </a:lnTo>
                <a:lnTo>
                  <a:pt x="581788" y="616204"/>
                </a:lnTo>
                <a:lnTo>
                  <a:pt x="466091" y="616204"/>
                </a:lnTo>
                <a:lnTo>
                  <a:pt x="407670" y="463931"/>
                </a:lnTo>
                <a:lnTo>
                  <a:pt x="182626" y="463931"/>
                </a:lnTo>
                <a:lnTo>
                  <a:pt x="124080" y="616204"/>
                </a:lnTo>
                <a:lnTo>
                  <a:pt x="7620" y="616204"/>
                </a:lnTo>
                <a:close/>
                <a:moveTo>
                  <a:pt x="5350511" y="7620"/>
                </a:moveTo>
                <a:cubicBezTo>
                  <a:pt x="5382388" y="7620"/>
                  <a:pt x="5414392" y="10795"/>
                  <a:pt x="5446523" y="17018"/>
                </a:cubicBezTo>
                <a:cubicBezTo>
                  <a:pt x="5478654" y="23241"/>
                  <a:pt x="5506340" y="31369"/>
                  <a:pt x="5529581" y="41148"/>
                </a:cubicBezTo>
                <a:lnTo>
                  <a:pt x="5529581" y="134874"/>
                </a:lnTo>
                <a:cubicBezTo>
                  <a:pt x="5498593" y="122682"/>
                  <a:pt x="5469002" y="113792"/>
                  <a:pt x="5440554" y="108331"/>
                </a:cubicBezTo>
                <a:cubicBezTo>
                  <a:pt x="5412106" y="102870"/>
                  <a:pt x="5385436" y="100076"/>
                  <a:pt x="5360417" y="100076"/>
                </a:cubicBezTo>
                <a:cubicBezTo>
                  <a:pt x="5324349" y="100076"/>
                  <a:pt x="5296663" y="106680"/>
                  <a:pt x="5277105" y="119761"/>
                </a:cubicBezTo>
                <a:cubicBezTo>
                  <a:pt x="5257547" y="132842"/>
                  <a:pt x="5247895" y="152400"/>
                  <a:pt x="5247895" y="178689"/>
                </a:cubicBezTo>
                <a:cubicBezTo>
                  <a:pt x="5247895" y="193801"/>
                  <a:pt x="5251070" y="206375"/>
                  <a:pt x="5257420" y="216154"/>
                </a:cubicBezTo>
                <a:cubicBezTo>
                  <a:pt x="5263897" y="225932"/>
                  <a:pt x="5272533" y="234061"/>
                  <a:pt x="5283582" y="240538"/>
                </a:cubicBezTo>
                <a:cubicBezTo>
                  <a:pt x="5294631" y="246888"/>
                  <a:pt x="5307204" y="251968"/>
                  <a:pt x="5321555" y="255905"/>
                </a:cubicBezTo>
                <a:cubicBezTo>
                  <a:pt x="5335779" y="259714"/>
                  <a:pt x="5351019" y="263398"/>
                  <a:pt x="5367021" y="266573"/>
                </a:cubicBezTo>
                <a:cubicBezTo>
                  <a:pt x="5392421" y="272034"/>
                  <a:pt x="5416551" y="278130"/>
                  <a:pt x="5439665" y="285114"/>
                </a:cubicBezTo>
                <a:cubicBezTo>
                  <a:pt x="5462652" y="292100"/>
                  <a:pt x="5483099" y="301879"/>
                  <a:pt x="5501006" y="314325"/>
                </a:cubicBezTo>
                <a:cubicBezTo>
                  <a:pt x="5518913" y="326898"/>
                  <a:pt x="5533010" y="343154"/>
                  <a:pt x="5543424" y="363220"/>
                </a:cubicBezTo>
                <a:cubicBezTo>
                  <a:pt x="5553838" y="383413"/>
                  <a:pt x="5559045" y="409067"/>
                  <a:pt x="5559045" y="440309"/>
                </a:cubicBezTo>
                <a:cubicBezTo>
                  <a:pt x="5559045" y="472439"/>
                  <a:pt x="5553076" y="500253"/>
                  <a:pt x="5541138" y="523748"/>
                </a:cubicBezTo>
                <a:cubicBezTo>
                  <a:pt x="5529327" y="547243"/>
                  <a:pt x="5512436" y="566674"/>
                  <a:pt x="5490465" y="582041"/>
                </a:cubicBezTo>
                <a:cubicBezTo>
                  <a:pt x="5468621" y="597407"/>
                  <a:pt x="5442078" y="608711"/>
                  <a:pt x="5410836" y="616204"/>
                </a:cubicBezTo>
                <a:cubicBezTo>
                  <a:pt x="5379594" y="623697"/>
                  <a:pt x="5345304" y="627380"/>
                  <a:pt x="5308093" y="627380"/>
                </a:cubicBezTo>
                <a:cubicBezTo>
                  <a:pt x="5275708" y="627380"/>
                  <a:pt x="5243704" y="624205"/>
                  <a:pt x="5212335" y="617728"/>
                </a:cubicBezTo>
                <a:cubicBezTo>
                  <a:pt x="5180966" y="611378"/>
                  <a:pt x="5154804" y="602361"/>
                  <a:pt x="5133976" y="590804"/>
                </a:cubicBezTo>
                <a:lnTo>
                  <a:pt x="5133976" y="498348"/>
                </a:lnTo>
                <a:cubicBezTo>
                  <a:pt x="5163440" y="511175"/>
                  <a:pt x="5192142" y="520445"/>
                  <a:pt x="5220209" y="526288"/>
                </a:cubicBezTo>
                <a:cubicBezTo>
                  <a:pt x="5248149" y="532003"/>
                  <a:pt x="5276978" y="534924"/>
                  <a:pt x="5306823" y="534924"/>
                </a:cubicBezTo>
                <a:cubicBezTo>
                  <a:pt x="5324095" y="534924"/>
                  <a:pt x="5340986" y="533526"/>
                  <a:pt x="5357750" y="530732"/>
                </a:cubicBezTo>
                <a:cubicBezTo>
                  <a:pt x="5374387" y="527939"/>
                  <a:pt x="5389373" y="522986"/>
                  <a:pt x="5402581" y="516255"/>
                </a:cubicBezTo>
                <a:cubicBezTo>
                  <a:pt x="5415789" y="509397"/>
                  <a:pt x="5426457" y="499999"/>
                  <a:pt x="5434458" y="488314"/>
                </a:cubicBezTo>
                <a:cubicBezTo>
                  <a:pt x="5442586" y="476504"/>
                  <a:pt x="5446523" y="462026"/>
                  <a:pt x="5446523" y="444754"/>
                </a:cubicBezTo>
                <a:cubicBezTo>
                  <a:pt x="5446523" y="429641"/>
                  <a:pt x="5442840" y="417322"/>
                  <a:pt x="5435347" y="407924"/>
                </a:cubicBezTo>
                <a:cubicBezTo>
                  <a:pt x="5427981" y="398526"/>
                  <a:pt x="5417821" y="390906"/>
                  <a:pt x="5404994" y="384937"/>
                </a:cubicBezTo>
                <a:cubicBezTo>
                  <a:pt x="5392167" y="378968"/>
                  <a:pt x="5377816" y="374142"/>
                  <a:pt x="5361941" y="370459"/>
                </a:cubicBezTo>
                <a:cubicBezTo>
                  <a:pt x="5346066" y="366649"/>
                  <a:pt x="5329302" y="363093"/>
                  <a:pt x="5311649" y="359537"/>
                </a:cubicBezTo>
                <a:cubicBezTo>
                  <a:pt x="5288535" y="354457"/>
                  <a:pt x="5266310" y="348361"/>
                  <a:pt x="5245228" y="341376"/>
                </a:cubicBezTo>
                <a:cubicBezTo>
                  <a:pt x="5224019" y="334391"/>
                  <a:pt x="5205477" y="324739"/>
                  <a:pt x="5189348" y="312420"/>
                </a:cubicBezTo>
                <a:cubicBezTo>
                  <a:pt x="5173346" y="299974"/>
                  <a:pt x="5160519" y="284353"/>
                  <a:pt x="5150994" y="265303"/>
                </a:cubicBezTo>
                <a:cubicBezTo>
                  <a:pt x="5141469" y="246253"/>
                  <a:pt x="5136643" y="222376"/>
                  <a:pt x="5136643" y="193801"/>
                </a:cubicBezTo>
                <a:cubicBezTo>
                  <a:pt x="5136643" y="162306"/>
                  <a:pt x="5142231" y="134874"/>
                  <a:pt x="5153153" y="111506"/>
                </a:cubicBezTo>
                <a:cubicBezTo>
                  <a:pt x="5164202" y="88138"/>
                  <a:pt x="5179188" y="68707"/>
                  <a:pt x="5198111" y="53467"/>
                </a:cubicBezTo>
                <a:cubicBezTo>
                  <a:pt x="5217034" y="38100"/>
                  <a:pt x="5239132" y="26670"/>
                  <a:pt x="5264659" y="19050"/>
                </a:cubicBezTo>
                <a:cubicBezTo>
                  <a:pt x="5290059" y="11430"/>
                  <a:pt x="5318761" y="7620"/>
                  <a:pt x="5350511" y="7620"/>
                </a:cubicBezTo>
                <a:close/>
                <a:moveTo>
                  <a:pt x="2001775" y="7620"/>
                </a:moveTo>
                <a:cubicBezTo>
                  <a:pt x="2047876" y="7620"/>
                  <a:pt x="2089024" y="15239"/>
                  <a:pt x="2125219" y="30480"/>
                </a:cubicBezTo>
                <a:cubicBezTo>
                  <a:pt x="2161414" y="45593"/>
                  <a:pt x="2191894" y="66929"/>
                  <a:pt x="2216786" y="94234"/>
                </a:cubicBezTo>
                <a:cubicBezTo>
                  <a:pt x="2241678" y="121666"/>
                  <a:pt x="2260474" y="154305"/>
                  <a:pt x="2273428" y="192278"/>
                </a:cubicBezTo>
                <a:cubicBezTo>
                  <a:pt x="2286382" y="230251"/>
                  <a:pt x="2292859" y="272034"/>
                  <a:pt x="2292859" y="317500"/>
                </a:cubicBezTo>
                <a:cubicBezTo>
                  <a:pt x="2292859" y="363093"/>
                  <a:pt x="2286382" y="404749"/>
                  <a:pt x="2273428" y="442722"/>
                </a:cubicBezTo>
                <a:cubicBezTo>
                  <a:pt x="2260474" y="480695"/>
                  <a:pt x="2241678" y="513334"/>
                  <a:pt x="2216786" y="540766"/>
                </a:cubicBezTo>
                <a:cubicBezTo>
                  <a:pt x="2191894" y="568198"/>
                  <a:pt x="2161414" y="589407"/>
                  <a:pt x="2125219" y="604647"/>
                </a:cubicBezTo>
                <a:cubicBezTo>
                  <a:pt x="2089024" y="619760"/>
                  <a:pt x="2047876" y="627380"/>
                  <a:pt x="2001775" y="627380"/>
                </a:cubicBezTo>
                <a:cubicBezTo>
                  <a:pt x="1955674" y="627380"/>
                  <a:pt x="1914526" y="619760"/>
                  <a:pt x="1878331" y="604647"/>
                </a:cubicBezTo>
                <a:cubicBezTo>
                  <a:pt x="1842136" y="589407"/>
                  <a:pt x="1811656" y="568198"/>
                  <a:pt x="1786764" y="540766"/>
                </a:cubicBezTo>
                <a:cubicBezTo>
                  <a:pt x="1761999" y="513334"/>
                  <a:pt x="1743076" y="480695"/>
                  <a:pt x="1730122" y="442722"/>
                </a:cubicBezTo>
                <a:cubicBezTo>
                  <a:pt x="1717168" y="404749"/>
                  <a:pt x="1710691" y="363093"/>
                  <a:pt x="1710691" y="317500"/>
                </a:cubicBezTo>
                <a:cubicBezTo>
                  <a:pt x="1710691" y="272034"/>
                  <a:pt x="1717168" y="230251"/>
                  <a:pt x="1730122" y="192278"/>
                </a:cubicBezTo>
                <a:cubicBezTo>
                  <a:pt x="1743076" y="154305"/>
                  <a:pt x="1761999" y="121666"/>
                  <a:pt x="1786764" y="94234"/>
                </a:cubicBezTo>
                <a:cubicBezTo>
                  <a:pt x="1811656" y="66929"/>
                  <a:pt x="1842136" y="45593"/>
                  <a:pt x="1878331" y="30480"/>
                </a:cubicBezTo>
                <a:cubicBezTo>
                  <a:pt x="1914526" y="15239"/>
                  <a:pt x="1955674" y="7620"/>
                  <a:pt x="2001775" y="7620"/>
                </a:cubicBezTo>
                <a:close/>
                <a:moveTo>
                  <a:pt x="1430529" y="7620"/>
                </a:moveTo>
                <a:cubicBezTo>
                  <a:pt x="1460501" y="7620"/>
                  <a:pt x="1489076" y="9779"/>
                  <a:pt x="1516254" y="14097"/>
                </a:cubicBezTo>
                <a:cubicBezTo>
                  <a:pt x="1543305" y="18414"/>
                  <a:pt x="1565530" y="23749"/>
                  <a:pt x="1582675" y="29972"/>
                </a:cubicBezTo>
                <a:lnTo>
                  <a:pt x="1582675" y="122809"/>
                </a:lnTo>
                <a:cubicBezTo>
                  <a:pt x="1559561" y="115443"/>
                  <a:pt x="1536066" y="109728"/>
                  <a:pt x="1512444" y="105918"/>
                </a:cubicBezTo>
                <a:cubicBezTo>
                  <a:pt x="1488695" y="101981"/>
                  <a:pt x="1464819" y="100076"/>
                  <a:pt x="1440689" y="100076"/>
                </a:cubicBezTo>
                <a:cubicBezTo>
                  <a:pt x="1408304" y="100076"/>
                  <a:pt x="1377951" y="104901"/>
                  <a:pt x="1349630" y="114554"/>
                </a:cubicBezTo>
                <a:cubicBezTo>
                  <a:pt x="1321436" y="124206"/>
                  <a:pt x="1296925" y="138557"/>
                  <a:pt x="1276224" y="157480"/>
                </a:cubicBezTo>
                <a:cubicBezTo>
                  <a:pt x="1255523" y="176403"/>
                  <a:pt x="1239267" y="199644"/>
                  <a:pt x="1227329" y="227330"/>
                </a:cubicBezTo>
                <a:cubicBezTo>
                  <a:pt x="1215391" y="255016"/>
                  <a:pt x="1209422" y="287020"/>
                  <a:pt x="1209422" y="323342"/>
                </a:cubicBezTo>
                <a:cubicBezTo>
                  <a:pt x="1209803" y="393826"/>
                  <a:pt x="1228218" y="446786"/>
                  <a:pt x="1264794" y="482092"/>
                </a:cubicBezTo>
                <a:cubicBezTo>
                  <a:pt x="1301497" y="517270"/>
                  <a:pt x="1353440" y="534924"/>
                  <a:pt x="1420623" y="534924"/>
                </a:cubicBezTo>
                <a:cubicBezTo>
                  <a:pt x="1433196" y="534924"/>
                  <a:pt x="1446150" y="534289"/>
                  <a:pt x="1459485" y="532892"/>
                </a:cubicBezTo>
                <a:cubicBezTo>
                  <a:pt x="1472947" y="531622"/>
                  <a:pt x="1484631" y="529844"/>
                  <a:pt x="1494791" y="527812"/>
                </a:cubicBezTo>
                <a:lnTo>
                  <a:pt x="1494791" y="388112"/>
                </a:lnTo>
                <a:lnTo>
                  <a:pt x="1360806" y="388112"/>
                </a:lnTo>
                <a:lnTo>
                  <a:pt x="1360806" y="296545"/>
                </a:lnTo>
                <a:lnTo>
                  <a:pt x="1604138" y="296545"/>
                </a:lnTo>
                <a:lnTo>
                  <a:pt x="1604138" y="597916"/>
                </a:lnTo>
                <a:cubicBezTo>
                  <a:pt x="1595248" y="601218"/>
                  <a:pt x="1583818" y="604647"/>
                  <a:pt x="1569975" y="608203"/>
                </a:cubicBezTo>
                <a:cubicBezTo>
                  <a:pt x="1556132" y="611759"/>
                  <a:pt x="1540638" y="614934"/>
                  <a:pt x="1523620" y="617728"/>
                </a:cubicBezTo>
                <a:cubicBezTo>
                  <a:pt x="1506475" y="620649"/>
                  <a:pt x="1488822" y="622935"/>
                  <a:pt x="1470661" y="624713"/>
                </a:cubicBezTo>
                <a:cubicBezTo>
                  <a:pt x="1452500" y="626491"/>
                  <a:pt x="1434466" y="627380"/>
                  <a:pt x="1416686" y="627380"/>
                </a:cubicBezTo>
                <a:cubicBezTo>
                  <a:pt x="1363092" y="627380"/>
                  <a:pt x="1316229" y="620141"/>
                  <a:pt x="1276224" y="605663"/>
                </a:cubicBezTo>
                <a:cubicBezTo>
                  <a:pt x="1236219" y="591312"/>
                  <a:pt x="1202818" y="570992"/>
                  <a:pt x="1176148" y="544830"/>
                </a:cubicBezTo>
                <a:cubicBezTo>
                  <a:pt x="1149605" y="518541"/>
                  <a:pt x="1129666" y="487426"/>
                  <a:pt x="1116331" y="451231"/>
                </a:cubicBezTo>
                <a:cubicBezTo>
                  <a:pt x="1103123" y="415036"/>
                  <a:pt x="1096519" y="375157"/>
                  <a:pt x="1096519" y="331343"/>
                </a:cubicBezTo>
                <a:cubicBezTo>
                  <a:pt x="1096519" y="300355"/>
                  <a:pt x="1099948" y="270891"/>
                  <a:pt x="1107060" y="242697"/>
                </a:cubicBezTo>
                <a:cubicBezTo>
                  <a:pt x="1114045" y="214630"/>
                  <a:pt x="1124332" y="188595"/>
                  <a:pt x="1137794" y="164592"/>
                </a:cubicBezTo>
                <a:cubicBezTo>
                  <a:pt x="1151383" y="140589"/>
                  <a:pt x="1167766" y="118999"/>
                  <a:pt x="1187197" y="99568"/>
                </a:cubicBezTo>
                <a:cubicBezTo>
                  <a:pt x="1206501" y="80264"/>
                  <a:pt x="1228599" y="63754"/>
                  <a:pt x="1253491" y="50038"/>
                </a:cubicBezTo>
                <a:cubicBezTo>
                  <a:pt x="1278256" y="36322"/>
                  <a:pt x="1305561" y="25907"/>
                  <a:pt x="1335152" y="18542"/>
                </a:cubicBezTo>
                <a:cubicBezTo>
                  <a:pt x="1364743" y="11303"/>
                  <a:pt x="1396493" y="7620"/>
                  <a:pt x="1430529" y="7620"/>
                </a:cubicBez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text 1"/>
          <p:cNvSpPr txBox="1"/>
          <p:nvPr/>
        </p:nvSpPr>
        <p:spPr>
          <a:xfrm>
            <a:off x="8460994" y="5687568"/>
            <a:ext cx="3020266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orbel"/>
                <a:cs typeface="Corbel"/>
              </a:rPr>
              <a:t>Instructor: Engr. Laraib Siddiqui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object 110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25298" y="237490"/>
            <a:ext cx="11736832" cy="6390640"/>
          </a:xfrm>
          <a:custGeom>
            <a:avLst/>
            <a:gdLst/>
            <a:ahLst/>
            <a:cxnLst/>
            <a:rect l="l" t="t" r="r" b="b"/>
            <a:pathLst>
              <a:path w="11736832" h="6390640">
                <a:moveTo>
                  <a:pt x="6350" y="6384290"/>
                </a:moveTo>
                <a:lnTo>
                  <a:pt x="6350" y="6350"/>
                </a:lnTo>
                <a:lnTo>
                  <a:pt x="11730482" y="6350"/>
                </a:lnTo>
                <a:lnTo>
                  <a:pt x="11730482" y="6384290"/>
                </a:lnTo>
                <a:lnTo>
                  <a:pt x="6350" y="63842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1025833"/>
            <a:ext cx="3746805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latin typeface="Corbel"/>
                <a:cs typeface="Corbel"/>
              </a:rPr>
              <a:t>Dynamic Arrays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280414" y="2124859"/>
            <a:ext cx="1113894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orbel"/>
                <a:cs typeface="Corbel"/>
              </a:rPr>
              <a:t>Problem: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509014" y="2799845"/>
            <a:ext cx="6530056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Wingdings"/>
                <a:cs typeface="Wingdings"/>
              </a:rPr>
              <a:t>▪</a:t>
            </a:r>
            <a:r>
              <a:rPr sz="2000" spc="10" dirty="0">
                <a:latin typeface="Corbel"/>
                <a:cs typeface="Corbel"/>
              </a:rPr>
              <a:t>Process of different data sets with same array is not possible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280414" y="3784749"/>
            <a:ext cx="1099671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orbel"/>
                <a:cs typeface="Corbel"/>
              </a:rPr>
              <a:t>Solution: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0798429" y="6346241"/>
            <a:ext cx="178003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Corbel"/>
                <a:cs typeface="Corbel"/>
              </a:rPr>
              <a:t>10</a:t>
            </a:r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object 113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25298" y="237490"/>
            <a:ext cx="11736832" cy="6390640"/>
          </a:xfrm>
          <a:custGeom>
            <a:avLst/>
            <a:gdLst/>
            <a:ahLst/>
            <a:cxnLst/>
            <a:rect l="l" t="t" r="r" b="b"/>
            <a:pathLst>
              <a:path w="11736832" h="6390640">
                <a:moveTo>
                  <a:pt x="6350" y="6384290"/>
                </a:moveTo>
                <a:lnTo>
                  <a:pt x="6350" y="6350"/>
                </a:lnTo>
                <a:lnTo>
                  <a:pt x="11730482" y="6350"/>
                </a:lnTo>
                <a:lnTo>
                  <a:pt x="11730482" y="6384290"/>
                </a:lnTo>
                <a:lnTo>
                  <a:pt x="6350" y="63842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1025833"/>
            <a:ext cx="2982230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latin typeface="Corbel"/>
                <a:cs typeface="Corbel"/>
              </a:rPr>
              <a:t>Applications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280414" y="2124859"/>
            <a:ext cx="4636785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spc="10" dirty="0">
                <a:latin typeface="Wingdings"/>
                <a:cs typeface="Wingdings"/>
              </a:rPr>
              <a:t>▪</a:t>
            </a:r>
            <a:r>
              <a:rPr sz="2200" spc="10" dirty="0">
                <a:latin typeface="Corbel"/>
                <a:cs typeface="Corbel"/>
              </a:rPr>
              <a:t>Accessing and storing sequential data.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280414" y="2603395"/>
            <a:ext cx="4178844" cy="2788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spc="10" dirty="0">
                <a:latin typeface="Wingdings"/>
                <a:cs typeface="Wingdings"/>
              </a:rPr>
              <a:t>▪</a:t>
            </a:r>
            <a:r>
              <a:rPr sz="2200" spc="10" dirty="0">
                <a:latin typeface="Corbel"/>
                <a:cs typeface="Corbel"/>
              </a:rPr>
              <a:t>Creating string objects temporary.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280414" y="3083455"/>
            <a:ext cx="2767650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spc="10" dirty="0">
                <a:latin typeface="Wingdings"/>
                <a:cs typeface="Wingdings"/>
              </a:rPr>
              <a:t>▪</a:t>
            </a:r>
            <a:r>
              <a:rPr sz="2200" spc="10" dirty="0">
                <a:latin typeface="Corbel"/>
                <a:cs typeface="Corbel"/>
              </a:rPr>
              <a:t>I/O routines as buffers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280414" y="3563288"/>
            <a:ext cx="2908399" cy="2791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spc="10" dirty="0">
                <a:latin typeface="Wingdings"/>
                <a:cs typeface="Wingdings"/>
              </a:rPr>
              <a:t>▪</a:t>
            </a:r>
            <a:r>
              <a:rPr sz="2200" spc="10" dirty="0">
                <a:latin typeface="Corbel"/>
                <a:cs typeface="Corbel"/>
              </a:rPr>
              <a:t>Dynamic programming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280414" y="4042305"/>
            <a:ext cx="1865993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spc="10" dirty="0">
                <a:latin typeface="Wingdings"/>
                <a:cs typeface="Wingdings"/>
              </a:rPr>
              <a:t>▪</a:t>
            </a:r>
            <a:r>
              <a:rPr sz="2200" spc="10" dirty="0">
                <a:latin typeface="Corbel"/>
                <a:cs typeface="Corbel"/>
              </a:rPr>
              <a:t>Lookup tables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0807573" y="6346241"/>
            <a:ext cx="167945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Corbel"/>
                <a:cs typeface="Corbel"/>
              </a:rPr>
              <a:t>11</a:t>
            </a:r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object 116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25298" y="237490"/>
            <a:ext cx="11736832" cy="6390640"/>
          </a:xfrm>
          <a:custGeom>
            <a:avLst/>
            <a:gdLst/>
            <a:ahLst/>
            <a:cxnLst/>
            <a:rect l="l" t="t" r="r" b="b"/>
            <a:pathLst>
              <a:path w="11736832" h="6390640">
                <a:moveTo>
                  <a:pt x="6350" y="6384290"/>
                </a:moveTo>
                <a:lnTo>
                  <a:pt x="6350" y="6350"/>
                </a:lnTo>
                <a:lnTo>
                  <a:pt x="11730482" y="6350"/>
                </a:lnTo>
                <a:lnTo>
                  <a:pt x="11730482" y="6384290"/>
                </a:lnTo>
                <a:lnTo>
                  <a:pt x="6350" y="63842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1025833"/>
            <a:ext cx="2755151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latin typeface="Corbel"/>
                <a:cs typeface="Corbel"/>
              </a:rPr>
              <a:t>Complexity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798429" y="6346241"/>
            <a:ext cx="177547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Corbel"/>
                <a:cs typeface="Corbel"/>
              </a:rPr>
              <a:t>12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2194560" y="2130488"/>
            <a:ext cx="2350389" cy="638873"/>
          </a:xfrm>
          <a:custGeom>
            <a:avLst/>
            <a:gdLst/>
            <a:ahLst/>
            <a:cxnLst/>
            <a:rect l="l" t="t" r="r" b="b"/>
            <a:pathLst>
              <a:path w="2350389" h="638873">
                <a:moveTo>
                  <a:pt x="0" y="638874"/>
                </a:moveTo>
                <a:lnTo>
                  <a:pt x="0" y="0"/>
                </a:lnTo>
                <a:lnTo>
                  <a:pt x="2350389" y="0"/>
                </a:lnTo>
                <a:lnTo>
                  <a:pt x="2350389" y="638874"/>
                </a:lnTo>
                <a:lnTo>
                  <a:pt x="0" y="6388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544949" y="2130488"/>
            <a:ext cx="2350389" cy="638873"/>
          </a:xfrm>
          <a:custGeom>
            <a:avLst/>
            <a:gdLst/>
            <a:ahLst/>
            <a:cxnLst/>
            <a:rect l="l" t="t" r="r" b="b"/>
            <a:pathLst>
              <a:path w="2350389" h="638873">
                <a:moveTo>
                  <a:pt x="0" y="638874"/>
                </a:moveTo>
                <a:lnTo>
                  <a:pt x="0" y="0"/>
                </a:lnTo>
                <a:lnTo>
                  <a:pt x="2350389" y="0"/>
                </a:lnTo>
                <a:lnTo>
                  <a:pt x="2350389" y="638874"/>
                </a:lnTo>
                <a:lnTo>
                  <a:pt x="0" y="638874"/>
                </a:lnTo>
                <a:close/>
              </a:path>
            </a:pathLst>
          </a:custGeom>
          <a:solidFill>
            <a:srgbClr val="F1F3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895211" y="2130488"/>
            <a:ext cx="2350389" cy="638873"/>
          </a:xfrm>
          <a:custGeom>
            <a:avLst/>
            <a:gdLst/>
            <a:ahLst/>
            <a:cxnLst/>
            <a:rect l="l" t="t" r="r" b="b"/>
            <a:pathLst>
              <a:path w="2350389" h="638873">
                <a:moveTo>
                  <a:pt x="0" y="638874"/>
                </a:moveTo>
                <a:lnTo>
                  <a:pt x="0" y="0"/>
                </a:lnTo>
                <a:lnTo>
                  <a:pt x="2350389" y="0"/>
                </a:lnTo>
                <a:lnTo>
                  <a:pt x="2350389" y="638874"/>
                </a:lnTo>
                <a:lnTo>
                  <a:pt x="0" y="638874"/>
                </a:lnTo>
                <a:close/>
              </a:path>
            </a:pathLst>
          </a:custGeom>
          <a:solidFill>
            <a:srgbClr val="F1F3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194560" y="2769272"/>
            <a:ext cx="2350389" cy="635851"/>
          </a:xfrm>
          <a:custGeom>
            <a:avLst/>
            <a:gdLst/>
            <a:ahLst/>
            <a:cxnLst/>
            <a:rect l="l" t="t" r="r" b="b"/>
            <a:pathLst>
              <a:path w="2350389" h="635851">
                <a:moveTo>
                  <a:pt x="0" y="635852"/>
                </a:moveTo>
                <a:lnTo>
                  <a:pt x="0" y="0"/>
                </a:lnTo>
                <a:lnTo>
                  <a:pt x="2350389" y="0"/>
                </a:lnTo>
                <a:lnTo>
                  <a:pt x="2350389" y="635852"/>
                </a:lnTo>
                <a:lnTo>
                  <a:pt x="0" y="635852"/>
                </a:lnTo>
                <a:close/>
              </a:path>
            </a:pathLst>
          </a:custGeom>
          <a:solidFill>
            <a:srgbClr val="E1E6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544949" y="2769272"/>
            <a:ext cx="2350389" cy="635851"/>
          </a:xfrm>
          <a:custGeom>
            <a:avLst/>
            <a:gdLst/>
            <a:ahLst/>
            <a:cxnLst/>
            <a:rect l="l" t="t" r="r" b="b"/>
            <a:pathLst>
              <a:path w="2350389" h="635851">
                <a:moveTo>
                  <a:pt x="0" y="635852"/>
                </a:moveTo>
                <a:lnTo>
                  <a:pt x="0" y="0"/>
                </a:lnTo>
                <a:lnTo>
                  <a:pt x="2350389" y="0"/>
                </a:lnTo>
                <a:lnTo>
                  <a:pt x="2350389" y="635852"/>
                </a:lnTo>
                <a:lnTo>
                  <a:pt x="0" y="635852"/>
                </a:lnTo>
                <a:close/>
              </a:path>
            </a:pathLst>
          </a:custGeom>
          <a:solidFill>
            <a:srgbClr val="E1E6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895211" y="2769272"/>
            <a:ext cx="2350389" cy="635851"/>
          </a:xfrm>
          <a:custGeom>
            <a:avLst/>
            <a:gdLst/>
            <a:ahLst/>
            <a:cxnLst/>
            <a:rect l="l" t="t" r="r" b="b"/>
            <a:pathLst>
              <a:path w="2350389" h="635851">
                <a:moveTo>
                  <a:pt x="0" y="635852"/>
                </a:moveTo>
                <a:lnTo>
                  <a:pt x="0" y="0"/>
                </a:lnTo>
                <a:lnTo>
                  <a:pt x="2350389" y="0"/>
                </a:lnTo>
                <a:lnTo>
                  <a:pt x="2350389" y="635852"/>
                </a:lnTo>
                <a:lnTo>
                  <a:pt x="0" y="635852"/>
                </a:lnTo>
                <a:close/>
              </a:path>
            </a:pathLst>
          </a:custGeom>
          <a:solidFill>
            <a:srgbClr val="E1E6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194560" y="3405162"/>
            <a:ext cx="2350389" cy="635851"/>
          </a:xfrm>
          <a:custGeom>
            <a:avLst/>
            <a:gdLst/>
            <a:ahLst/>
            <a:cxnLst/>
            <a:rect l="l" t="t" r="r" b="b"/>
            <a:pathLst>
              <a:path w="2350389" h="635851">
                <a:moveTo>
                  <a:pt x="0" y="635851"/>
                </a:moveTo>
                <a:lnTo>
                  <a:pt x="0" y="0"/>
                </a:lnTo>
                <a:lnTo>
                  <a:pt x="2350389" y="0"/>
                </a:lnTo>
                <a:lnTo>
                  <a:pt x="2350389" y="635851"/>
                </a:lnTo>
                <a:lnTo>
                  <a:pt x="0" y="635851"/>
                </a:lnTo>
                <a:close/>
              </a:path>
            </a:pathLst>
          </a:custGeom>
          <a:solidFill>
            <a:srgbClr val="F1F3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544949" y="3405162"/>
            <a:ext cx="2350389" cy="635851"/>
          </a:xfrm>
          <a:custGeom>
            <a:avLst/>
            <a:gdLst/>
            <a:ahLst/>
            <a:cxnLst/>
            <a:rect l="l" t="t" r="r" b="b"/>
            <a:pathLst>
              <a:path w="2350389" h="635851">
                <a:moveTo>
                  <a:pt x="0" y="635851"/>
                </a:moveTo>
                <a:lnTo>
                  <a:pt x="0" y="0"/>
                </a:lnTo>
                <a:lnTo>
                  <a:pt x="2350389" y="0"/>
                </a:lnTo>
                <a:lnTo>
                  <a:pt x="2350389" y="635851"/>
                </a:lnTo>
                <a:lnTo>
                  <a:pt x="0" y="635851"/>
                </a:lnTo>
                <a:close/>
              </a:path>
            </a:pathLst>
          </a:custGeom>
          <a:solidFill>
            <a:srgbClr val="F1F3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895211" y="3405162"/>
            <a:ext cx="2350389" cy="635851"/>
          </a:xfrm>
          <a:custGeom>
            <a:avLst/>
            <a:gdLst/>
            <a:ahLst/>
            <a:cxnLst/>
            <a:rect l="l" t="t" r="r" b="b"/>
            <a:pathLst>
              <a:path w="2350389" h="635851">
                <a:moveTo>
                  <a:pt x="0" y="635851"/>
                </a:moveTo>
                <a:lnTo>
                  <a:pt x="0" y="0"/>
                </a:lnTo>
                <a:lnTo>
                  <a:pt x="2350389" y="0"/>
                </a:lnTo>
                <a:lnTo>
                  <a:pt x="2350389" y="635851"/>
                </a:lnTo>
                <a:lnTo>
                  <a:pt x="0" y="635851"/>
                </a:lnTo>
                <a:close/>
              </a:path>
            </a:pathLst>
          </a:custGeom>
          <a:solidFill>
            <a:srgbClr val="F1F3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194560" y="4041051"/>
            <a:ext cx="2350389" cy="635851"/>
          </a:xfrm>
          <a:custGeom>
            <a:avLst/>
            <a:gdLst/>
            <a:ahLst/>
            <a:cxnLst/>
            <a:rect l="l" t="t" r="r" b="b"/>
            <a:pathLst>
              <a:path w="2350389" h="635851">
                <a:moveTo>
                  <a:pt x="0" y="635851"/>
                </a:moveTo>
                <a:lnTo>
                  <a:pt x="0" y="0"/>
                </a:lnTo>
                <a:lnTo>
                  <a:pt x="2350389" y="0"/>
                </a:lnTo>
                <a:lnTo>
                  <a:pt x="2350389" y="635851"/>
                </a:lnTo>
                <a:lnTo>
                  <a:pt x="0" y="635851"/>
                </a:lnTo>
                <a:close/>
              </a:path>
            </a:pathLst>
          </a:custGeom>
          <a:solidFill>
            <a:srgbClr val="E1E6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544949" y="4041051"/>
            <a:ext cx="2350389" cy="635851"/>
          </a:xfrm>
          <a:custGeom>
            <a:avLst/>
            <a:gdLst/>
            <a:ahLst/>
            <a:cxnLst/>
            <a:rect l="l" t="t" r="r" b="b"/>
            <a:pathLst>
              <a:path w="2350389" h="635851">
                <a:moveTo>
                  <a:pt x="0" y="635851"/>
                </a:moveTo>
                <a:lnTo>
                  <a:pt x="0" y="0"/>
                </a:lnTo>
                <a:lnTo>
                  <a:pt x="2350389" y="0"/>
                </a:lnTo>
                <a:lnTo>
                  <a:pt x="2350389" y="635851"/>
                </a:lnTo>
                <a:lnTo>
                  <a:pt x="0" y="635851"/>
                </a:lnTo>
                <a:close/>
              </a:path>
            </a:pathLst>
          </a:custGeom>
          <a:solidFill>
            <a:srgbClr val="E1E6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895211" y="4041051"/>
            <a:ext cx="2350389" cy="635851"/>
          </a:xfrm>
          <a:custGeom>
            <a:avLst/>
            <a:gdLst/>
            <a:ahLst/>
            <a:cxnLst/>
            <a:rect l="l" t="t" r="r" b="b"/>
            <a:pathLst>
              <a:path w="2350389" h="635851">
                <a:moveTo>
                  <a:pt x="0" y="635851"/>
                </a:moveTo>
                <a:lnTo>
                  <a:pt x="0" y="0"/>
                </a:lnTo>
                <a:lnTo>
                  <a:pt x="2350389" y="0"/>
                </a:lnTo>
                <a:lnTo>
                  <a:pt x="2350389" y="635851"/>
                </a:lnTo>
                <a:lnTo>
                  <a:pt x="0" y="635851"/>
                </a:lnTo>
                <a:close/>
              </a:path>
            </a:pathLst>
          </a:custGeom>
          <a:solidFill>
            <a:srgbClr val="E1E6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2194560" y="4676940"/>
            <a:ext cx="2350389" cy="635851"/>
          </a:xfrm>
          <a:custGeom>
            <a:avLst/>
            <a:gdLst/>
            <a:ahLst/>
            <a:cxnLst/>
            <a:rect l="l" t="t" r="r" b="b"/>
            <a:pathLst>
              <a:path w="2350389" h="635851">
                <a:moveTo>
                  <a:pt x="0" y="635851"/>
                </a:moveTo>
                <a:lnTo>
                  <a:pt x="0" y="0"/>
                </a:lnTo>
                <a:lnTo>
                  <a:pt x="2350389" y="0"/>
                </a:lnTo>
                <a:lnTo>
                  <a:pt x="2350389" y="635851"/>
                </a:lnTo>
                <a:lnTo>
                  <a:pt x="0" y="635851"/>
                </a:lnTo>
                <a:close/>
              </a:path>
            </a:pathLst>
          </a:custGeom>
          <a:solidFill>
            <a:srgbClr val="F1F3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544949" y="4676940"/>
            <a:ext cx="2350389" cy="635851"/>
          </a:xfrm>
          <a:custGeom>
            <a:avLst/>
            <a:gdLst/>
            <a:ahLst/>
            <a:cxnLst/>
            <a:rect l="l" t="t" r="r" b="b"/>
            <a:pathLst>
              <a:path w="2350389" h="635851">
                <a:moveTo>
                  <a:pt x="0" y="635851"/>
                </a:moveTo>
                <a:lnTo>
                  <a:pt x="0" y="0"/>
                </a:lnTo>
                <a:lnTo>
                  <a:pt x="2350389" y="0"/>
                </a:lnTo>
                <a:lnTo>
                  <a:pt x="2350389" y="635851"/>
                </a:lnTo>
                <a:lnTo>
                  <a:pt x="0" y="635851"/>
                </a:lnTo>
                <a:close/>
              </a:path>
            </a:pathLst>
          </a:custGeom>
          <a:solidFill>
            <a:srgbClr val="F1F3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895211" y="4676940"/>
            <a:ext cx="2350389" cy="635851"/>
          </a:xfrm>
          <a:custGeom>
            <a:avLst/>
            <a:gdLst/>
            <a:ahLst/>
            <a:cxnLst/>
            <a:rect l="l" t="t" r="r" b="b"/>
            <a:pathLst>
              <a:path w="2350389" h="635851">
                <a:moveTo>
                  <a:pt x="0" y="635851"/>
                </a:moveTo>
                <a:lnTo>
                  <a:pt x="0" y="0"/>
                </a:lnTo>
                <a:lnTo>
                  <a:pt x="2350389" y="0"/>
                </a:lnTo>
                <a:lnTo>
                  <a:pt x="2350389" y="635851"/>
                </a:lnTo>
                <a:lnTo>
                  <a:pt x="0" y="635851"/>
                </a:lnTo>
                <a:close/>
              </a:path>
            </a:pathLst>
          </a:custGeom>
          <a:solidFill>
            <a:srgbClr val="F1F3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538599" y="2117725"/>
            <a:ext cx="12700" cy="3207766"/>
          </a:xfrm>
          <a:custGeom>
            <a:avLst/>
            <a:gdLst/>
            <a:ahLst/>
            <a:cxnLst/>
            <a:rect l="l" t="t" r="r" b="b"/>
            <a:pathLst>
              <a:path w="12700" h="3207766">
                <a:moveTo>
                  <a:pt x="6350" y="6350"/>
                </a:moveTo>
                <a:lnTo>
                  <a:pt x="6350" y="3201416"/>
                </a:lnTo>
              </a:path>
            </a:pathLst>
          </a:custGeom>
          <a:ln w="12700">
            <a:solidFill>
              <a:srgbClr val="A6B7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888861" y="2117725"/>
            <a:ext cx="12700" cy="3207766"/>
          </a:xfrm>
          <a:custGeom>
            <a:avLst/>
            <a:gdLst/>
            <a:ahLst/>
            <a:cxnLst/>
            <a:rect l="l" t="t" r="r" b="b"/>
            <a:pathLst>
              <a:path w="12700" h="3207766">
                <a:moveTo>
                  <a:pt x="6350" y="6350"/>
                </a:moveTo>
                <a:lnTo>
                  <a:pt x="6350" y="3201416"/>
                </a:lnTo>
              </a:path>
            </a:pathLst>
          </a:custGeom>
          <a:ln w="12700">
            <a:solidFill>
              <a:srgbClr val="A6B7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2181860" y="2763012"/>
            <a:ext cx="7076440" cy="12700"/>
          </a:xfrm>
          <a:custGeom>
            <a:avLst/>
            <a:gdLst/>
            <a:ahLst/>
            <a:cxnLst/>
            <a:rect l="l" t="t" r="r" b="b"/>
            <a:pathLst>
              <a:path w="7076440" h="12700">
                <a:moveTo>
                  <a:pt x="6350" y="6350"/>
                </a:moveTo>
                <a:lnTo>
                  <a:pt x="7070090" y="6350"/>
                </a:lnTo>
              </a:path>
            </a:pathLst>
          </a:custGeom>
          <a:ln w="12700">
            <a:solidFill>
              <a:srgbClr val="A6B7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181860" y="3398774"/>
            <a:ext cx="7076440" cy="12700"/>
          </a:xfrm>
          <a:custGeom>
            <a:avLst/>
            <a:gdLst/>
            <a:ahLst/>
            <a:cxnLst/>
            <a:rect l="l" t="t" r="r" b="b"/>
            <a:pathLst>
              <a:path w="7076440" h="12700">
                <a:moveTo>
                  <a:pt x="6350" y="6350"/>
                </a:moveTo>
                <a:lnTo>
                  <a:pt x="7070090" y="6350"/>
                </a:lnTo>
              </a:path>
            </a:pathLst>
          </a:custGeom>
          <a:ln w="12700">
            <a:solidFill>
              <a:srgbClr val="A6B7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181860" y="4034663"/>
            <a:ext cx="7076440" cy="12700"/>
          </a:xfrm>
          <a:custGeom>
            <a:avLst/>
            <a:gdLst/>
            <a:ahLst/>
            <a:cxnLst/>
            <a:rect l="l" t="t" r="r" b="b"/>
            <a:pathLst>
              <a:path w="7076440" h="12700">
                <a:moveTo>
                  <a:pt x="6350" y="6350"/>
                </a:moveTo>
                <a:lnTo>
                  <a:pt x="7070090" y="6350"/>
                </a:lnTo>
              </a:path>
            </a:pathLst>
          </a:custGeom>
          <a:ln w="12700">
            <a:solidFill>
              <a:srgbClr val="A6B7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181860" y="4670552"/>
            <a:ext cx="7076440" cy="12700"/>
          </a:xfrm>
          <a:custGeom>
            <a:avLst/>
            <a:gdLst/>
            <a:ahLst/>
            <a:cxnLst/>
            <a:rect l="l" t="t" r="r" b="b"/>
            <a:pathLst>
              <a:path w="7076440" h="12700">
                <a:moveTo>
                  <a:pt x="6350" y="6350"/>
                </a:moveTo>
                <a:lnTo>
                  <a:pt x="7070090" y="6350"/>
                </a:lnTo>
              </a:path>
            </a:pathLst>
          </a:custGeom>
          <a:ln w="12700">
            <a:solidFill>
              <a:srgbClr val="A6B7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188210" y="2117725"/>
            <a:ext cx="12700" cy="3207766"/>
          </a:xfrm>
          <a:custGeom>
            <a:avLst/>
            <a:gdLst/>
            <a:ahLst/>
            <a:cxnLst/>
            <a:rect l="l" t="t" r="r" b="b"/>
            <a:pathLst>
              <a:path w="12700" h="3207766">
                <a:moveTo>
                  <a:pt x="6350" y="6350"/>
                </a:moveTo>
                <a:lnTo>
                  <a:pt x="6350" y="3201416"/>
                </a:lnTo>
              </a:path>
            </a:pathLst>
          </a:custGeom>
          <a:ln w="12700">
            <a:solidFill>
              <a:srgbClr val="A6B7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9239250" y="2117725"/>
            <a:ext cx="12700" cy="3207766"/>
          </a:xfrm>
          <a:custGeom>
            <a:avLst/>
            <a:gdLst/>
            <a:ahLst/>
            <a:cxnLst/>
            <a:rect l="l" t="t" r="r" b="b"/>
            <a:pathLst>
              <a:path w="12700" h="3207766">
                <a:moveTo>
                  <a:pt x="6350" y="6350"/>
                </a:moveTo>
                <a:lnTo>
                  <a:pt x="6350" y="3201416"/>
                </a:lnTo>
              </a:path>
            </a:pathLst>
          </a:custGeom>
          <a:ln w="12700">
            <a:solidFill>
              <a:srgbClr val="A6B7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2181860" y="2124075"/>
            <a:ext cx="7076440" cy="12700"/>
          </a:xfrm>
          <a:custGeom>
            <a:avLst/>
            <a:gdLst/>
            <a:ahLst/>
            <a:cxnLst/>
            <a:rect l="l" t="t" r="r" b="b"/>
            <a:pathLst>
              <a:path w="7076440" h="12700">
                <a:moveTo>
                  <a:pt x="6350" y="6350"/>
                </a:moveTo>
                <a:lnTo>
                  <a:pt x="7070090" y="6350"/>
                </a:lnTo>
              </a:path>
            </a:pathLst>
          </a:custGeom>
          <a:ln w="12700">
            <a:solidFill>
              <a:srgbClr val="A6B7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181860" y="5306441"/>
            <a:ext cx="7076440" cy="12700"/>
          </a:xfrm>
          <a:custGeom>
            <a:avLst/>
            <a:gdLst/>
            <a:ahLst/>
            <a:cxnLst/>
            <a:rect l="l" t="t" r="r" b="b"/>
            <a:pathLst>
              <a:path w="7076440" h="12700">
                <a:moveTo>
                  <a:pt x="6350" y="6350"/>
                </a:moveTo>
                <a:lnTo>
                  <a:pt x="7070090" y="6350"/>
                </a:lnTo>
              </a:path>
            </a:pathLst>
          </a:custGeom>
          <a:ln w="12700">
            <a:solidFill>
              <a:srgbClr val="A6B7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5429758" y="2356459"/>
            <a:ext cx="627735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Static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7635493" y="2356459"/>
            <a:ext cx="91782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Dynamic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2286254" y="2993999"/>
            <a:ext cx="70728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Access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5516626" y="2993999"/>
            <a:ext cx="453085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O(1)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7867523" y="2993999"/>
            <a:ext cx="45262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O(1)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2286254" y="3629662"/>
            <a:ext cx="722881" cy="2289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Search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5510530" y="3629662"/>
            <a:ext cx="464905" cy="2289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70C0"/>
                </a:solidFill>
                <a:latin typeface="Corbel"/>
                <a:cs typeface="Corbel"/>
              </a:rPr>
              <a:t>O(n)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7861427" y="3629662"/>
            <a:ext cx="464906" cy="2289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70C0"/>
                </a:solidFill>
                <a:latin typeface="Corbel"/>
                <a:cs typeface="Corbel"/>
              </a:rPr>
              <a:t>O(n)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2286254" y="4266032"/>
            <a:ext cx="700659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Delete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5510530" y="4266032"/>
            <a:ext cx="464515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70C0"/>
                </a:solidFill>
                <a:latin typeface="Corbel"/>
                <a:cs typeface="Corbel"/>
              </a:rPr>
              <a:t>O(n)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7861427" y="4266032"/>
            <a:ext cx="464516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70C0"/>
                </a:solidFill>
                <a:latin typeface="Corbel"/>
                <a:cs typeface="Corbel"/>
              </a:rPr>
              <a:t>O(n)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2286254" y="4901567"/>
            <a:ext cx="927064" cy="2289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Insertion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5516626" y="4901567"/>
            <a:ext cx="453461" cy="2289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O(1)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7861427" y="4901567"/>
            <a:ext cx="464906" cy="2289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70C0"/>
                </a:solidFill>
                <a:latin typeface="Corbel"/>
                <a:cs typeface="Corbel"/>
              </a:rPr>
              <a:t>O(n)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object 144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225298" y="237490"/>
            <a:ext cx="11736832" cy="6390640"/>
          </a:xfrm>
          <a:custGeom>
            <a:avLst/>
            <a:gdLst/>
            <a:ahLst/>
            <a:cxnLst/>
            <a:rect l="l" t="t" r="r" b="b"/>
            <a:pathLst>
              <a:path w="11736832" h="6390640">
                <a:moveTo>
                  <a:pt x="6350" y="6384290"/>
                </a:moveTo>
                <a:lnTo>
                  <a:pt x="6350" y="6350"/>
                </a:lnTo>
                <a:lnTo>
                  <a:pt x="11730482" y="6350"/>
                </a:lnTo>
                <a:lnTo>
                  <a:pt x="11730482" y="6384290"/>
                </a:lnTo>
                <a:lnTo>
                  <a:pt x="6350" y="63842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1025833"/>
            <a:ext cx="1912833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b="1" spc="10" dirty="0">
                <a:latin typeface="Corbel"/>
                <a:cs typeface="Corbel"/>
              </a:rPr>
              <a:t>Sorting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280414" y="2124859"/>
            <a:ext cx="9345112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b="1" spc="10" dirty="0">
                <a:latin typeface="Corbel"/>
                <a:cs typeface="Corbel"/>
              </a:rPr>
              <a:t>Sorting can be defined as an operation of rearranging the elements such that: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4635119" y="2603395"/>
            <a:ext cx="3030439" cy="2788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b="1" spc="10" dirty="0">
                <a:solidFill>
                  <a:srgbClr val="002060"/>
                </a:solidFill>
                <a:latin typeface="Corbel"/>
                <a:cs typeface="Corbel"/>
              </a:rPr>
              <a:t>A[1] &lt; A[2] &lt; …….. &lt; A[N]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0810621" y="6346241"/>
            <a:ext cx="159563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Corbel"/>
                <a:cs typeface="Corbel"/>
              </a:rPr>
              <a:t>13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147" name="object 147"/>
          <p:cNvSpPr/>
          <p:nvPr/>
        </p:nvSpPr>
        <p:spPr>
          <a:xfrm>
            <a:off x="3298444" y="3223920"/>
            <a:ext cx="926973" cy="368020"/>
          </a:xfrm>
          <a:custGeom>
            <a:avLst/>
            <a:gdLst/>
            <a:ahLst/>
            <a:cxnLst/>
            <a:rect l="l" t="t" r="r" b="b"/>
            <a:pathLst>
              <a:path w="926973" h="368020">
                <a:moveTo>
                  <a:pt x="0" y="368020"/>
                </a:moveTo>
                <a:lnTo>
                  <a:pt x="0" y="0"/>
                </a:lnTo>
                <a:lnTo>
                  <a:pt x="926973" y="0"/>
                </a:lnTo>
                <a:lnTo>
                  <a:pt x="926973" y="368020"/>
                </a:lnTo>
                <a:lnTo>
                  <a:pt x="0" y="3680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225417" y="3223920"/>
            <a:ext cx="926973" cy="368020"/>
          </a:xfrm>
          <a:custGeom>
            <a:avLst/>
            <a:gdLst/>
            <a:ahLst/>
            <a:cxnLst/>
            <a:rect l="l" t="t" r="r" b="b"/>
            <a:pathLst>
              <a:path w="926973" h="368020">
                <a:moveTo>
                  <a:pt x="0" y="368020"/>
                </a:moveTo>
                <a:lnTo>
                  <a:pt x="0" y="0"/>
                </a:lnTo>
                <a:lnTo>
                  <a:pt x="926973" y="0"/>
                </a:lnTo>
                <a:lnTo>
                  <a:pt x="926973" y="368020"/>
                </a:lnTo>
                <a:lnTo>
                  <a:pt x="0" y="3680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152517" y="3223920"/>
            <a:ext cx="926973" cy="368020"/>
          </a:xfrm>
          <a:custGeom>
            <a:avLst/>
            <a:gdLst/>
            <a:ahLst/>
            <a:cxnLst/>
            <a:rect l="l" t="t" r="r" b="b"/>
            <a:pathLst>
              <a:path w="926973" h="368020">
                <a:moveTo>
                  <a:pt x="0" y="368020"/>
                </a:moveTo>
                <a:lnTo>
                  <a:pt x="0" y="0"/>
                </a:lnTo>
                <a:lnTo>
                  <a:pt x="926973" y="0"/>
                </a:lnTo>
                <a:lnTo>
                  <a:pt x="926973" y="368020"/>
                </a:lnTo>
                <a:lnTo>
                  <a:pt x="0" y="3680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079490" y="3223920"/>
            <a:ext cx="926973" cy="368020"/>
          </a:xfrm>
          <a:custGeom>
            <a:avLst/>
            <a:gdLst/>
            <a:ahLst/>
            <a:cxnLst/>
            <a:rect l="l" t="t" r="r" b="b"/>
            <a:pathLst>
              <a:path w="926973" h="368020">
                <a:moveTo>
                  <a:pt x="0" y="368020"/>
                </a:moveTo>
                <a:lnTo>
                  <a:pt x="0" y="0"/>
                </a:lnTo>
                <a:lnTo>
                  <a:pt x="926973" y="0"/>
                </a:lnTo>
                <a:lnTo>
                  <a:pt x="926973" y="368020"/>
                </a:lnTo>
                <a:lnTo>
                  <a:pt x="0" y="3680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006463" y="3223920"/>
            <a:ext cx="926973" cy="368020"/>
          </a:xfrm>
          <a:custGeom>
            <a:avLst/>
            <a:gdLst/>
            <a:ahLst/>
            <a:cxnLst/>
            <a:rect l="l" t="t" r="r" b="b"/>
            <a:pathLst>
              <a:path w="926973" h="368020">
                <a:moveTo>
                  <a:pt x="0" y="368020"/>
                </a:moveTo>
                <a:lnTo>
                  <a:pt x="0" y="0"/>
                </a:lnTo>
                <a:lnTo>
                  <a:pt x="926973" y="0"/>
                </a:lnTo>
                <a:lnTo>
                  <a:pt x="926973" y="368020"/>
                </a:lnTo>
                <a:lnTo>
                  <a:pt x="0" y="3680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7933436" y="3223920"/>
            <a:ext cx="926973" cy="368020"/>
          </a:xfrm>
          <a:custGeom>
            <a:avLst/>
            <a:gdLst/>
            <a:ahLst/>
            <a:cxnLst/>
            <a:rect l="l" t="t" r="r" b="b"/>
            <a:pathLst>
              <a:path w="926973" h="368020">
                <a:moveTo>
                  <a:pt x="0" y="368020"/>
                </a:moveTo>
                <a:lnTo>
                  <a:pt x="0" y="0"/>
                </a:lnTo>
                <a:lnTo>
                  <a:pt x="926973" y="0"/>
                </a:lnTo>
                <a:lnTo>
                  <a:pt x="926973" y="368020"/>
                </a:lnTo>
                <a:lnTo>
                  <a:pt x="0" y="3680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3298444" y="3591941"/>
            <a:ext cx="926973" cy="457199"/>
          </a:xfrm>
          <a:custGeom>
            <a:avLst/>
            <a:gdLst/>
            <a:ahLst/>
            <a:cxnLst/>
            <a:rect l="l" t="t" r="r" b="b"/>
            <a:pathLst>
              <a:path w="926973" h="457199">
                <a:moveTo>
                  <a:pt x="0" y="457200"/>
                </a:moveTo>
                <a:lnTo>
                  <a:pt x="0" y="0"/>
                </a:lnTo>
                <a:lnTo>
                  <a:pt x="926973" y="0"/>
                </a:lnTo>
                <a:lnTo>
                  <a:pt x="926973" y="457200"/>
                </a:lnTo>
                <a:lnTo>
                  <a:pt x="0" y="457200"/>
                </a:lnTo>
                <a:close/>
              </a:path>
            </a:pathLst>
          </a:custGeom>
          <a:solidFill>
            <a:srgbClr val="E1E6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225417" y="3591941"/>
            <a:ext cx="926973" cy="457199"/>
          </a:xfrm>
          <a:custGeom>
            <a:avLst/>
            <a:gdLst/>
            <a:ahLst/>
            <a:cxnLst/>
            <a:rect l="l" t="t" r="r" b="b"/>
            <a:pathLst>
              <a:path w="926973" h="457199">
                <a:moveTo>
                  <a:pt x="0" y="457200"/>
                </a:moveTo>
                <a:lnTo>
                  <a:pt x="0" y="0"/>
                </a:lnTo>
                <a:lnTo>
                  <a:pt x="926973" y="0"/>
                </a:lnTo>
                <a:lnTo>
                  <a:pt x="926973" y="457200"/>
                </a:lnTo>
                <a:lnTo>
                  <a:pt x="0" y="457200"/>
                </a:lnTo>
                <a:close/>
              </a:path>
            </a:pathLst>
          </a:custGeom>
          <a:solidFill>
            <a:srgbClr val="E1E6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152517" y="3591941"/>
            <a:ext cx="926973" cy="457199"/>
          </a:xfrm>
          <a:custGeom>
            <a:avLst/>
            <a:gdLst/>
            <a:ahLst/>
            <a:cxnLst/>
            <a:rect l="l" t="t" r="r" b="b"/>
            <a:pathLst>
              <a:path w="926973" h="457199">
                <a:moveTo>
                  <a:pt x="0" y="457200"/>
                </a:moveTo>
                <a:lnTo>
                  <a:pt x="0" y="0"/>
                </a:lnTo>
                <a:lnTo>
                  <a:pt x="926973" y="0"/>
                </a:lnTo>
                <a:lnTo>
                  <a:pt x="926973" y="457200"/>
                </a:lnTo>
                <a:lnTo>
                  <a:pt x="0" y="457200"/>
                </a:lnTo>
                <a:close/>
              </a:path>
            </a:pathLst>
          </a:custGeom>
          <a:solidFill>
            <a:srgbClr val="E1E6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079490" y="3591941"/>
            <a:ext cx="926973" cy="457199"/>
          </a:xfrm>
          <a:custGeom>
            <a:avLst/>
            <a:gdLst/>
            <a:ahLst/>
            <a:cxnLst/>
            <a:rect l="l" t="t" r="r" b="b"/>
            <a:pathLst>
              <a:path w="926973" h="457199">
                <a:moveTo>
                  <a:pt x="0" y="457200"/>
                </a:moveTo>
                <a:lnTo>
                  <a:pt x="0" y="0"/>
                </a:lnTo>
                <a:lnTo>
                  <a:pt x="926973" y="0"/>
                </a:lnTo>
                <a:lnTo>
                  <a:pt x="926973" y="457200"/>
                </a:lnTo>
                <a:lnTo>
                  <a:pt x="0" y="457200"/>
                </a:lnTo>
                <a:close/>
              </a:path>
            </a:pathLst>
          </a:custGeom>
          <a:solidFill>
            <a:srgbClr val="E1E6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006463" y="3591941"/>
            <a:ext cx="926973" cy="457199"/>
          </a:xfrm>
          <a:custGeom>
            <a:avLst/>
            <a:gdLst/>
            <a:ahLst/>
            <a:cxnLst/>
            <a:rect l="l" t="t" r="r" b="b"/>
            <a:pathLst>
              <a:path w="926973" h="457199">
                <a:moveTo>
                  <a:pt x="0" y="457200"/>
                </a:moveTo>
                <a:lnTo>
                  <a:pt x="0" y="0"/>
                </a:lnTo>
                <a:lnTo>
                  <a:pt x="926973" y="0"/>
                </a:lnTo>
                <a:lnTo>
                  <a:pt x="926973" y="457200"/>
                </a:lnTo>
                <a:lnTo>
                  <a:pt x="0" y="457200"/>
                </a:lnTo>
                <a:close/>
              </a:path>
            </a:pathLst>
          </a:custGeom>
          <a:solidFill>
            <a:srgbClr val="E1E6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7933436" y="3591941"/>
            <a:ext cx="926973" cy="457199"/>
          </a:xfrm>
          <a:custGeom>
            <a:avLst/>
            <a:gdLst/>
            <a:ahLst/>
            <a:cxnLst/>
            <a:rect l="l" t="t" r="r" b="b"/>
            <a:pathLst>
              <a:path w="926973" h="457199">
                <a:moveTo>
                  <a:pt x="0" y="457200"/>
                </a:moveTo>
                <a:lnTo>
                  <a:pt x="0" y="0"/>
                </a:lnTo>
                <a:lnTo>
                  <a:pt x="926973" y="0"/>
                </a:lnTo>
                <a:lnTo>
                  <a:pt x="926973" y="457200"/>
                </a:lnTo>
                <a:lnTo>
                  <a:pt x="0" y="457200"/>
                </a:lnTo>
                <a:close/>
              </a:path>
            </a:pathLst>
          </a:custGeom>
          <a:solidFill>
            <a:srgbClr val="E1E6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4219067" y="3211195"/>
            <a:ext cx="12700" cy="850646"/>
          </a:xfrm>
          <a:custGeom>
            <a:avLst/>
            <a:gdLst/>
            <a:ahLst/>
            <a:cxnLst/>
            <a:rect l="l" t="t" r="r" b="b"/>
            <a:pathLst>
              <a:path w="12700" h="850646">
                <a:moveTo>
                  <a:pt x="6350" y="6350"/>
                </a:moveTo>
                <a:lnTo>
                  <a:pt x="6350" y="84429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146167" y="3211195"/>
            <a:ext cx="12700" cy="850646"/>
          </a:xfrm>
          <a:custGeom>
            <a:avLst/>
            <a:gdLst/>
            <a:ahLst/>
            <a:cxnLst/>
            <a:rect l="l" t="t" r="r" b="b"/>
            <a:pathLst>
              <a:path w="12700" h="850646">
                <a:moveTo>
                  <a:pt x="6350" y="6350"/>
                </a:moveTo>
                <a:lnTo>
                  <a:pt x="6350" y="84429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6073140" y="3211195"/>
            <a:ext cx="12700" cy="850646"/>
          </a:xfrm>
          <a:custGeom>
            <a:avLst/>
            <a:gdLst/>
            <a:ahLst/>
            <a:cxnLst/>
            <a:rect l="l" t="t" r="r" b="b"/>
            <a:pathLst>
              <a:path w="12700" h="850646">
                <a:moveTo>
                  <a:pt x="6350" y="6350"/>
                </a:moveTo>
                <a:lnTo>
                  <a:pt x="6350" y="84429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7000113" y="3211195"/>
            <a:ext cx="12700" cy="850646"/>
          </a:xfrm>
          <a:custGeom>
            <a:avLst/>
            <a:gdLst/>
            <a:ahLst/>
            <a:cxnLst/>
            <a:rect l="l" t="t" r="r" b="b"/>
            <a:pathLst>
              <a:path w="12700" h="850646">
                <a:moveTo>
                  <a:pt x="6350" y="6350"/>
                </a:moveTo>
                <a:lnTo>
                  <a:pt x="6350" y="84429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7927086" y="3211195"/>
            <a:ext cx="12700" cy="850646"/>
          </a:xfrm>
          <a:custGeom>
            <a:avLst/>
            <a:gdLst/>
            <a:ahLst/>
            <a:cxnLst/>
            <a:rect l="l" t="t" r="r" b="b"/>
            <a:pathLst>
              <a:path w="12700" h="850646">
                <a:moveTo>
                  <a:pt x="6350" y="6350"/>
                </a:moveTo>
                <a:lnTo>
                  <a:pt x="6350" y="84429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3273044" y="3572890"/>
            <a:ext cx="5612765" cy="38100"/>
          </a:xfrm>
          <a:custGeom>
            <a:avLst/>
            <a:gdLst/>
            <a:ahLst/>
            <a:cxnLst/>
            <a:rect l="l" t="t" r="r" b="b"/>
            <a:pathLst>
              <a:path w="5612765" h="38100">
                <a:moveTo>
                  <a:pt x="19050" y="19050"/>
                </a:moveTo>
                <a:lnTo>
                  <a:pt x="5593715" y="1905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3292094" y="3211195"/>
            <a:ext cx="12700" cy="850646"/>
          </a:xfrm>
          <a:custGeom>
            <a:avLst/>
            <a:gdLst/>
            <a:ahLst/>
            <a:cxnLst/>
            <a:rect l="l" t="t" r="r" b="b"/>
            <a:pathLst>
              <a:path w="12700" h="850646">
                <a:moveTo>
                  <a:pt x="6350" y="6350"/>
                </a:moveTo>
                <a:lnTo>
                  <a:pt x="6350" y="84429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854059" y="3211195"/>
            <a:ext cx="12700" cy="850646"/>
          </a:xfrm>
          <a:custGeom>
            <a:avLst/>
            <a:gdLst/>
            <a:ahLst/>
            <a:cxnLst/>
            <a:rect l="l" t="t" r="r" b="b"/>
            <a:pathLst>
              <a:path w="12700" h="850646">
                <a:moveTo>
                  <a:pt x="6350" y="6350"/>
                </a:moveTo>
                <a:lnTo>
                  <a:pt x="6350" y="84429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3285744" y="3217545"/>
            <a:ext cx="5587365" cy="12700"/>
          </a:xfrm>
          <a:custGeom>
            <a:avLst/>
            <a:gdLst/>
            <a:ahLst/>
            <a:cxnLst/>
            <a:rect l="l" t="t" r="r" b="b"/>
            <a:pathLst>
              <a:path w="5587365" h="12700">
                <a:moveTo>
                  <a:pt x="6350" y="6350"/>
                </a:moveTo>
                <a:lnTo>
                  <a:pt x="5581015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3285744" y="4042791"/>
            <a:ext cx="5587365" cy="12700"/>
          </a:xfrm>
          <a:custGeom>
            <a:avLst/>
            <a:gdLst/>
            <a:ahLst/>
            <a:cxnLst/>
            <a:rect l="l" t="t" r="r" b="b"/>
            <a:pathLst>
              <a:path w="5587365" h="12700">
                <a:moveTo>
                  <a:pt x="6350" y="6350"/>
                </a:moveTo>
                <a:lnTo>
                  <a:pt x="5581015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text 1"/>
          <p:cNvSpPr txBox="1"/>
          <p:nvPr/>
        </p:nvSpPr>
        <p:spPr>
          <a:xfrm>
            <a:off x="3706368" y="3313304"/>
            <a:ext cx="160462" cy="2289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632071" y="3313304"/>
            <a:ext cx="161378" cy="2289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5560822" y="3313304"/>
            <a:ext cx="158860" cy="2289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3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6483096" y="3313304"/>
            <a:ext cx="168016" cy="2289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4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7414894" y="3313304"/>
            <a:ext cx="159089" cy="2289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5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8334502" y="3313304"/>
            <a:ext cx="173052" cy="2289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6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3593592" y="3650615"/>
            <a:ext cx="422757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77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520819" y="3650615"/>
            <a:ext cx="422758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42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5448046" y="3650615"/>
            <a:ext cx="422758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35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6374892" y="3650615"/>
            <a:ext cx="422757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12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7216775" y="3650615"/>
            <a:ext cx="591922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101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8313166" y="3650615"/>
            <a:ext cx="254203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9" name="object 169"/>
          <p:cNvSpPr/>
          <p:nvPr/>
        </p:nvSpPr>
        <p:spPr>
          <a:xfrm>
            <a:off x="3298444" y="4833264"/>
            <a:ext cx="926973" cy="408534"/>
          </a:xfrm>
          <a:custGeom>
            <a:avLst/>
            <a:gdLst/>
            <a:ahLst/>
            <a:cxnLst/>
            <a:rect l="l" t="t" r="r" b="b"/>
            <a:pathLst>
              <a:path w="926973" h="408534">
                <a:moveTo>
                  <a:pt x="0" y="408534"/>
                </a:moveTo>
                <a:lnTo>
                  <a:pt x="0" y="0"/>
                </a:lnTo>
                <a:lnTo>
                  <a:pt x="926973" y="0"/>
                </a:lnTo>
                <a:lnTo>
                  <a:pt x="926973" y="408534"/>
                </a:lnTo>
                <a:lnTo>
                  <a:pt x="0" y="4085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225417" y="4833264"/>
            <a:ext cx="926973" cy="408534"/>
          </a:xfrm>
          <a:custGeom>
            <a:avLst/>
            <a:gdLst/>
            <a:ahLst/>
            <a:cxnLst/>
            <a:rect l="l" t="t" r="r" b="b"/>
            <a:pathLst>
              <a:path w="926973" h="408534">
                <a:moveTo>
                  <a:pt x="0" y="408534"/>
                </a:moveTo>
                <a:lnTo>
                  <a:pt x="0" y="0"/>
                </a:lnTo>
                <a:lnTo>
                  <a:pt x="926973" y="0"/>
                </a:lnTo>
                <a:lnTo>
                  <a:pt x="926973" y="408534"/>
                </a:lnTo>
                <a:lnTo>
                  <a:pt x="0" y="4085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152390" y="4833264"/>
            <a:ext cx="926973" cy="408534"/>
          </a:xfrm>
          <a:custGeom>
            <a:avLst/>
            <a:gdLst/>
            <a:ahLst/>
            <a:cxnLst/>
            <a:rect l="l" t="t" r="r" b="b"/>
            <a:pathLst>
              <a:path w="926973" h="408534">
                <a:moveTo>
                  <a:pt x="0" y="408534"/>
                </a:moveTo>
                <a:lnTo>
                  <a:pt x="0" y="0"/>
                </a:lnTo>
                <a:lnTo>
                  <a:pt x="926973" y="0"/>
                </a:lnTo>
                <a:lnTo>
                  <a:pt x="926973" y="408534"/>
                </a:lnTo>
                <a:lnTo>
                  <a:pt x="0" y="4085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6079490" y="4833264"/>
            <a:ext cx="926973" cy="408534"/>
          </a:xfrm>
          <a:custGeom>
            <a:avLst/>
            <a:gdLst/>
            <a:ahLst/>
            <a:cxnLst/>
            <a:rect l="l" t="t" r="r" b="b"/>
            <a:pathLst>
              <a:path w="926973" h="408534">
                <a:moveTo>
                  <a:pt x="0" y="408534"/>
                </a:moveTo>
                <a:lnTo>
                  <a:pt x="0" y="0"/>
                </a:lnTo>
                <a:lnTo>
                  <a:pt x="926973" y="0"/>
                </a:lnTo>
                <a:lnTo>
                  <a:pt x="926973" y="408534"/>
                </a:lnTo>
                <a:lnTo>
                  <a:pt x="0" y="4085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006463" y="4833264"/>
            <a:ext cx="926973" cy="408534"/>
          </a:xfrm>
          <a:custGeom>
            <a:avLst/>
            <a:gdLst/>
            <a:ahLst/>
            <a:cxnLst/>
            <a:rect l="l" t="t" r="r" b="b"/>
            <a:pathLst>
              <a:path w="926973" h="408534">
                <a:moveTo>
                  <a:pt x="0" y="408534"/>
                </a:moveTo>
                <a:lnTo>
                  <a:pt x="0" y="0"/>
                </a:lnTo>
                <a:lnTo>
                  <a:pt x="926973" y="0"/>
                </a:lnTo>
                <a:lnTo>
                  <a:pt x="926973" y="408534"/>
                </a:lnTo>
                <a:lnTo>
                  <a:pt x="0" y="4085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933436" y="4833264"/>
            <a:ext cx="926973" cy="408534"/>
          </a:xfrm>
          <a:custGeom>
            <a:avLst/>
            <a:gdLst/>
            <a:ahLst/>
            <a:cxnLst/>
            <a:rect l="l" t="t" r="r" b="b"/>
            <a:pathLst>
              <a:path w="926973" h="408534">
                <a:moveTo>
                  <a:pt x="0" y="408534"/>
                </a:moveTo>
                <a:lnTo>
                  <a:pt x="0" y="0"/>
                </a:lnTo>
                <a:lnTo>
                  <a:pt x="926973" y="0"/>
                </a:lnTo>
                <a:lnTo>
                  <a:pt x="926973" y="408534"/>
                </a:lnTo>
                <a:lnTo>
                  <a:pt x="0" y="4085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3298444" y="5241798"/>
            <a:ext cx="926973" cy="507873"/>
          </a:xfrm>
          <a:custGeom>
            <a:avLst/>
            <a:gdLst/>
            <a:ahLst/>
            <a:cxnLst/>
            <a:rect l="l" t="t" r="r" b="b"/>
            <a:pathLst>
              <a:path w="926973" h="507873">
                <a:moveTo>
                  <a:pt x="0" y="507873"/>
                </a:moveTo>
                <a:lnTo>
                  <a:pt x="0" y="0"/>
                </a:lnTo>
                <a:lnTo>
                  <a:pt x="926973" y="0"/>
                </a:lnTo>
                <a:lnTo>
                  <a:pt x="926973" y="507873"/>
                </a:lnTo>
                <a:lnTo>
                  <a:pt x="0" y="507873"/>
                </a:lnTo>
                <a:close/>
              </a:path>
            </a:pathLst>
          </a:custGeom>
          <a:solidFill>
            <a:srgbClr val="E1E6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225417" y="5241798"/>
            <a:ext cx="926973" cy="507873"/>
          </a:xfrm>
          <a:custGeom>
            <a:avLst/>
            <a:gdLst/>
            <a:ahLst/>
            <a:cxnLst/>
            <a:rect l="l" t="t" r="r" b="b"/>
            <a:pathLst>
              <a:path w="926973" h="507873">
                <a:moveTo>
                  <a:pt x="0" y="507873"/>
                </a:moveTo>
                <a:lnTo>
                  <a:pt x="0" y="0"/>
                </a:lnTo>
                <a:lnTo>
                  <a:pt x="926973" y="0"/>
                </a:lnTo>
                <a:lnTo>
                  <a:pt x="926973" y="507873"/>
                </a:lnTo>
                <a:lnTo>
                  <a:pt x="0" y="507873"/>
                </a:lnTo>
                <a:close/>
              </a:path>
            </a:pathLst>
          </a:custGeom>
          <a:solidFill>
            <a:srgbClr val="E1E6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152390" y="5241798"/>
            <a:ext cx="926973" cy="507873"/>
          </a:xfrm>
          <a:custGeom>
            <a:avLst/>
            <a:gdLst/>
            <a:ahLst/>
            <a:cxnLst/>
            <a:rect l="l" t="t" r="r" b="b"/>
            <a:pathLst>
              <a:path w="926973" h="507873">
                <a:moveTo>
                  <a:pt x="0" y="507873"/>
                </a:moveTo>
                <a:lnTo>
                  <a:pt x="0" y="0"/>
                </a:lnTo>
                <a:lnTo>
                  <a:pt x="926973" y="0"/>
                </a:lnTo>
                <a:lnTo>
                  <a:pt x="926973" y="507873"/>
                </a:lnTo>
                <a:lnTo>
                  <a:pt x="0" y="507873"/>
                </a:lnTo>
                <a:close/>
              </a:path>
            </a:pathLst>
          </a:custGeom>
          <a:solidFill>
            <a:srgbClr val="E1E6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6079490" y="5241798"/>
            <a:ext cx="926973" cy="507873"/>
          </a:xfrm>
          <a:custGeom>
            <a:avLst/>
            <a:gdLst/>
            <a:ahLst/>
            <a:cxnLst/>
            <a:rect l="l" t="t" r="r" b="b"/>
            <a:pathLst>
              <a:path w="926973" h="507873">
                <a:moveTo>
                  <a:pt x="0" y="507873"/>
                </a:moveTo>
                <a:lnTo>
                  <a:pt x="0" y="0"/>
                </a:lnTo>
                <a:lnTo>
                  <a:pt x="926973" y="0"/>
                </a:lnTo>
                <a:lnTo>
                  <a:pt x="926973" y="507873"/>
                </a:lnTo>
                <a:lnTo>
                  <a:pt x="0" y="507873"/>
                </a:lnTo>
                <a:close/>
              </a:path>
            </a:pathLst>
          </a:custGeom>
          <a:solidFill>
            <a:srgbClr val="E1E6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7006463" y="5241798"/>
            <a:ext cx="926973" cy="507873"/>
          </a:xfrm>
          <a:custGeom>
            <a:avLst/>
            <a:gdLst/>
            <a:ahLst/>
            <a:cxnLst/>
            <a:rect l="l" t="t" r="r" b="b"/>
            <a:pathLst>
              <a:path w="926973" h="507873">
                <a:moveTo>
                  <a:pt x="0" y="507873"/>
                </a:moveTo>
                <a:lnTo>
                  <a:pt x="0" y="0"/>
                </a:lnTo>
                <a:lnTo>
                  <a:pt x="926973" y="0"/>
                </a:lnTo>
                <a:lnTo>
                  <a:pt x="926973" y="507873"/>
                </a:lnTo>
                <a:lnTo>
                  <a:pt x="0" y="507873"/>
                </a:lnTo>
                <a:close/>
              </a:path>
            </a:pathLst>
          </a:custGeom>
          <a:solidFill>
            <a:srgbClr val="E1E6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7933436" y="5241798"/>
            <a:ext cx="926973" cy="507873"/>
          </a:xfrm>
          <a:custGeom>
            <a:avLst/>
            <a:gdLst/>
            <a:ahLst/>
            <a:cxnLst/>
            <a:rect l="l" t="t" r="r" b="b"/>
            <a:pathLst>
              <a:path w="926973" h="507873">
                <a:moveTo>
                  <a:pt x="0" y="507873"/>
                </a:moveTo>
                <a:lnTo>
                  <a:pt x="0" y="0"/>
                </a:lnTo>
                <a:lnTo>
                  <a:pt x="926973" y="0"/>
                </a:lnTo>
                <a:lnTo>
                  <a:pt x="926973" y="507873"/>
                </a:lnTo>
                <a:lnTo>
                  <a:pt x="0" y="507873"/>
                </a:lnTo>
                <a:close/>
              </a:path>
            </a:pathLst>
          </a:custGeom>
          <a:solidFill>
            <a:srgbClr val="E1E6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219067" y="4820539"/>
            <a:ext cx="12700" cy="941832"/>
          </a:xfrm>
          <a:custGeom>
            <a:avLst/>
            <a:gdLst/>
            <a:ahLst/>
            <a:cxnLst/>
            <a:rect l="l" t="t" r="r" b="b"/>
            <a:pathLst>
              <a:path w="12700" h="941832">
                <a:moveTo>
                  <a:pt x="6350" y="6350"/>
                </a:moveTo>
                <a:lnTo>
                  <a:pt x="6350" y="93548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146040" y="4820539"/>
            <a:ext cx="12700" cy="941832"/>
          </a:xfrm>
          <a:custGeom>
            <a:avLst/>
            <a:gdLst/>
            <a:ahLst/>
            <a:cxnLst/>
            <a:rect l="l" t="t" r="r" b="b"/>
            <a:pathLst>
              <a:path w="12700" h="941832">
                <a:moveTo>
                  <a:pt x="6350" y="6350"/>
                </a:moveTo>
                <a:lnTo>
                  <a:pt x="6350" y="93548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6073140" y="4820539"/>
            <a:ext cx="12700" cy="941832"/>
          </a:xfrm>
          <a:custGeom>
            <a:avLst/>
            <a:gdLst/>
            <a:ahLst/>
            <a:cxnLst/>
            <a:rect l="l" t="t" r="r" b="b"/>
            <a:pathLst>
              <a:path w="12700" h="941832">
                <a:moveTo>
                  <a:pt x="6350" y="6350"/>
                </a:moveTo>
                <a:lnTo>
                  <a:pt x="6350" y="93548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7000113" y="4820539"/>
            <a:ext cx="12700" cy="941832"/>
          </a:xfrm>
          <a:custGeom>
            <a:avLst/>
            <a:gdLst/>
            <a:ahLst/>
            <a:cxnLst/>
            <a:rect l="l" t="t" r="r" b="b"/>
            <a:pathLst>
              <a:path w="12700" h="941832">
                <a:moveTo>
                  <a:pt x="6350" y="6350"/>
                </a:moveTo>
                <a:lnTo>
                  <a:pt x="6350" y="93548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7927086" y="4820539"/>
            <a:ext cx="12700" cy="941832"/>
          </a:xfrm>
          <a:custGeom>
            <a:avLst/>
            <a:gdLst/>
            <a:ahLst/>
            <a:cxnLst/>
            <a:rect l="l" t="t" r="r" b="b"/>
            <a:pathLst>
              <a:path w="12700" h="941832">
                <a:moveTo>
                  <a:pt x="6350" y="6350"/>
                </a:moveTo>
                <a:lnTo>
                  <a:pt x="6350" y="93548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3273044" y="5222748"/>
            <a:ext cx="5612765" cy="38100"/>
          </a:xfrm>
          <a:custGeom>
            <a:avLst/>
            <a:gdLst/>
            <a:ahLst/>
            <a:cxnLst/>
            <a:rect l="l" t="t" r="r" b="b"/>
            <a:pathLst>
              <a:path w="5612765" h="38100">
                <a:moveTo>
                  <a:pt x="19050" y="19050"/>
                </a:moveTo>
                <a:lnTo>
                  <a:pt x="5593715" y="1905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3292094" y="4820539"/>
            <a:ext cx="12700" cy="941832"/>
          </a:xfrm>
          <a:custGeom>
            <a:avLst/>
            <a:gdLst/>
            <a:ahLst/>
            <a:cxnLst/>
            <a:rect l="l" t="t" r="r" b="b"/>
            <a:pathLst>
              <a:path w="12700" h="941832">
                <a:moveTo>
                  <a:pt x="6350" y="6350"/>
                </a:moveTo>
                <a:lnTo>
                  <a:pt x="6350" y="93548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8854059" y="4820539"/>
            <a:ext cx="12700" cy="941832"/>
          </a:xfrm>
          <a:custGeom>
            <a:avLst/>
            <a:gdLst/>
            <a:ahLst/>
            <a:cxnLst/>
            <a:rect l="l" t="t" r="r" b="b"/>
            <a:pathLst>
              <a:path w="12700" h="941832">
                <a:moveTo>
                  <a:pt x="6350" y="6350"/>
                </a:moveTo>
                <a:lnTo>
                  <a:pt x="6350" y="93548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3285744" y="4826889"/>
            <a:ext cx="5587365" cy="12700"/>
          </a:xfrm>
          <a:custGeom>
            <a:avLst/>
            <a:gdLst/>
            <a:ahLst/>
            <a:cxnLst/>
            <a:rect l="l" t="t" r="r" b="b"/>
            <a:pathLst>
              <a:path w="5587365" h="12700">
                <a:moveTo>
                  <a:pt x="6350" y="6350"/>
                </a:moveTo>
                <a:lnTo>
                  <a:pt x="5581015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3285744" y="5743321"/>
            <a:ext cx="5587365" cy="12700"/>
          </a:xfrm>
          <a:custGeom>
            <a:avLst/>
            <a:gdLst/>
            <a:ahLst/>
            <a:cxnLst/>
            <a:rect l="l" t="t" r="r" b="b"/>
            <a:pathLst>
              <a:path w="5587365" h="12700">
                <a:moveTo>
                  <a:pt x="6350" y="6350"/>
                </a:moveTo>
                <a:lnTo>
                  <a:pt x="5581015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text 1"/>
          <p:cNvSpPr txBox="1"/>
          <p:nvPr/>
        </p:nvSpPr>
        <p:spPr>
          <a:xfrm>
            <a:off x="3706368" y="4922903"/>
            <a:ext cx="160462" cy="2289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4632071" y="4922903"/>
            <a:ext cx="161378" cy="2289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5560822" y="4922903"/>
            <a:ext cx="158860" cy="2289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3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6483096" y="4922903"/>
            <a:ext cx="168016" cy="2289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4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7414894" y="4922903"/>
            <a:ext cx="159089" cy="2289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5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8334502" y="4922903"/>
            <a:ext cx="173052" cy="2289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6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3677412" y="5300726"/>
            <a:ext cx="254203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4520819" y="5300726"/>
            <a:ext cx="422758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12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5448046" y="5300726"/>
            <a:ext cx="422758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35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6374892" y="5300726"/>
            <a:ext cx="422757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42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7302118" y="5300726"/>
            <a:ext cx="422758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77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8144002" y="5309870"/>
            <a:ext cx="591922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101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1" name="object 191"/>
          <p:cNvSpPr/>
          <p:nvPr/>
        </p:nvSpPr>
        <p:spPr>
          <a:xfrm>
            <a:off x="5944362" y="4258818"/>
            <a:ext cx="379476" cy="574548"/>
          </a:xfrm>
          <a:custGeom>
            <a:avLst/>
            <a:gdLst/>
            <a:ahLst/>
            <a:cxnLst/>
            <a:rect l="l" t="t" r="r" b="b"/>
            <a:pathLst>
              <a:path w="379476" h="574548">
                <a:moveTo>
                  <a:pt x="0" y="384810"/>
                </a:moveTo>
                <a:lnTo>
                  <a:pt x="94869" y="384810"/>
                </a:lnTo>
                <a:lnTo>
                  <a:pt x="94869" y="0"/>
                </a:lnTo>
                <a:lnTo>
                  <a:pt x="284607" y="0"/>
                </a:lnTo>
                <a:lnTo>
                  <a:pt x="284607" y="384810"/>
                </a:lnTo>
                <a:lnTo>
                  <a:pt x="379476" y="384810"/>
                </a:lnTo>
                <a:lnTo>
                  <a:pt x="189738" y="574548"/>
                </a:lnTo>
                <a:close/>
              </a:path>
            </a:pathLst>
          </a:custGeom>
          <a:solidFill>
            <a:srgbClr val="A6B7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5934837" y="4249293"/>
            <a:ext cx="398526" cy="593598"/>
          </a:xfrm>
          <a:custGeom>
            <a:avLst/>
            <a:gdLst/>
            <a:ahLst/>
            <a:cxnLst/>
            <a:rect l="l" t="t" r="r" b="b"/>
            <a:pathLst>
              <a:path w="398526" h="593598">
                <a:moveTo>
                  <a:pt x="9525" y="394335"/>
                </a:moveTo>
                <a:lnTo>
                  <a:pt x="104394" y="394335"/>
                </a:lnTo>
                <a:lnTo>
                  <a:pt x="104394" y="9525"/>
                </a:lnTo>
                <a:lnTo>
                  <a:pt x="294132" y="9525"/>
                </a:lnTo>
                <a:lnTo>
                  <a:pt x="294132" y="394335"/>
                </a:lnTo>
                <a:lnTo>
                  <a:pt x="389001" y="394335"/>
                </a:lnTo>
                <a:lnTo>
                  <a:pt x="199263" y="584073"/>
                </a:lnTo>
                <a:close/>
              </a:path>
            </a:pathLst>
          </a:custGeom>
          <a:ln w="19050">
            <a:solidFill>
              <a:srgbClr val="79861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object 193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225298" y="237490"/>
            <a:ext cx="11736832" cy="6390640"/>
          </a:xfrm>
          <a:custGeom>
            <a:avLst/>
            <a:gdLst/>
            <a:ahLst/>
            <a:cxnLst/>
            <a:rect l="l" t="t" r="r" b="b"/>
            <a:pathLst>
              <a:path w="11736832" h="6390640">
                <a:moveTo>
                  <a:pt x="6350" y="6384290"/>
                </a:moveTo>
                <a:lnTo>
                  <a:pt x="6350" y="6350"/>
                </a:lnTo>
                <a:lnTo>
                  <a:pt x="11730482" y="6350"/>
                </a:lnTo>
                <a:lnTo>
                  <a:pt x="11730482" y="6384290"/>
                </a:lnTo>
                <a:lnTo>
                  <a:pt x="6350" y="63842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1025833"/>
            <a:ext cx="2826743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latin typeface="Corbel"/>
                <a:cs typeface="Corbel"/>
              </a:rPr>
              <a:t>Bubble Sort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280414" y="2124859"/>
            <a:ext cx="6454324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spc="10" dirty="0">
                <a:latin typeface="Wingdings"/>
                <a:cs typeface="Wingdings"/>
              </a:rPr>
              <a:t>▪</a:t>
            </a:r>
            <a:r>
              <a:rPr sz="2200" spc="10" dirty="0">
                <a:latin typeface="Corbel"/>
                <a:cs typeface="Corbel"/>
              </a:rPr>
              <a:t>Bubble Sort is a simple yet effective sorting algorithm.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280414" y="2603395"/>
            <a:ext cx="4539729" cy="2788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spc="10" dirty="0">
                <a:latin typeface="Wingdings"/>
                <a:cs typeface="Wingdings"/>
              </a:rPr>
              <a:t>▪</a:t>
            </a:r>
            <a:r>
              <a:rPr sz="2200" spc="10" dirty="0">
                <a:latin typeface="Corbel"/>
                <a:cs typeface="Corbel"/>
              </a:rPr>
              <a:t>Data is placed adjacent to each other.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280414" y="3083455"/>
            <a:ext cx="8966583" cy="58072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60" spc="10" dirty="0">
                <a:latin typeface="Wingdings"/>
                <a:cs typeface="Wingdings"/>
              </a:rPr>
              <a:t>▪</a:t>
            </a:r>
            <a:r>
              <a:rPr sz="2110" spc="10" dirty="0">
                <a:latin typeface="Corbel"/>
                <a:cs typeface="Corbel"/>
              </a:rPr>
              <a:t>The sort starts from one end (the beginning), compares 2 adjacent data, and</a:t>
            </a:r>
            <a:endParaRPr sz="2100">
              <a:latin typeface="Corbel"/>
              <a:cs typeface="Corbel"/>
            </a:endParaRPr>
          </a:p>
          <a:p>
            <a:pPr marL="182880">
              <a:lnSpc>
                <a:spcPct val="100000"/>
              </a:lnSpc>
            </a:pPr>
            <a:r>
              <a:rPr sz="2200" spc="10" dirty="0">
                <a:latin typeface="Corbel"/>
                <a:cs typeface="Corbel"/>
              </a:rPr>
              <a:t>swaps them if they are in the wrong order.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280414" y="3865521"/>
            <a:ext cx="5881758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spc="10" dirty="0">
                <a:latin typeface="Wingdings"/>
                <a:cs typeface="Wingdings"/>
              </a:rPr>
              <a:t>▪</a:t>
            </a:r>
            <a:r>
              <a:rPr sz="2200" spc="10" dirty="0">
                <a:latin typeface="Corbel"/>
                <a:cs typeface="Corbel"/>
              </a:rPr>
              <a:t>It moves on down the list and continues doing so.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280414" y="4344057"/>
            <a:ext cx="9351459" cy="5806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60" spc="10" dirty="0">
                <a:latin typeface="Wingdings"/>
                <a:cs typeface="Wingdings"/>
              </a:rPr>
              <a:t>▪</a:t>
            </a:r>
            <a:r>
              <a:rPr sz="2110" spc="10" dirty="0">
                <a:latin typeface="Corbel"/>
                <a:cs typeface="Corbel"/>
              </a:rPr>
              <a:t>When it reaches the end of the data, it starts over until all the data is in the right</a:t>
            </a:r>
            <a:endParaRPr sz="2100">
              <a:latin typeface="Corbel"/>
              <a:cs typeface="Corbel"/>
            </a:endParaRPr>
          </a:p>
          <a:p>
            <a:pPr marL="182880">
              <a:lnSpc>
                <a:spcPct val="100000"/>
              </a:lnSpc>
            </a:pPr>
            <a:r>
              <a:rPr sz="2200" spc="10" dirty="0">
                <a:latin typeface="Corbel"/>
                <a:cs typeface="Corbel"/>
              </a:rPr>
              <a:t>order.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280414" y="5125642"/>
            <a:ext cx="6314877" cy="2791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spc="10" dirty="0">
                <a:latin typeface="Wingdings"/>
                <a:cs typeface="Wingdings"/>
              </a:rPr>
              <a:t>▪</a:t>
            </a:r>
            <a:r>
              <a:rPr sz="2200" spc="10" dirty="0">
                <a:latin typeface="Corbel"/>
                <a:cs typeface="Corbel"/>
              </a:rPr>
              <a:t>Its not efficient when dealing with a large set of data.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280414" y="5606259"/>
            <a:ext cx="7495430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spc="10" dirty="0">
                <a:latin typeface="Wingdings"/>
                <a:cs typeface="Wingdings"/>
              </a:rPr>
              <a:t>▪</a:t>
            </a:r>
            <a:r>
              <a:rPr sz="2200" spc="10" dirty="0">
                <a:latin typeface="Corbel"/>
                <a:cs typeface="Corbel"/>
              </a:rPr>
              <a:t>Compared to other sorting algorithm, bubble sort is really slow.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0796905" y="6346241"/>
            <a:ext cx="178461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Corbel"/>
                <a:cs typeface="Corbel"/>
              </a:rPr>
              <a:t>14</a:t>
            </a:r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object 196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225298" y="237490"/>
            <a:ext cx="11736832" cy="6390640"/>
          </a:xfrm>
          <a:custGeom>
            <a:avLst/>
            <a:gdLst/>
            <a:ahLst/>
            <a:cxnLst/>
            <a:rect l="l" t="t" r="r" b="b"/>
            <a:pathLst>
              <a:path w="11736832" h="6390640">
                <a:moveTo>
                  <a:pt x="6350" y="6384290"/>
                </a:moveTo>
                <a:lnTo>
                  <a:pt x="6350" y="6350"/>
                </a:lnTo>
                <a:lnTo>
                  <a:pt x="11730482" y="6350"/>
                </a:lnTo>
                <a:lnTo>
                  <a:pt x="11730482" y="6384290"/>
                </a:lnTo>
                <a:lnTo>
                  <a:pt x="6350" y="63842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1025833"/>
            <a:ext cx="2464311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latin typeface="Corbel"/>
                <a:cs typeface="Corbel"/>
              </a:rPr>
              <a:t>Algorithm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300226" y="2124859"/>
            <a:ext cx="9156018" cy="5806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b="1" spc="10" dirty="0">
                <a:latin typeface="Corbel"/>
                <a:cs typeface="Corbel"/>
              </a:rPr>
              <a:t>Step 1 </a:t>
            </a:r>
            <a:r>
              <a:rPr sz="2200" spc="10" dirty="0">
                <a:latin typeface="Corbel"/>
                <a:cs typeface="Corbel"/>
              </a:rPr>
              <a:t>: Starting with the first element(index = 0), compare the current element</a:t>
            </a:r>
            <a:endParaRPr sz="2200">
              <a:latin typeface="Corbel"/>
              <a:cs typeface="Corbel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latin typeface="Corbel"/>
                <a:cs typeface="Corbel"/>
              </a:rPr>
              <a:t>with the next element of the array.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300226" y="2905147"/>
            <a:ext cx="9297082" cy="5806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b="1" spc="10" dirty="0">
                <a:latin typeface="Corbel"/>
                <a:cs typeface="Corbel"/>
              </a:rPr>
              <a:t>Step 2</a:t>
            </a:r>
            <a:r>
              <a:rPr sz="2200" spc="10" dirty="0">
                <a:latin typeface="Corbel"/>
                <a:cs typeface="Corbel"/>
              </a:rPr>
              <a:t>: If the current element is greater than the next element of the array, swap</a:t>
            </a:r>
            <a:endParaRPr sz="2200">
              <a:latin typeface="Corbel"/>
              <a:cs typeface="Corbel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latin typeface="Corbel"/>
                <a:cs typeface="Corbel"/>
              </a:rPr>
              <a:t>them.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300226" y="3687213"/>
            <a:ext cx="8863424" cy="5806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b="1" spc="10" dirty="0">
                <a:latin typeface="Corbel"/>
                <a:cs typeface="Corbel"/>
              </a:rPr>
              <a:t>Step 3</a:t>
            </a:r>
            <a:r>
              <a:rPr sz="2200" spc="10" dirty="0">
                <a:latin typeface="Corbel"/>
                <a:cs typeface="Corbel"/>
              </a:rPr>
              <a:t>: If the current element is less than the next element, move to the next</a:t>
            </a:r>
            <a:endParaRPr sz="2200">
              <a:latin typeface="Corbel"/>
              <a:cs typeface="Corbel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latin typeface="Corbel"/>
                <a:cs typeface="Corbel"/>
              </a:rPr>
              <a:t>element. Repeat Step 1.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0803001" y="6346241"/>
            <a:ext cx="172822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Corbel"/>
                <a:cs typeface="Corbel"/>
              </a:rPr>
              <a:t>15</a:t>
            </a:r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object 199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225298" y="237490"/>
            <a:ext cx="11736832" cy="6390640"/>
          </a:xfrm>
          <a:custGeom>
            <a:avLst/>
            <a:gdLst/>
            <a:ahLst/>
            <a:cxnLst/>
            <a:rect l="l" t="t" r="r" b="b"/>
            <a:pathLst>
              <a:path w="11736832" h="6390640">
                <a:moveTo>
                  <a:pt x="6350" y="6384290"/>
                </a:moveTo>
                <a:lnTo>
                  <a:pt x="6350" y="6350"/>
                </a:lnTo>
                <a:lnTo>
                  <a:pt x="11730482" y="6350"/>
                </a:lnTo>
                <a:lnTo>
                  <a:pt x="11730482" y="6384290"/>
                </a:lnTo>
                <a:lnTo>
                  <a:pt x="6350" y="63842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1025833"/>
            <a:ext cx="5239023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latin typeface="Corbel"/>
                <a:cs typeface="Corbel"/>
              </a:rPr>
              <a:t>Bubble Sort - Example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796905" y="6346241"/>
            <a:ext cx="179527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Corbel"/>
                <a:cs typeface="Corbel"/>
              </a:rPr>
              <a:t>16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202" name="object 202"/>
          <p:cNvSpPr/>
          <p:nvPr/>
        </p:nvSpPr>
        <p:spPr>
          <a:xfrm>
            <a:off x="1143000" y="2548420"/>
            <a:ext cx="715657" cy="449923"/>
          </a:xfrm>
          <a:custGeom>
            <a:avLst/>
            <a:gdLst/>
            <a:ahLst/>
            <a:cxnLst/>
            <a:rect l="l" t="t" r="r" b="b"/>
            <a:pathLst>
              <a:path w="715657" h="449923">
                <a:moveTo>
                  <a:pt x="0" y="449923"/>
                </a:moveTo>
                <a:lnTo>
                  <a:pt x="0" y="0"/>
                </a:lnTo>
                <a:lnTo>
                  <a:pt x="715657" y="0"/>
                </a:lnTo>
                <a:lnTo>
                  <a:pt x="715657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1858645" y="2548420"/>
            <a:ext cx="715657" cy="449923"/>
          </a:xfrm>
          <a:custGeom>
            <a:avLst/>
            <a:gdLst/>
            <a:ahLst/>
            <a:cxnLst/>
            <a:rect l="l" t="t" r="r" b="b"/>
            <a:pathLst>
              <a:path w="715657" h="449923">
                <a:moveTo>
                  <a:pt x="0" y="449923"/>
                </a:moveTo>
                <a:lnTo>
                  <a:pt x="0" y="0"/>
                </a:lnTo>
                <a:lnTo>
                  <a:pt x="715657" y="0"/>
                </a:lnTo>
                <a:lnTo>
                  <a:pt x="715657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2574290" y="2548420"/>
            <a:ext cx="715657" cy="449923"/>
          </a:xfrm>
          <a:custGeom>
            <a:avLst/>
            <a:gdLst/>
            <a:ahLst/>
            <a:cxnLst/>
            <a:rect l="l" t="t" r="r" b="b"/>
            <a:pathLst>
              <a:path w="715657" h="449923">
                <a:moveTo>
                  <a:pt x="0" y="449923"/>
                </a:moveTo>
                <a:lnTo>
                  <a:pt x="0" y="0"/>
                </a:lnTo>
                <a:lnTo>
                  <a:pt x="715657" y="0"/>
                </a:lnTo>
                <a:lnTo>
                  <a:pt x="715657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3289934" y="2548420"/>
            <a:ext cx="715658" cy="449923"/>
          </a:xfrm>
          <a:custGeom>
            <a:avLst/>
            <a:gdLst/>
            <a:ahLst/>
            <a:cxnLst/>
            <a:rect l="l" t="t" r="r" b="b"/>
            <a:pathLst>
              <a:path w="715658" h="449923">
                <a:moveTo>
                  <a:pt x="0" y="449923"/>
                </a:moveTo>
                <a:lnTo>
                  <a:pt x="0" y="0"/>
                </a:lnTo>
                <a:lnTo>
                  <a:pt x="715658" y="0"/>
                </a:lnTo>
                <a:lnTo>
                  <a:pt x="715658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005580" y="2548420"/>
            <a:ext cx="715658" cy="449923"/>
          </a:xfrm>
          <a:custGeom>
            <a:avLst/>
            <a:gdLst/>
            <a:ahLst/>
            <a:cxnLst/>
            <a:rect l="l" t="t" r="r" b="b"/>
            <a:pathLst>
              <a:path w="715658" h="449923">
                <a:moveTo>
                  <a:pt x="0" y="449923"/>
                </a:moveTo>
                <a:lnTo>
                  <a:pt x="0" y="0"/>
                </a:lnTo>
                <a:lnTo>
                  <a:pt x="715658" y="0"/>
                </a:lnTo>
                <a:lnTo>
                  <a:pt x="715658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4721225" y="2548420"/>
            <a:ext cx="715658" cy="449923"/>
          </a:xfrm>
          <a:custGeom>
            <a:avLst/>
            <a:gdLst/>
            <a:ahLst/>
            <a:cxnLst/>
            <a:rect l="l" t="t" r="r" b="b"/>
            <a:pathLst>
              <a:path w="715658" h="449923">
                <a:moveTo>
                  <a:pt x="0" y="449923"/>
                </a:moveTo>
                <a:lnTo>
                  <a:pt x="0" y="0"/>
                </a:lnTo>
                <a:lnTo>
                  <a:pt x="715658" y="0"/>
                </a:lnTo>
                <a:lnTo>
                  <a:pt x="715658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1143000" y="2998368"/>
            <a:ext cx="715657" cy="554710"/>
          </a:xfrm>
          <a:custGeom>
            <a:avLst/>
            <a:gdLst/>
            <a:ahLst/>
            <a:cxnLst/>
            <a:rect l="l" t="t" r="r" b="b"/>
            <a:pathLst>
              <a:path w="715657" h="554710">
                <a:moveTo>
                  <a:pt x="0" y="554710"/>
                </a:moveTo>
                <a:lnTo>
                  <a:pt x="0" y="0"/>
                </a:lnTo>
                <a:lnTo>
                  <a:pt x="715657" y="0"/>
                </a:lnTo>
                <a:lnTo>
                  <a:pt x="715657" y="554710"/>
                </a:lnTo>
                <a:lnTo>
                  <a:pt x="0" y="55471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858645" y="2998368"/>
            <a:ext cx="715657" cy="554710"/>
          </a:xfrm>
          <a:custGeom>
            <a:avLst/>
            <a:gdLst/>
            <a:ahLst/>
            <a:cxnLst/>
            <a:rect l="l" t="t" r="r" b="b"/>
            <a:pathLst>
              <a:path w="715657" h="554710">
                <a:moveTo>
                  <a:pt x="0" y="554710"/>
                </a:moveTo>
                <a:lnTo>
                  <a:pt x="0" y="0"/>
                </a:lnTo>
                <a:lnTo>
                  <a:pt x="715657" y="0"/>
                </a:lnTo>
                <a:lnTo>
                  <a:pt x="715657" y="554710"/>
                </a:lnTo>
                <a:lnTo>
                  <a:pt x="0" y="55471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2574290" y="2998368"/>
            <a:ext cx="715657" cy="554710"/>
          </a:xfrm>
          <a:custGeom>
            <a:avLst/>
            <a:gdLst/>
            <a:ahLst/>
            <a:cxnLst/>
            <a:rect l="l" t="t" r="r" b="b"/>
            <a:pathLst>
              <a:path w="715657" h="554710">
                <a:moveTo>
                  <a:pt x="0" y="554710"/>
                </a:moveTo>
                <a:lnTo>
                  <a:pt x="0" y="0"/>
                </a:lnTo>
                <a:lnTo>
                  <a:pt x="715657" y="0"/>
                </a:lnTo>
                <a:lnTo>
                  <a:pt x="715657" y="554710"/>
                </a:lnTo>
                <a:lnTo>
                  <a:pt x="0" y="55471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3289934" y="2998368"/>
            <a:ext cx="715658" cy="554710"/>
          </a:xfrm>
          <a:custGeom>
            <a:avLst/>
            <a:gdLst/>
            <a:ahLst/>
            <a:cxnLst/>
            <a:rect l="l" t="t" r="r" b="b"/>
            <a:pathLst>
              <a:path w="715658" h="554710">
                <a:moveTo>
                  <a:pt x="0" y="554710"/>
                </a:moveTo>
                <a:lnTo>
                  <a:pt x="0" y="0"/>
                </a:lnTo>
                <a:lnTo>
                  <a:pt x="715658" y="0"/>
                </a:lnTo>
                <a:lnTo>
                  <a:pt x="715658" y="554710"/>
                </a:lnTo>
                <a:lnTo>
                  <a:pt x="0" y="55471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4005580" y="2998368"/>
            <a:ext cx="715658" cy="554710"/>
          </a:xfrm>
          <a:custGeom>
            <a:avLst/>
            <a:gdLst/>
            <a:ahLst/>
            <a:cxnLst/>
            <a:rect l="l" t="t" r="r" b="b"/>
            <a:pathLst>
              <a:path w="715658" h="554710">
                <a:moveTo>
                  <a:pt x="0" y="554710"/>
                </a:moveTo>
                <a:lnTo>
                  <a:pt x="0" y="0"/>
                </a:lnTo>
                <a:lnTo>
                  <a:pt x="715658" y="0"/>
                </a:lnTo>
                <a:lnTo>
                  <a:pt x="715658" y="554710"/>
                </a:lnTo>
                <a:lnTo>
                  <a:pt x="0" y="55471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4721225" y="2998368"/>
            <a:ext cx="715658" cy="554710"/>
          </a:xfrm>
          <a:custGeom>
            <a:avLst/>
            <a:gdLst/>
            <a:ahLst/>
            <a:cxnLst/>
            <a:rect l="l" t="t" r="r" b="b"/>
            <a:pathLst>
              <a:path w="715658" h="554710">
                <a:moveTo>
                  <a:pt x="0" y="554710"/>
                </a:moveTo>
                <a:lnTo>
                  <a:pt x="0" y="0"/>
                </a:lnTo>
                <a:lnTo>
                  <a:pt x="715658" y="0"/>
                </a:lnTo>
                <a:lnTo>
                  <a:pt x="715658" y="554710"/>
                </a:lnTo>
                <a:lnTo>
                  <a:pt x="0" y="55471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1852295" y="2535682"/>
            <a:ext cx="12700" cy="1030096"/>
          </a:xfrm>
          <a:custGeom>
            <a:avLst/>
            <a:gdLst/>
            <a:ahLst/>
            <a:cxnLst/>
            <a:rect l="l" t="t" r="r" b="b"/>
            <a:pathLst>
              <a:path w="12700" h="1030096">
                <a:moveTo>
                  <a:pt x="6350" y="6350"/>
                </a:moveTo>
                <a:lnTo>
                  <a:pt x="6350" y="102374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2567940" y="2535682"/>
            <a:ext cx="12700" cy="1030096"/>
          </a:xfrm>
          <a:custGeom>
            <a:avLst/>
            <a:gdLst/>
            <a:ahLst/>
            <a:cxnLst/>
            <a:rect l="l" t="t" r="r" b="b"/>
            <a:pathLst>
              <a:path w="12700" h="1030096">
                <a:moveTo>
                  <a:pt x="6350" y="6350"/>
                </a:moveTo>
                <a:lnTo>
                  <a:pt x="6350" y="102374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3283584" y="2535682"/>
            <a:ext cx="12700" cy="1030096"/>
          </a:xfrm>
          <a:custGeom>
            <a:avLst/>
            <a:gdLst/>
            <a:ahLst/>
            <a:cxnLst/>
            <a:rect l="l" t="t" r="r" b="b"/>
            <a:pathLst>
              <a:path w="12700" h="1030096">
                <a:moveTo>
                  <a:pt x="6350" y="6350"/>
                </a:moveTo>
                <a:lnTo>
                  <a:pt x="6350" y="102374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3999230" y="2535682"/>
            <a:ext cx="12700" cy="1030096"/>
          </a:xfrm>
          <a:custGeom>
            <a:avLst/>
            <a:gdLst/>
            <a:ahLst/>
            <a:cxnLst/>
            <a:rect l="l" t="t" r="r" b="b"/>
            <a:pathLst>
              <a:path w="12700" h="1030096">
                <a:moveTo>
                  <a:pt x="6350" y="6350"/>
                </a:moveTo>
                <a:lnTo>
                  <a:pt x="6350" y="102374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4714875" y="2535682"/>
            <a:ext cx="12700" cy="1030096"/>
          </a:xfrm>
          <a:custGeom>
            <a:avLst/>
            <a:gdLst/>
            <a:ahLst/>
            <a:cxnLst/>
            <a:rect l="l" t="t" r="r" b="b"/>
            <a:pathLst>
              <a:path w="12700" h="1030096">
                <a:moveTo>
                  <a:pt x="6350" y="6350"/>
                </a:moveTo>
                <a:lnTo>
                  <a:pt x="6350" y="102374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117600" y="2979293"/>
            <a:ext cx="4344670" cy="38100"/>
          </a:xfrm>
          <a:custGeom>
            <a:avLst/>
            <a:gdLst/>
            <a:ahLst/>
            <a:cxnLst/>
            <a:rect l="l" t="t" r="r" b="b"/>
            <a:pathLst>
              <a:path w="4344670" h="38100">
                <a:moveTo>
                  <a:pt x="19050" y="19050"/>
                </a:moveTo>
                <a:lnTo>
                  <a:pt x="4325620" y="1905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136650" y="2535682"/>
            <a:ext cx="12700" cy="1030096"/>
          </a:xfrm>
          <a:custGeom>
            <a:avLst/>
            <a:gdLst/>
            <a:ahLst/>
            <a:cxnLst/>
            <a:rect l="l" t="t" r="r" b="b"/>
            <a:pathLst>
              <a:path w="12700" h="1030096">
                <a:moveTo>
                  <a:pt x="6350" y="6350"/>
                </a:moveTo>
                <a:lnTo>
                  <a:pt x="6350" y="102374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5430520" y="2535682"/>
            <a:ext cx="12700" cy="1030096"/>
          </a:xfrm>
          <a:custGeom>
            <a:avLst/>
            <a:gdLst/>
            <a:ahLst/>
            <a:cxnLst/>
            <a:rect l="l" t="t" r="r" b="b"/>
            <a:pathLst>
              <a:path w="12700" h="1030096">
                <a:moveTo>
                  <a:pt x="6350" y="6350"/>
                </a:moveTo>
                <a:lnTo>
                  <a:pt x="6350" y="102374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1130300" y="2542032"/>
            <a:ext cx="4319270" cy="12700"/>
          </a:xfrm>
          <a:custGeom>
            <a:avLst/>
            <a:gdLst/>
            <a:ahLst/>
            <a:cxnLst/>
            <a:rect l="l" t="t" r="r" b="b"/>
            <a:pathLst>
              <a:path w="4319270" h="12700">
                <a:moveTo>
                  <a:pt x="6350" y="6350"/>
                </a:moveTo>
                <a:lnTo>
                  <a:pt x="4312920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1130300" y="3546728"/>
            <a:ext cx="4319270" cy="12700"/>
          </a:xfrm>
          <a:custGeom>
            <a:avLst/>
            <a:gdLst/>
            <a:ahLst/>
            <a:cxnLst/>
            <a:rect l="l" t="t" r="r" b="b"/>
            <a:pathLst>
              <a:path w="4319270" h="12700">
                <a:moveTo>
                  <a:pt x="6350" y="6350"/>
                </a:moveTo>
                <a:lnTo>
                  <a:pt x="4312920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1443863" y="2638018"/>
            <a:ext cx="16024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2159762" y="2638018"/>
            <a:ext cx="161163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2877058" y="2638018"/>
            <a:ext cx="15864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3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3588131" y="2638018"/>
            <a:ext cx="167792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4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308348" y="2638018"/>
            <a:ext cx="158877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5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5016373" y="2638018"/>
            <a:ext cx="172821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6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1331087" y="3056890"/>
            <a:ext cx="422757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77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2046985" y="3056890"/>
            <a:ext cx="422757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42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2762758" y="3056890"/>
            <a:ext cx="422757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35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3478403" y="3056890"/>
            <a:ext cx="422757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12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110228" y="3056890"/>
            <a:ext cx="591921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101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4995037" y="3056890"/>
            <a:ext cx="254203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4" name="object 224"/>
          <p:cNvSpPr/>
          <p:nvPr/>
        </p:nvSpPr>
        <p:spPr>
          <a:xfrm>
            <a:off x="6585839" y="2548420"/>
            <a:ext cx="715658" cy="449923"/>
          </a:xfrm>
          <a:custGeom>
            <a:avLst/>
            <a:gdLst/>
            <a:ahLst/>
            <a:cxnLst/>
            <a:rect l="l" t="t" r="r" b="b"/>
            <a:pathLst>
              <a:path w="715658" h="449923">
                <a:moveTo>
                  <a:pt x="0" y="449923"/>
                </a:moveTo>
                <a:lnTo>
                  <a:pt x="0" y="0"/>
                </a:lnTo>
                <a:lnTo>
                  <a:pt x="715658" y="0"/>
                </a:lnTo>
                <a:lnTo>
                  <a:pt x="715658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7301484" y="2548420"/>
            <a:ext cx="715657" cy="449923"/>
          </a:xfrm>
          <a:custGeom>
            <a:avLst/>
            <a:gdLst/>
            <a:ahLst/>
            <a:cxnLst/>
            <a:rect l="l" t="t" r="r" b="b"/>
            <a:pathLst>
              <a:path w="715657" h="449923">
                <a:moveTo>
                  <a:pt x="0" y="449923"/>
                </a:moveTo>
                <a:lnTo>
                  <a:pt x="0" y="0"/>
                </a:lnTo>
                <a:lnTo>
                  <a:pt x="715657" y="0"/>
                </a:lnTo>
                <a:lnTo>
                  <a:pt x="715657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8017129" y="2548420"/>
            <a:ext cx="715658" cy="449923"/>
          </a:xfrm>
          <a:custGeom>
            <a:avLst/>
            <a:gdLst/>
            <a:ahLst/>
            <a:cxnLst/>
            <a:rect l="l" t="t" r="r" b="b"/>
            <a:pathLst>
              <a:path w="715658" h="449923">
                <a:moveTo>
                  <a:pt x="0" y="449923"/>
                </a:moveTo>
                <a:lnTo>
                  <a:pt x="0" y="0"/>
                </a:lnTo>
                <a:lnTo>
                  <a:pt x="715658" y="0"/>
                </a:lnTo>
                <a:lnTo>
                  <a:pt x="715658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8732774" y="2548420"/>
            <a:ext cx="715658" cy="449923"/>
          </a:xfrm>
          <a:custGeom>
            <a:avLst/>
            <a:gdLst/>
            <a:ahLst/>
            <a:cxnLst/>
            <a:rect l="l" t="t" r="r" b="b"/>
            <a:pathLst>
              <a:path w="715658" h="449923">
                <a:moveTo>
                  <a:pt x="0" y="449923"/>
                </a:moveTo>
                <a:lnTo>
                  <a:pt x="0" y="0"/>
                </a:lnTo>
                <a:lnTo>
                  <a:pt x="715658" y="0"/>
                </a:lnTo>
                <a:lnTo>
                  <a:pt x="715658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9448419" y="2548420"/>
            <a:ext cx="715657" cy="449923"/>
          </a:xfrm>
          <a:custGeom>
            <a:avLst/>
            <a:gdLst/>
            <a:ahLst/>
            <a:cxnLst/>
            <a:rect l="l" t="t" r="r" b="b"/>
            <a:pathLst>
              <a:path w="715657" h="449923">
                <a:moveTo>
                  <a:pt x="0" y="449923"/>
                </a:moveTo>
                <a:lnTo>
                  <a:pt x="0" y="0"/>
                </a:lnTo>
                <a:lnTo>
                  <a:pt x="715657" y="0"/>
                </a:lnTo>
                <a:lnTo>
                  <a:pt x="715657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10164191" y="2548420"/>
            <a:ext cx="715658" cy="449923"/>
          </a:xfrm>
          <a:custGeom>
            <a:avLst/>
            <a:gdLst/>
            <a:ahLst/>
            <a:cxnLst/>
            <a:rect l="l" t="t" r="r" b="b"/>
            <a:pathLst>
              <a:path w="715658" h="449923">
                <a:moveTo>
                  <a:pt x="0" y="449923"/>
                </a:moveTo>
                <a:lnTo>
                  <a:pt x="0" y="0"/>
                </a:lnTo>
                <a:lnTo>
                  <a:pt x="715658" y="0"/>
                </a:lnTo>
                <a:lnTo>
                  <a:pt x="715658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6585839" y="2998368"/>
            <a:ext cx="715658" cy="554710"/>
          </a:xfrm>
          <a:custGeom>
            <a:avLst/>
            <a:gdLst/>
            <a:ahLst/>
            <a:cxnLst/>
            <a:rect l="l" t="t" r="r" b="b"/>
            <a:pathLst>
              <a:path w="715658" h="554710">
                <a:moveTo>
                  <a:pt x="0" y="554710"/>
                </a:moveTo>
                <a:lnTo>
                  <a:pt x="0" y="0"/>
                </a:lnTo>
                <a:lnTo>
                  <a:pt x="715658" y="0"/>
                </a:lnTo>
                <a:lnTo>
                  <a:pt x="715658" y="554710"/>
                </a:lnTo>
                <a:lnTo>
                  <a:pt x="0" y="55471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7301484" y="2998368"/>
            <a:ext cx="715657" cy="554710"/>
          </a:xfrm>
          <a:custGeom>
            <a:avLst/>
            <a:gdLst/>
            <a:ahLst/>
            <a:cxnLst/>
            <a:rect l="l" t="t" r="r" b="b"/>
            <a:pathLst>
              <a:path w="715657" h="554710">
                <a:moveTo>
                  <a:pt x="0" y="554710"/>
                </a:moveTo>
                <a:lnTo>
                  <a:pt x="0" y="0"/>
                </a:lnTo>
                <a:lnTo>
                  <a:pt x="715657" y="0"/>
                </a:lnTo>
                <a:lnTo>
                  <a:pt x="715657" y="554710"/>
                </a:lnTo>
                <a:lnTo>
                  <a:pt x="0" y="55471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8017129" y="2998368"/>
            <a:ext cx="715658" cy="554710"/>
          </a:xfrm>
          <a:custGeom>
            <a:avLst/>
            <a:gdLst/>
            <a:ahLst/>
            <a:cxnLst/>
            <a:rect l="l" t="t" r="r" b="b"/>
            <a:pathLst>
              <a:path w="715658" h="554710">
                <a:moveTo>
                  <a:pt x="0" y="554710"/>
                </a:moveTo>
                <a:lnTo>
                  <a:pt x="0" y="0"/>
                </a:lnTo>
                <a:lnTo>
                  <a:pt x="715658" y="0"/>
                </a:lnTo>
                <a:lnTo>
                  <a:pt x="715658" y="554710"/>
                </a:lnTo>
                <a:lnTo>
                  <a:pt x="0" y="55471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8732774" y="2998368"/>
            <a:ext cx="715658" cy="554710"/>
          </a:xfrm>
          <a:custGeom>
            <a:avLst/>
            <a:gdLst/>
            <a:ahLst/>
            <a:cxnLst/>
            <a:rect l="l" t="t" r="r" b="b"/>
            <a:pathLst>
              <a:path w="715658" h="554710">
                <a:moveTo>
                  <a:pt x="0" y="554710"/>
                </a:moveTo>
                <a:lnTo>
                  <a:pt x="0" y="0"/>
                </a:lnTo>
                <a:lnTo>
                  <a:pt x="715658" y="0"/>
                </a:lnTo>
                <a:lnTo>
                  <a:pt x="715658" y="554710"/>
                </a:lnTo>
                <a:lnTo>
                  <a:pt x="0" y="55471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9448419" y="2998368"/>
            <a:ext cx="715657" cy="554710"/>
          </a:xfrm>
          <a:custGeom>
            <a:avLst/>
            <a:gdLst/>
            <a:ahLst/>
            <a:cxnLst/>
            <a:rect l="l" t="t" r="r" b="b"/>
            <a:pathLst>
              <a:path w="715657" h="554710">
                <a:moveTo>
                  <a:pt x="0" y="554710"/>
                </a:moveTo>
                <a:lnTo>
                  <a:pt x="0" y="0"/>
                </a:lnTo>
                <a:lnTo>
                  <a:pt x="715657" y="0"/>
                </a:lnTo>
                <a:lnTo>
                  <a:pt x="715657" y="554710"/>
                </a:lnTo>
                <a:lnTo>
                  <a:pt x="0" y="55471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10164191" y="2998368"/>
            <a:ext cx="715658" cy="554710"/>
          </a:xfrm>
          <a:custGeom>
            <a:avLst/>
            <a:gdLst/>
            <a:ahLst/>
            <a:cxnLst/>
            <a:rect l="l" t="t" r="r" b="b"/>
            <a:pathLst>
              <a:path w="715658" h="554710">
                <a:moveTo>
                  <a:pt x="0" y="554710"/>
                </a:moveTo>
                <a:lnTo>
                  <a:pt x="0" y="0"/>
                </a:lnTo>
                <a:lnTo>
                  <a:pt x="715658" y="0"/>
                </a:lnTo>
                <a:lnTo>
                  <a:pt x="715658" y="554710"/>
                </a:lnTo>
                <a:lnTo>
                  <a:pt x="0" y="55471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7295134" y="2535682"/>
            <a:ext cx="12700" cy="1030096"/>
          </a:xfrm>
          <a:custGeom>
            <a:avLst/>
            <a:gdLst/>
            <a:ahLst/>
            <a:cxnLst/>
            <a:rect l="l" t="t" r="r" b="b"/>
            <a:pathLst>
              <a:path w="12700" h="1030096">
                <a:moveTo>
                  <a:pt x="6350" y="6350"/>
                </a:moveTo>
                <a:lnTo>
                  <a:pt x="6350" y="102374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8010779" y="2535682"/>
            <a:ext cx="12700" cy="1030096"/>
          </a:xfrm>
          <a:custGeom>
            <a:avLst/>
            <a:gdLst/>
            <a:ahLst/>
            <a:cxnLst/>
            <a:rect l="l" t="t" r="r" b="b"/>
            <a:pathLst>
              <a:path w="12700" h="1030096">
                <a:moveTo>
                  <a:pt x="6350" y="6350"/>
                </a:moveTo>
                <a:lnTo>
                  <a:pt x="6350" y="102374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8726424" y="2535682"/>
            <a:ext cx="12700" cy="1030096"/>
          </a:xfrm>
          <a:custGeom>
            <a:avLst/>
            <a:gdLst/>
            <a:ahLst/>
            <a:cxnLst/>
            <a:rect l="l" t="t" r="r" b="b"/>
            <a:pathLst>
              <a:path w="12700" h="1030096">
                <a:moveTo>
                  <a:pt x="6350" y="6350"/>
                </a:moveTo>
                <a:lnTo>
                  <a:pt x="6350" y="102374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9442069" y="2535682"/>
            <a:ext cx="12700" cy="1030096"/>
          </a:xfrm>
          <a:custGeom>
            <a:avLst/>
            <a:gdLst/>
            <a:ahLst/>
            <a:cxnLst/>
            <a:rect l="l" t="t" r="r" b="b"/>
            <a:pathLst>
              <a:path w="12700" h="1030096">
                <a:moveTo>
                  <a:pt x="6350" y="6350"/>
                </a:moveTo>
                <a:lnTo>
                  <a:pt x="6350" y="102374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10157841" y="2535682"/>
            <a:ext cx="12700" cy="1030096"/>
          </a:xfrm>
          <a:custGeom>
            <a:avLst/>
            <a:gdLst/>
            <a:ahLst/>
            <a:cxnLst/>
            <a:rect l="l" t="t" r="r" b="b"/>
            <a:pathLst>
              <a:path w="12700" h="1030096">
                <a:moveTo>
                  <a:pt x="6350" y="6350"/>
                </a:moveTo>
                <a:lnTo>
                  <a:pt x="6350" y="102374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6560439" y="2979293"/>
            <a:ext cx="4344797" cy="38100"/>
          </a:xfrm>
          <a:custGeom>
            <a:avLst/>
            <a:gdLst/>
            <a:ahLst/>
            <a:cxnLst/>
            <a:rect l="l" t="t" r="r" b="b"/>
            <a:pathLst>
              <a:path w="4344797" h="38100">
                <a:moveTo>
                  <a:pt x="19050" y="19050"/>
                </a:moveTo>
                <a:lnTo>
                  <a:pt x="4325747" y="1905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6579489" y="2535682"/>
            <a:ext cx="12700" cy="1030096"/>
          </a:xfrm>
          <a:custGeom>
            <a:avLst/>
            <a:gdLst/>
            <a:ahLst/>
            <a:cxnLst/>
            <a:rect l="l" t="t" r="r" b="b"/>
            <a:pathLst>
              <a:path w="12700" h="1030096">
                <a:moveTo>
                  <a:pt x="6350" y="6350"/>
                </a:moveTo>
                <a:lnTo>
                  <a:pt x="6350" y="102374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10873486" y="2535682"/>
            <a:ext cx="12700" cy="1030096"/>
          </a:xfrm>
          <a:custGeom>
            <a:avLst/>
            <a:gdLst/>
            <a:ahLst/>
            <a:cxnLst/>
            <a:rect l="l" t="t" r="r" b="b"/>
            <a:pathLst>
              <a:path w="12700" h="1030096">
                <a:moveTo>
                  <a:pt x="6350" y="6350"/>
                </a:moveTo>
                <a:lnTo>
                  <a:pt x="6350" y="102374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6573139" y="2542032"/>
            <a:ext cx="4319397" cy="12700"/>
          </a:xfrm>
          <a:custGeom>
            <a:avLst/>
            <a:gdLst/>
            <a:ahLst/>
            <a:cxnLst/>
            <a:rect l="l" t="t" r="r" b="b"/>
            <a:pathLst>
              <a:path w="4319397" h="12700">
                <a:moveTo>
                  <a:pt x="6350" y="6350"/>
                </a:moveTo>
                <a:lnTo>
                  <a:pt x="4313047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6573139" y="3546728"/>
            <a:ext cx="4319397" cy="12700"/>
          </a:xfrm>
          <a:custGeom>
            <a:avLst/>
            <a:gdLst/>
            <a:ahLst/>
            <a:cxnLst/>
            <a:rect l="l" t="t" r="r" b="b"/>
            <a:pathLst>
              <a:path w="4319397" h="12700">
                <a:moveTo>
                  <a:pt x="6350" y="6350"/>
                </a:moveTo>
                <a:lnTo>
                  <a:pt x="4313047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text 1"/>
          <p:cNvSpPr txBox="1"/>
          <p:nvPr/>
        </p:nvSpPr>
        <p:spPr>
          <a:xfrm>
            <a:off x="6887591" y="2638018"/>
            <a:ext cx="16024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7603236" y="2638018"/>
            <a:ext cx="161163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8320405" y="2638018"/>
            <a:ext cx="15864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3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9031859" y="2638018"/>
            <a:ext cx="167793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4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9752076" y="2638018"/>
            <a:ext cx="158877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5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10460101" y="2638018"/>
            <a:ext cx="172822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6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6774815" y="3056890"/>
            <a:ext cx="422758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solidFill>
                  <a:srgbClr val="616162"/>
                </a:solidFill>
                <a:latin typeface="Arial"/>
                <a:cs typeface="Arial"/>
              </a:rPr>
              <a:t>42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7490460" y="3056890"/>
            <a:ext cx="422758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solidFill>
                  <a:srgbClr val="616162"/>
                </a:solidFill>
                <a:latin typeface="Arial"/>
                <a:cs typeface="Arial"/>
              </a:rPr>
              <a:t>77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8206105" y="3056890"/>
            <a:ext cx="422757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35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8921750" y="3056890"/>
            <a:ext cx="423672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12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9553956" y="3056890"/>
            <a:ext cx="591922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101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text 1"/>
          <p:cNvSpPr txBox="1"/>
          <p:nvPr/>
        </p:nvSpPr>
        <p:spPr>
          <a:xfrm>
            <a:off x="10438765" y="3056890"/>
            <a:ext cx="254203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6" name="object 246"/>
          <p:cNvSpPr/>
          <p:nvPr/>
        </p:nvSpPr>
        <p:spPr>
          <a:xfrm>
            <a:off x="1178775" y="4434243"/>
            <a:ext cx="715657" cy="449923"/>
          </a:xfrm>
          <a:custGeom>
            <a:avLst/>
            <a:gdLst/>
            <a:ahLst/>
            <a:cxnLst/>
            <a:rect l="l" t="t" r="r" b="b"/>
            <a:pathLst>
              <a:path w="715657" h="449923">
                <a:moveTo>
                  <a:pt x="0" y="449923"/>
                </a:moveTo>
                <a:lnTo>
                  <a:pt x="0" y="0"/>
                </a:lnTo>
                <a:lnTo>
                  <a:pt x="715658" y="0"/>
                </a:lnTo>
                <a:lnTo>
                  <a:pt x="715658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1894459" y="4434243"/>
            <a:ext cx="715657" cy="449923"/>
          </a:xfrm>
          <a:custGeom>
            <a:avLst/>
            <a:gdLst/>
            <a:ahLst/>
            <a:cxnLst/>
            <a:rect l="l" t="t" r="r" b="b"/>
            <a:pathLst>
              <a:path w="715657" h="449923">
                <a:moveTo>
                  <a:pt x="0" y="449923"/>
                </a:moveTo>
                <a:lnTo>
                  <a:pt x="0" y="0"/>
                </a:lnTo>
                <a:lnTo>
                  <a:pt x="715657" y="0"/>
                </a:lnTo>
                <a:lnTo>
                  <a:pt x="715657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2610104" y="4434243"/>
            <a:ext cx="715657" cy="449923"/>
          </a:xfrm>
          <a:custGeom>
            <a:avLst/>
            <a:gdLst/>
            <a:ahLst/>
            <a:cxnLst/>
            <a:rect l="l" t="t" r="r" b="b"/>
            <a:pathLst>
              <a:path w="715657" h="449923">
                <a:moveTo>
                  <a:pt x="0" y="449923"/>
                </a:moveTo>
                <a:lnTo>
                  <a:pt x="0" y="0"/>
                </a:lnTo>
                <a:lnTo>
                  <a:pt x="715657" y="0"/>
                </a:lnTo>
                <a:lnTo>
                  <a:pt x="715657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3325749" y="4434243"/>
            <a:ext cx="715657" cy="449923"/>
          </a:xfrm>
          <a:custGeom>
            <a:avLst/>
            <a:gdLst/>
            <a:ahLst/>
            <a:cxnLst/>
            <a:rect l="l" t="t" r="r" b="b"/>
            <a:pathLst>
              <a:path w="715657" h="449923">
                <a:moveTo>
                  <a:pt x="0" y="449923"/>
                </a:moveTo>
                <a:lnTo>
                  <a:pt x="0" y="0"/>
                </a:lnTo>
                <a:lnTo>
                  <a:pt x="715657" y="0"/>
                </a:lnTo>
                <a:lnTo>
                  <a:pt x="715657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4041394" y="4434243"/>
            <a:ext cx="715658" cy="449923"/>
          </a:xfrm>
          <a:custGeom>
            <a:avLst/>
            <a:gdLst/>
            <a:ahLst/>
            <a:cxnLst/>
            <a:rect l="l" t="t" r="r" b="b"/>
            <a:pathLst>
              <a:path w="715658" h="449923">
                <a:moveTo>
                  <a:pt x="0" y="449923"/>
                </a:moveTo>
                <a:lnTo>
                  <a:pt x="0" y="0"/>
                </a:lnTo>
                <a:lnTo>
                  <a:pt x="715658" y="0"/>
                </a:lnTo>
                <a:lnTo>
                  <a:pt x="715658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4757039" y="4434243"/>
            <a:ext cx="715658" cy="449923"/>
          </a:xfrm>
          <a:custGeom>
            <a:avLst/>
            <a:gdLst/>
            <a:ahLst/>
            <a:cxnLst/>
            <a:rect l="l" t="t" r="r" b="b"/>
            <a:pathLst>
              <a:path w="715658" h="449923">
                <a:moveTo>
                  <a:pt x="0" y="449923"/>
                </a:moveTo>
                <a:lnTo>
                  <a:pt x="0" y="0"/>
                </a:lnTo>
                <a:lnTo>
                  <a:pt x="715658" y="0"/>
                </a:lnTo>
                <a:lnTo>
                  <a:pt x="715658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1178775" y="4884191"/>
            <a:ext cx="715657" cy="554710"/>
          </a:xfrm>
          <a:custGeom>
            <a:avLst/>
            <a:gdLst/>
            <a:ahLst/>
            <a:cxnLst/>
            <a:rect l="l" t="t" r="r" b="b"/>
            <a:pathLst>
              <a:path w="715657" h="554710">
                <a:moveTo>
                  <a:pt x="0" y="554711"/>
                </a:moveTo>
                <a:lnTo>
                  <a:pt x="0" y="0"/>
                </a:lnTo>
                <a:lnTo>
                  <a:pt x="715658" y="0"/>
                </a:lnTo>
                <a:lnTo>
                  <a:pt x="715658" y="554711"/>
                </a:lnTo>
                <a:lnTo>
                  <a:pt x="0" y="554711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1894459" y="4884191"/>
            <a:ext cx="715657" cy="554710"/>
          </a:xfrm>
          <a:custGeom>
            <a:avLst/>
            <a:gdLst/>
            <a:ahLst/>
            <a:cxnLst/>
            <a:rect l="l" t="t" r="r" b="b"/>
            <a:pathLst>
              <a:path w="715657" h="554710">
                <a:moveTo>
                  <a:pt x="0" y="554711"/>
                </a:moveTo>
                <a:lnTo>
                  <a:pt x="0" y="0"/>
                </a:lnTo>
                <a:lnTo>
                  <a:pt x="715657" y="0"/>
                </a:lnTo>
                <a:lnTo>
                  <a:pt x="715657" y="554711"/>
                </a:lnTo>
                <a:lnTo>
                  <a:pt x="0" y="554711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2610104" y="4884191"/>
            <a:ext cx="715657" cy="554710"/>
          </a:xfrm>
          <a:custGeom>
            <a:avLst/>
            <a:gdLst/>
            <a:ahLst/>
            <a:cxnLst/>
            <a:rect l="l" t="t" r="r" b="b"/>
            <a:pathLst>
              <a:path w="715657" h="554710">
                <a:moveTo>
                  <a:pt x="0" y="554711"/>
                </a:moveTo>
                <a:lnTo>
                  <a:pt x="0" y="0"/>
                </a:lnTo>
                <a:lnTo>
                  <a:pt x="715657" y="0"/>
                </a:lnTo>
                <a:lnTo>
                  <a:pt x="715657" y="554711"/>
                </a:lnTo>
                <a:lnTo>
                  <a:pt x="0" y="554711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3325749" y="4884191"/>
            <a:ext cx="715657" cy="554710"/>
          </a:xfrm>
          <a:custGeom>
            <a:avLst/>
            <a:gdLst/>
            <a:ahLst/>
            <a:cxnLst/>
            <a:rect l="l" t="t" r="r" b="b"/>
            <a:pathLst>
              <a:path w="715657" h="554710">
                <a:moveTo>
                  <a:pt x="0" y="554711"/>
                </a:moveTo>
                <a:lnTo>
                  <a:pt x="0" y="0"/>
                </a:lnTo>
                <a:lnTo>
                  <a:pt x="715657" y="0"/>
                </a:lnTo>
                <a:lnTo>
                  <a:pt x="715657" y="554711"/>
                </a:lnTo>
                <a:lnTo>
                  <a:pt x="0" y="554711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4041394" y="4884191"/>
            <a:ext cx="715658" cy="554710"/>
          </a:xfrm>
          <a:custGeom>
            <a:avLst/>
            <a:gdLst/>
            <a:ahLst/>
            <a:cxnLst/>
            <a:rect l="l" t="t" r="r" b="b"/>
            <a:pathLst>
              <a:path w="715658" h="554710">
                <a:moveTo>
                  <a:pt x="0" y="554711"/>
                </a:moveTo>
                <a:lnTo>
                  <a:pt x="0" y="0"/>
                </a:lnTo>
                <a:lnTo>
                  <a:pt x="715658" y="0"/>
                </a:lnTo>
                <a:lnTo>
                  <a:pt x="715658" y="554711"/>
                </a:lnTo>
                <a:lnTo>
                  <a:pt x="0" y="554711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4757039" y="4884191"/>
            <a:ext cx="715658" cy="554710"/>
          </a:xfrm>
          <a:custGeom>
            <a:avLst/>
            <a:gdLst/>
            <a:ahLst/>
            <a:cxnLst/>
            <a:rect l="l" t="t" r="r" b="b"/>
            <a:pathLst>
              <a:path w="715658" h="554710">
                <a:moveTo>
                  <a:pt x="0" y="554711"/>
                </a:moveTo>
                <a:lnTo>
                  <a:pt x="0" y="0"/>
                </a:lnTo>
                <a:lnTo>
                  <a:pt x="715658" y="0"/>
                </a:lnTo>
                <a:lnTo>
                  <a:pt x="715658" y="554711"/>
                </a:lnTo>
                <a:lnTo>
                  <a:pt x="0" y="554711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1888109" y="4421505"/>
            <a:ext cx="12700" cy="1030097"/>
          </a:xfrm>
          <a:custGeom>
            <a:avLst/>
            <a:gdLst/>
            <a:ahLst/>
            <a:cxnLst/>
            <a:rect l="l" t="t" r="r" b="b"/>
            <a:pathLst>
              <a:path w="12700" h="1030097">
                <a:moveTo>
                  <a:pt x="6350" y="6350"/>
                </a:moveTo>
                <a:lnTo>
                  <a:pt x="6350" y="102374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2603754" y="4421505"/>
            <a:ext cx="12700" cy="1030097"/>
          </a:xfrm>
          <a:custGeom>
            <a:avLst/>
            <a:gdLst/>
            <a:ahLst/>
            <a:cxnLst/>
            <a:rect l="l" t="t" r="r" b="b"/>
            <a:pathLst>
              <a:path w="12700" h="1030097">
                <a:moveTo>
                  <a:pt x="6350" y="6350"/>
                </a:moveTo>
                <a:lnTo>
                  <a:pt x="6350" y="102374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3319399" y="4421505"/>
            <a:ext cx="12700" cy="1030097"/>
          </a:xfrm>
          <a:custGeom>
            <a:avLst/>
            <a:gdLst/>
            <a:ahLst/>
            <a:cxnLst/>
            <a:rect l="l" t="t" r="r" b="b"/>
            <a:pathLst>
              <a:path w="12700" h="1030097">
                <a:moveTo>
                  <a:pt x="6350" y="6350"/>
                </a:moveTo>
                <a:lnTo>
                  <a:pt x="6350" y="102374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4035044" y="4421505"/>
            <a:ext cx="12700" cy="1030097"/>
          </a:xfrm>
          <a:custGeom>
            <a:avLst/>
            <a:gdLst/>
            <a:ahLst/>
            <a:cxnLst/>
            <a:rect l="l" t="t" r="r" b="b"/>
            <a:pathLst>
              <a:path w="12700" h="1030097">
                <a:moveTo>
                  <a:pt x="6350" y="6350"/>
                </a:moveTo>
                <a:lnTo>
                  <a:pt x="6350" y="102374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4750689" y="4421505"/>
            <a:ext cx="12700" cy="1030097"/>
          </a:xfrm>
          <a:custGeom>
            <a:avLst/>
            <a:gdLst/>
            <a:ahLst/>
            <a:cxnLst/>
            <a:rect l="l" t="t" r="r" b="b"/>
            <a:pathLst>
              <a:path w="12700" h="1030097">
                <a:moveTo>
                  <a:pt x="6350" y="6350"/>
                </a:moveTo>
                <a:lnTo>
                  <a:pt x="6350" y="102374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1153375" y="4865116"/>
            <a:ext cx="4344708" cy="38100"/>
          </a:xfrm>
          <a:custGeom>
            <a:avLst/>
            <a:gdLst/>
            <a:ahLst/>
            <a:cxnLst/>
            <a:rect l="l" t="t" r="r" b="b"/>
            <a:pathLst>
              <a:path w="4344708" h="38100">
                <a:moveTo>
                  <a:pt x="19050" y="19050"/>
                </a:moveTo>
                <a:lnTo>
                  <a:pt x="4325659" y="1905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1172425" y="4421505"/>
            <a:ext cx="12700" cy="1030097"/>
          </a:xfrm>
          <a:custGeom>
            <a:avLst/>
            <a:gdLst/>
            <a:ahLst/>
            <a:cxnLst/>
            <a:rect l="l" t="t" r="r" b="b"/>
            <a:pathLst>
              <a:path w="12700" h="1030097">
                <a:moveTo>
                  <a:pt x="6350" y="6350"/>
                </a:moveTo>
                <a:lnTo>
                  <a:pt x="6350" y="102374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5466334" y="4421505"/>
            <a:ext cx="12700" cy="1030097"/>
          </a:xfrm>
          <a:custGeom>
            <a:avLst/>
            <a:gdLst/>
            <a:ahLst/>
            <a:cxnLst/>
            <a:rect l="l" t="t" r="r" b="b"/>
            <a:pathLst>
              <a:path w="12700" h="1030097">
                <a:moveTo>
                  <a:pt x="6350" y="6350"/>
                </a:moveTo>
                <a:lnTo>
                  <a:pt x="6350" y="102374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1166075" y="4427855"/>
            <a:ext cx="4319308" cy="12700"/>
          </a:xfrm>
          <a:custGeom>
            <a:avLst/>
            <a:gdLst/>
            <a:ahLst/>
            <a:cxnLst/>
            <a:rect l="l" t="t" r="r" b="b"/>
            <a:pathLst>
              <a:path w="4319308" h="12700">
                <a:moveTo>
                  <a:pt x="6350" y="6350"/>
                </a:moveTo>
                <a:lnTo>
                  <a:pt x="4312959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1166075" y="5432552"/>
            <a:ext cx="4319308" cy="12700"/>
          </a:xfrm>
          <a:custGeom>
            <a:avLst/>
            <a:gdLst/>
            <a:ahLst/>
            <a:cxnLst/>
            <a:rect l="l" t="t" r="r" b="b"/>
            <a:pathLst>
              <a:path w="4319308" h="12700">
                <a:moveTo>
                  <a:pt x="6350" y="6350"/>
                </a:moveTo>
                <a:lnTo>
                  <a:pt x="4312959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text 1"/>
          <p:cNvSpPr txBox="1"/>
          <p:nvPr/>
        </p:nvSpPr>
        <p:spPr>
          <a:xfrm>
            <a:off x="1479804" y="4524095"/>
            <a:ext cx="16024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3" name="text 1"/>
          <p:cNvSpPr txBox="1"/>
          <p:nvPr/>
        </p:nvSpPr>
        <p:spPr>
          <a:xfrm>
            <a:off x="2195449" y="4524095"/>
            <a:ext cx="161163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4" name="text 1"/>
          <p:cNvSpPr txBox="1"/>
          <p:nvPr/>
        </p:nvSpPr>
        <p:spPr>
          <a:xfrm>
            <a:off x="2912618" y="4524095"/>
            <a:ext cx="15864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3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5" name="text 1"/>
          <p:cNvSpPr txBox="1"/>
          <p:nvPr/>
        </p:nvSpPr>
        <p:spPr>
          <a:xfrm>
            <a:off x="3623818" y="4524095"/>
            <a:ext cx="167792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4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6" name="text 1"/>
          <p:cNvSpPr txBox="1"/>
          <p:nvPr/>
        </p:nvSpPr>
        <p:spPr>
          <a:xfrm>
            <a:off x="4344289" y="4524095"/>
            <a:ext cx="158877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5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7" name="text 1"/>
          <p:cNvSpPr txBox="1"/>
          <p:nvPr/>
        </p:nvSpPr>
        <p:spPr>
          <a:xfrm>
            <a:off x="5052314" y="4524095"/>
            <a:ext cx="172821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6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8" name="text 1"/>
          <p:cNvSpPr txBox="1"/>
          <p:nvPr/>
        </p:nvSpPr>
        <p:spPr>
          <a:xfrm>
            <a:off x="1367028" y="4942691"/>
            <a:ext cx="422674" cy="2861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42</a:t>
            </a:r>
            <a:endParaRPr sz="2400">
              <a:latin typeface="Arial"/>
              <a:cs typeface="Arial"/>
            </a:endParaRPr>
          </a:p>
        </p:txBody>
      </p:sp>
      <p:sp>
        <p:nvSpPr>
          <p:cNvPr id="39" name="text 1"/>
          <p:cNvSpPr txBox="1"/>
          <p:nvPr/>
        </p:nvSpPr>
        <p:spPr>
          <a:xfrm>
            <a:off x="2082673" y="4942691"/>
            <a:ext cx="422674" cy="2861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77</a:t>
            </a:r>
            <a:endParaRPr sz="2400">
              <a:latin typeface="Arial"/>
              <a:cs typeface="Arial"/>
            </a:endParaRPr>
          </a:p>
        </p:txBody>
      </p:sp>
      <p:sp>
        <p:nvSpPr>
          <p:cNvPr id="40" name="text 1"/>
          <p:cNvSpPr txBox="1"/>
          <p:nvPr/>
        </p:nvSpPr>
        <p:spPr>
          <a:xfrm>
            <a:off x="2798318" y="4942691"/>
            <a:ext cx="422674" cy="2861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35</a:t>
            </a:r>
            <a:endParaRPr sz="2400">
              <a:latin typeface="Arial"/>
              <a:cs typeface="Arial"/>
            </a:endParaRPr>
          </a:p>
        </p:txBody>
      </p:sp>
      <p:sp>
        <p:nvSpPr>
          <p:cNvPr id="41" name="text 1"/>
          <p:cNvSpPr txBox="1"/>
          <p:nvPr/>
        </p:nvSpPr>
        <p:spPr>
          <a:xfrm>
            <a:off x="3514090" y="4942691"/>
            <a:ext cx="422674" cy="2861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12</a:t>
            </a:r>
            <a:endParaRPr sz="2400">
              <a:latin typeface="Arial"/>
              <a:cs typeface="Arial"/>
            </a:endParaRPr>
          </a:p>
        </p:txBody>
      </p:sp>
      <p:sp>
        <p:nvSpPr>
          <p:cNvPr id="42" name="text 1"/>
          <p:cNvSpPr txBox="1"/>
          <p:nvPr/>
        </p:nvSpPr>
        <p:spPr>
          <a:xfrm>
            <a:off x="4146169" y="4942691"/>
            <a:ext cx="591839" cy="2861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101</a:t>
            </a:r>
            <a:endParaRPr sz="2400">
              <a:latin typeface="Arial"/>
              <a:cs typeface="Arial"/>
            </a:endParaRPr>
          </a:p>
        </p:txBody>
      </p:sp>
      <p:sp>
        <p:nvSpPr>
          <p:cNvPr id="43" name="text 1"/>
          <p:cNvSpPr txBox="1"/>
          <p:nvPr/>
        </p:nvSpPr>
        <p:spPr>
          <a:xfrm>
            <a:off x="5030978" y="4942691"/>
            <a:ext cx="254458" cy="2861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8" name="object 268"/>
          <p:cNvSpPr/>
          <p:nvPr/>
        </p:nvSpPr>
        <p:spPr>
          <a:xfrm>
            <a:off x="6621653" y="4431195"/>
            <a:ext cx="715658" cy="449923"/>
          </a:xfrm>
          <a:custGeom>
            <a:avLst/>
            <a:gdLst/>
            <a:ahLst/>
            <a:cxnLst/>
            <a:rect l="l" t="t" r="r" b="b"/>
            <a:pathLst>
              <a:path w="715658" h="449923">
                <a:moveTo>
                  <a:pt x="0" y="449923"/>
                </a:moveTo>
                <a:lnTo>
                  <a:pt x="0" y="0"/>
                </a:lnTo>
                <a:lnTo>
                  <a:pt x="715658" y="0"/>
                </a:lnTo>
                <a:lnTo>
                  <a:pt x="715658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7337298" y="4431195"/>
            <a:ext cx="715657" cy="449923"/>
          </a:xfrm>
          <a:custGeom>
            <a:avLst/>
            <a:gdLst/>
            <a:ahLst/>
            <a:cxnLst/>
            <a:rect l="l" t="t" r="r" b="b"/>
            <a:pathLst>
              <a:path w="715657" h="449923">
                <a:moveTo>
                  <a:pt x="0" y="449923"/>
                </a:moveTo>
                <a:lnTo>
                  <a:pt x="0" y="0"/>
                </a:lnTo>
                <a:lnTo>
                  <a:pt x="715657" y="0"/>
                </a:lnTo>
                <a:lnTo>
                  <a:pt x="715657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8052943" y="4431195"/>
            <a:ext cx="715657" cy="449923"/>
          </a:xfrm>
          <a:custGeom>
            <a:avLst/>
            <a:gdLst/>
            <a:ahLst/>
            <a:cxnLst/>
            <a:rect l="l" t="t" r="r" b="b"/>
            <a:pathLst>
              <a:path w="715657" h="449923">
                <a:moveTo>
                  <a:pt x="0" y="449923"/>
                </a:moveTo>
                <a:lnTo>
                  <a:pt x="0" y="0"/>
                </a:lnTo>
                <a:lnTo>
                  <a:pt x="715658" y="0"/>
                </a:lnTo>
                <a:lnTo>
                  <a:pt x="715658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8768588" y="4431195"/>
            <a:ext cx="715658" cy="449923"/>
          </a:xfrm>
          <a:custGeom>
            <a:avLst/>
            <a:gdLst/>
            <a:ahLst/>
            <a:cxnLst/>
            <a:rect l="l" t="t" r="r" b="b"/>
            <a:pathLst>
              <a:path w="715658" h="449923">
                <a:moveTo>
                  <a:pt x="0" y="449923"/>
                </a:moveTo>
                <a:lnTo>
                  <a:pt x="0" y="0"/>
                </a:lnTo>
                <a:lnTo>
                  <a:pt x="715658" y="0"/>
                </a:lnTo>
                <a:lnTo>
                  <a:pt x="715658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9484233" y="4431195"/>
            <a:ext cx="715658" cy="449923"/>
          </a:xfrm>
          <a:custGeom>
            <a:avLst/>
            <a:gdLst/>
            <a:ahLst/>
            <a:cxnLst/>
            <a:rect l="l" t="t" r="r" b="b"/>
            <a:pathLst>
              <a:path w="715658" h="449923">
                <a:moveTo>
                  <a:pt x="0" y="449923"/>
                </a:moveTo>
                <a:lnTo>
                  <a:pt x="0" y="0"/>
                </a:lnTo>
                <a:lnTo>
                  <a:pt x="715658" y="0"/>
                </a:lnTo>
                <a:lnTo>
                  <a:pt x="715658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10199878" y="4431195"/>
            <a:ext cx="715658" cy="449923"/>
          </a:xfrm>
          <a:custGeom>
            <a:avLst/>
            <a:gdLst/>
            <a:ahLst/>
            <a:cxnLst/>
            <a:rect l="l" t="t" r="r" b="b"/>
            <a:pathLst>
              <a:path w="715658" h="449923">
                <a:moveTo>
                  <a:pt x="0" y="449923"/>
                </a:moveTo>
                <a:lnTo>
                  <a:pt x="0" y="0"/>
                </a:lnTo>
                <a:lnTo>
                  <a:pt x="715658" y="0"/>
                </a:lnTo>
                <a:lnTo>
                  <a:pt x="715658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6621653" y="4881143"/>
            <a:ext cx="715658" cy="554710"/>
          </a:xfrm>
          <a:custGeom>
            <a:avLst/>
            <a:gdLst/>
            <a:ahLst/>
            <a:cxnLst/>
            <a:rect l="l" t="t" r="r" b="b"/>
            <a:pathLst>
              <a:path w="715658" h="554710">
                <a:moveTo>
                  <a:pt x="0" y="554711"/>
                </a:moveTo>
                <a:lnTo>
                  <a:pt x="0" y="0"/>
                </a:lnTo>
                <a:lnTo>
                  <a:pt x="715658" y="0"/>
                </a:lnTo>
                <a:lnTo>
                  <a:pt x="715658" y="554711"/>
                </a:lnTo>
                <a:lnTo>
                  <a:pt x="0" y="554711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7337298" y="4881143"/>
            <a:ext cx="715657" cy="554710"/>
          </a:xfrm>
          <a:custGeom>
            <a:avLst/>
            <a:gdLst/>
            <a:ahLst/>
            <a:cxnLst/>
            <a:rect l="l" t="t" r="r" b="b"/>
            <a:pathLst>
              <a:path w="715657" h="554710">
                <a:moveTo>
                  <a:pt x="0" y="554711"/>
                </a:moveTo>
                <a:lnTo>
                  <a:pt x="0" y="0"/>
                </a:lnTo>
                <a:lnTo>
                  <a:pt x="715657" y="0"/>
                </a:lnTo>
                <a:lnTo>
                  <a:pt x="715657" y="554711"/>
                </a:lnTo>
                <a:lnTo>
                  <a:pt x="0" y="554711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8052943" y="4881143"/>
            <a:ext cx="715657" cy="554710"/>
          </a:xfrm>
          <a:custGeom>
            <a:avLst/>
            <a:gdLst/>
            <a:ahLst/>
            <a:cxnLst/>
            <a:rect l="l" t="t" r="r" b="b"/>
            <a:pathLst>
              <a:path w="715657" h="554710">
                <a:moveTo>
                  <a:pt x="0" y="554711"/>
                </a:moveTo>
                <a:lnTo>
                  <a:pt x="0" y="0"/>
                </a:lnTo>
                <a:lnTo>
                  <a:pt x="715658" y="0"/>
                </a:lnTo>
                <a:lnTo>
                  <a:pt x="715658" y="554711"/>
                </a:lnTo>
                <a:lnTo>
                  <a:pt x="0" y="554711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8768588" y="4881143"/>
            <a:ext cx="715658" cy="554710"/>
          </a:xfrm>
          <a:custGeom>
            <a:avLst/>
            <a:gdLst/>
            <a:ahLst/>
            <a:cxnLst/>
            <a:rect l="l" t="t" r="r" b="b"/>
            <a:pathLst>
              <a:path w="715658" h="554710">
                <a:moveTo>
                  <a:pt x="0" y="554711"/>
                </a:moveTo>
                <a:lnTo>
                  <a:pt x="0" y="0"/>
                </a:lnTo>
                <a:lnTo>
                  <a:pt x="715658" y="0"/>
                </a:lnTo>
                <a:lnTo>
                  <a:pt x="715658" y="554711"/>
                </a:lnTo>
                <a:lnTo>
                  <a:pt x="0" y="554711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9484233" y="4881143"/>
            <a:ext cx="715658" cy="554710"/>
          </a:xfrm>
          <a:custGeom>
            <a:avLst/>
            <a:gdLst/>
            <a:ahLst/>
            <a:cxnLst/>
            <a:rect l="l" t="t" r="r" b="b"/>
            <a:pathLst>
              <a:path w="715658" h="554710">
                <a:moveTo>
                  <a:pt x="0" y="554711"/>
                </a:moveTo>
                <a:lnTo>
                  <a:pt x="0" y="0"/>
                </a:lnTo>
                <a:lnTo>
                  <a:pt x="715658" y="0"/>
                </a:lnTo>
                <a:lnTo>
                  <a:pt x="715658" y="554711"/>
                </a:lnTo>
                <a:lnTo>
                  <a:pt x="0" y="554711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10199878" y="4881143"/>
            <a:ext cx="715658" cy="554710"/>
          </a:xfrm>
          <a:custGeom>
            <a:avLst/>
            <a:gdLst/>
            <a:ahLst/>
            <a:cxnLst/>
            <a:rect l="l" t="t" r="r" b="b"/>
            <a:pathLst>
              <a:path w="715658" h="554710">
                <a:moveTo>
                  <a:pt x="0" y="554711"/>
                </a:moveTo>
                <a:lnTo>
                  <a:pt x="0" y="0"/>
                </a:lnTo>
                <a:lnTo>
                  <a:pt x="715658" y="0"/>
                </a:lnTo>
                <a:lnTo>
                  <a:pt x="715658" y="554711"/>
                </a:lnTo>
                <a:lnTo>
                  <a:pt x="0" y="554711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7330948" y="4418457"/>
            <a:ext cx="12700" cy="1030097"/>
          </a:xfrm>
          <a:custGeom>
            <a:avLst/>
            <a:gdLst/>
            <a:ahLst/>
            <a:cxnLst/>
            <a:rect l="l" t="t" r="r" b="b"/>
            <a:pathLst>
              <a:path w="12700" h="1030097">
                <a:moveTo>
                  <a:pt x="6350" y="6350"/>
                </a:moveTo>
                <a:lnTo>
                  <a:pt x="6350" y="102374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8046593" y="4418457"/>
            <a:ext cx="12700" cy="1030097"/>
          </a:xfrm>
          <a:custGeom>
            <a:avLst/>
            <a:gdLst/>
            <a:ahLst/>
            <a:cxnLst/>
            <a:rect l="l" t="t" r="r" b="b"/>
            <a:pathLst>
              <a:path w="12700" h="1030097">
                <a:moveTo>
                  <a:pt x="6350" y="6350"/>
                </a:moveTo>
                <a:lnTo>
                  <a:pt x="6350" y="102374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8762238" y="4418457"/>
            <a:ext cx="12700" cy="1030097"/>
          </a:xfrm>
          <a:custGeom>
            <a:avLst/>
            <a:gdLst/>
            <a:ahLst/>
            <a:cxnLst/>
            <a:rect l="l" t="t" r="r" b="b"/>
            <a:pathLst>
              <a:path w="12700" h="1030097">
                <a:moveTo>
                  <a:pt x="6350" y="6350"/>
                </a:moveTo>
                <a:lnTo>
                  <a:pt x="6350" y="102374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9477883" y="4418457"/>
            <a:ext cx="12700" cy="1030097"/>
          </a:xfrm>
          <a:custGeom>
            <a:avLst/>
            <a:gdLst/>
            <a:ahLst/>
            <a:cxnLst/>
            <a:rect l="l" t="t" r="r" b="b"/>
            <a:pathLst>
              <a:path w="12700" h="1030097">
                <a:moveTo>
                  <a:pt x="6350" y="6350"/>
                </a:moveTo>
                <a:lnTo>
                  <a:pt x="6350" y="102374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10193528" y="4418457"/>
            <a:ext cx="12700" cy="1030097"/>
          </a:xfrm>
          <a:custGeom>
            <a:avLst/>
            <a:gdLst/>
            <a:ahLst/>
            <a:cxnLst/>
            <a:rect l="l" t="t" r="r" b="b"/>
            <a:pathLst>
              <a:path w="12700" h="1030097">
                <a:moveTo>
                  <a:pt x="6350" y="6350"/>
                </a:moveTo>
                <a:lnTo>
                  <a:pt x="6350" y="102374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6596253" y="4862068"/>
            <a:ext cx="4344670" cy="38100"/>
          </a:xfrm>
          <a:custGeom>
            <a:avLst/>
            <a:gdLst/>
            <a:ahLst/>
            <a:cxnLst/>
            <a:rect l="l" t="t" r="r" b="b"/>
            <a:pathLst>
              <a:path w="4344670" h="38100">
                <a:moveTo>
                  <a:pt x="19050" y="19050"/>
                </a:moveTo>
                <a:lnTo>
                  <a:pt x="4325620" y="1905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6615303" y="4418457"/>
            <a:ext cx="12700" cy="1030097"/>
          </a:xfrm>
          <a:custGeom>
            <a:avLst/>
            <a:gdLst/>
            <a:ahLst/>
            <a:cxnLst/>
            <a:rect l="l" t="t" r="r" b="b"/>
            <a:pathLst>
              <a:path w="12700" h="1030097">
                <a:moveTo>
                  <a:pt x="6350" y="6350"/>
                </a:moveTo>
                <a:lnTo>
                  <a:pt x="6350" y="102374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10909173" y="4418457"/>
            <a:ext cx="12700" cy="1030097"/>
          </a:xfrm>
          <a:custGeom>
            <a:avLst/>
            <a:gdLst/>
            <a:ahLst/>
            <a:cxnLst/>
            <a:rect l="l" t="t" r="r" b="b"/>
            <a:pathLst>
              <a:path w="12700" h="1030097">
                <a:moveTo>
                  <a:pt x="6350" y="6350"/>
                </a:moveTo>
                <a:lnTo>
                  <a:pt x="6350" y="102374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6608953" y="4424807"/>
            <a:ext cx="4319270" cy="12700"/>
          </a:xfrm>
          <a:custGeom>
            <a:avLst/>
            <a:gdLst/>
            <a:ahLst/>
            <a:cxnLst/>
            <a:rect l="l" t="t" r="r" b="b"/>
            <a:pathLst>
              <a:path w="4319270" h="12700">
                <a:moveTo>
                  <a:pt x="6350" y="6350"/>
                </a:moveTo>
                <a:lnTo>
                  <a:pt x="4312920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6608953" y="5429504"/>
            <a:ext cx="4319270" cy="12700"/>
          </a:xfrm>
          <a:custGeom>
            <a:avLst/>
            <a:gdLst/>
            <a:ahLst/>
            <a:cxnLst/>
            <a:rect l="l" t="t" r="r" b="b"/>
            <a:pathLst>
              <a:path w="4319270" h="12700">
                <a:moveTo>
                  <a:pt x="6350" y="6350"/>
                </a:moveTo>
                <a:lnTo>
                  <a:pt x="4312920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text 1"/>
          <p:cNvSpPr txBox="1"/>
          <p:nvPr/>
        </p:nvSpPr>
        <p:spPr>
          <a:xfrm>
            <a:off x="6923278" y="4521048"/>
            <a:ext cx="16024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45" name="text 1"/>
          <p:cNvSpPr txBox="1"/>
          <p:nvPr/>
        </p:nvSpPr>
        <p:spPr>
          <a:xfrm>
            <a:off x="7638923" y="4521048"/>
            <a:ext cx="161163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46" name="text 1"/>
          <p:cNvSpPr txBox="1"/>
          <p:nvPr/>
        </p:nvSpPr>
        <p:spPr>
          <a:xfrm>
            <a:off x="8356346" y="4521048"/>
            <a:ext cx="15864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3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47" name="text 1"/>
          <p:cNvSpPr txBox="1"/>
          <p:nvPr/>
        </p:nvSpPr>
        <p:spPr>
          <a:xfrm>
            <a:off x="9067546" y="4521048"/>
            <a:ext cx="167793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4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48" name="text 1"/>
          <p:cNvSpPr txBox="1"/>
          <p:nvPr/>
        </p:nvSpPr>
        <p:spPr>
          <a:xfrm>
            <a:off x="9787763" y="4521048"/>
            <a:ext cx="158877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5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49" name="text 1"/>
          <p:cNvSpPr txBox="1"/>
          <p:nvPr/>
        </p:nvSpPr>
        <p:spPr>
          <a:xfrm>
            <a:off x="10495788" y="4521048"/>
            <a:ext cx="172822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6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0" name="text 1"/>
          <p:cNvSpPr txBox="1"/>
          <p:nvPr/>
        </p:nvSpPr>
        <p:spPr>
          <a:xfrm>
            <a:off x="6810502" y="4940173"/>
            <a:ext cx="422758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42</a:t>
            </a:r>
            <a:endParaRPr sz="2400">
              <a:latin typeface="Arial"/>
              <a:cs typeface="Arial"/>
            </a:endParaRPr>
          </a:p>
        </p:txBody>
      </p:sp>
      <p:sp>
        <p:nvSpPr>
          <p:cNvPr id="51" name="text 1"/>
          <p:cNvSpPr txBox="1"/>
          <p:nvPr/>
        </p:nvSpPr>
        <p:spPr>
          <a:xfrm>
            <a:off x="7526147" y="4940173"/>
            <a:ext cx="422757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solidFill>
                  <a:srgbClr val="616162"/>
                </a:solidFill>
                <a:latin typeface="Arial"/>
                <a:cs typeface="Arial"/>
              </a:rPr>
              <a:t>35</a:t>
            </a:r>
            <a:endParaRPr sz="2400">
              <a:latin typeface="Arial"/>
              <a:cs typeface="Arial"/>
            </a:endParaRPr>
          </a:p>
        </p:txBody>
      </p:sp>
      <p:sp>
        <p:nvSpPr>
          <p:cNvPr id="52" name="text 1"/>
          <p:cNvSpPr txBox="1"/>
          <p:nvPr/>
        </p:nvSpPr>
        <p:spPr>
          <a:xfrm>
            <a:off x="8242046" y="4940173"/>
            <a:ext cx="422758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solidFill>
                  <a:srgbClr val="616162"/>
                </a:solidFill>
                <a:latin typeface="Arial"/>
                <a:cs typeface="Arial"/>
              </a:rPr>
              <a:t>77</a:t>
            </a:r>
            <a:endParaRPr sz="2400">
              <a:latin typeface="Arial"/>
              <a:cs typeface="Arial"/>
            </a:endParaRPr>
          </a:p>
        </p:txBody>
      </p:sp>
      <p:sp>
        <p:nvSpPr>
          <p:cNvPr id="53" name="text 1"/>
          <p:cNvSpPr txBox="1"/>
          <p:nvPr/>
        </p:nvSpPr>
        <p:spPr>
          <a:xfrm>
            <a:off x="8957818" y="4949317"/>
            <a:ext cx="422758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12</a:t>
            </a:r>
            <a:endParaRPr sz="2400">
              <a:latin typeface="Arial"/>
              <a:cs typeface="Arial"/>
            </a:endParaRPr>
          </a:p>
        </p:txBody>
      </p:sp>
      <p:sp>
        <p:nvSpPr>
          <p:cNvPr id="54" name="text 1"/>
          <p:cNvSpPr txBox="1"/>
          <p:nvPr/>
        </p:nvSpPr>
        <p:spPr>
          <a:xfrm>
            <a:off x="9589643" y="4940173"/>
            <a:ext cx="591922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101</a:t>
            </a:r>
            <a:endParaRPr sz="2400">
              <a:latin typeface="Arial"/>
              <a:cs typeface="Arial"/>
            </a:endParaRPr>
          </a:p>
        </p:txBody>
      </p:sp>
      <p:sp>
        <p:nvSpPr>
          <p:cNvPr id="55" name="text 1"/>
          <p:cNvSpPr txBox="1"/>
          <p:nvPr/>
        </p:nvSpPr>
        <p:spPr>
          <a:xfrm>
            <a:off x="10474452" y="4940173"/>
            <a:ext cx="254203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044" y="3025152"/>
            <a:ext cx="649249" cy="490715"/>
          </a:xfrm>
          <a:prstGeom prst="rect">
            <a:avLst/>
          </a:prstGeom>
        </p:spPr>
      </p:pic>
      <p:pic>
        <p:nvPicPr>
          <p:cNvPr id="7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002" y="3051809"/>
            <a:ext cx="562356" cy="391668"/>
          </a:xfrm>
          <a:prstGeom prst="rect">
            <a:avLst/>
          </a:prstGeom>
        </p:spPr>
      </p:pic>
      <p:sp>
        <p:nvSpPr>
          <p:cNvPr id="290" name="object 290"/>
          <p:cNvSpPr/>
          <p:nvPr/>
        </p:nvSpPr>
        <p:spPr>
          <a:xfrm>
            <a:off x="5726002" y="3046809"/>
            <a:ext cx="572356" cy="401668"/>
          </a:xfrm>
          <a:custGeom>
            <a:avLst/>
            <a:gdLst/>
            <a:ahLst/>
            <a:cxnLst/>
            <a:rect l="l" t="t" r="r" b="b"/>
            <a:pathLst>
              <a:path w="572356" h="401668">
                <a:moveTo>
                  <a:pt x="5000" y="102918"/>
                </a:moveTo>
                <a:lnTo>
                  <a:pt x="371522" y="102918"/>
                </a:lnTo>
                <a:lnTo>
                  <a:pt x="371522" y="5000"/>
                </a:lnTo>
                <a:lnTo>
                  <a:pt x="567356" y="200835"/>
                </a:lnTo>
                <a:lnTo>
                  <a:pt x="371522" y="396669"/>
                </a:lnTo>
                <a:lnTo>
                  <a:pt x="371522" y="298752"/>
                </a:lnTo>
                <a:lnTo>
                  <a:pt x="5000" y="298752"/>
                </a:lnTo>
                <a:close/>
              </a:path>
            </a:pathLst>
          </a:custGeom>
          <a:ln w="9999">
            <a:solidFill>
              <a:srgbClr val="418AB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1124712" y="2827020"/>
            <a:ext cx="1546860" cy="841248"/>
          </a:xfrm>
          <a:custGeom>
            <a:avLst/>
            <a:gdLst/>
            <a:ahLst/>
            <a:cxnLst/>
            <a:rect l="l" t="t" r="r" b="b"/>
            <a:pathLst>
              <a:path w="1546860" h="841248">
                <a:moveTo>
                  <a:pt x="19050" y="420624"/>
                </a:moveTo>
                <a:cubicBezTo>
                  <a:pt x="19050" y="198882"/>
                  <a:pt x="356743" y="19050"/>
                  <a:pt x="773430" y="19050"/>
                </a:cubicBezTo>
                <a:cubicBezTo>
                  <a:pt x="1190117" y="19050"/>
                  <a:pt x="1527810" y="198882"/>
                  <a:pt x="1527810" y="420624"/>
                </a:cubicBezTo>
                <a:cubicBezTo>
                  <a:pt x="1527810" y="642366"/>
                  <a:pt x="1190117" y="822198"/>
                  <a:pt x="773430" y="822198"/>
                </a:cubicBezTo>
                <a:cubicBezTo>
                  <a:pt x="356743" y="822198"/>
                  <a:pt x="19050" y="642366"/>
                  <a:pt x="19050" y="420624"/>
                </a:cubicBezTo>
                <a:close/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1879092" y="4709160"/>
            <a:ext cx="1546859" cy="841248"/>
          </a:xfrm>
          <a:custGeom>
            <a:avLst/>
            <a:gdLst/>
            <a:ahLst/>
            <a:cxnLst/>
            <a:rect l="l" t="t" r="r" b="b"/>
            <a:pathLst>
              <a:path w="1546859" h="841248">
                <a:moveTo>
                  <a:pt x="19050" y="420624"/>
                </a:moveTo>
                <a:cubicBezTo>
                  <a:pt x="19050" y="198882"/>
                  <a:pt x="356743" y="19050"/>
                  <a:pt x="773430" y="19050"/>
                </a:cubicBezTo>
                <a:cubicBezTo>
                  <a:pt x="1190117" y="19050"/>
                  <a:pt x="1527810" y="198882"/>
                  <a:pt x="1527810" y="420624"/>
                </a:cubicBezTo>
                <a:cubicBezTo>
                  <a:pt x="1527810" y="642366"/>
                  <a:pt x="1190117" y="822198"/>
                  <a:pt x="773430" y="822198"/>
                </a:cubicBezTo>
                <a:cubicBezTo>
                  <a:pt x="356743" y="822198"/>
                  <a:pt x="19050" y="642366"/>
                  <a:pt x="19050" y="420624"/>
                </a:cubicBezTo>
                <a:close/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8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620" y="4907293"/>
            <a:ext cx="647675" cy="490715"/>
          </a:xfrm>
          <a:prstGeom prst="rect">
            <a:avLst/>
          </a:prstGeom>
        </p:spPr>
      </p:pic>
      <p:pic>
        <p:nvPicPr>
          <p:cNvPr id="9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578" y="4933950"/>
            <a:ext cx="560832" cy="391668"/>
          </a:xfrm>
          <a:prstGeom prst="rect">
            <a:avLst/>
          </a:prstGeom>
        </p:spPr>
      </p:pic>
      <p:sp>
        <p:nvSpPr>
          <p:cNvPr id="293" name="object 293"/>
          <p:cNvSpPr/>
          <p:nvPr/>
        </p:nvSpPr>
        <p:spPr>
          <a:xfrm>
            <a:off x="5762578" y="4928950"/>
            <a:ext cx="570832" cy="401668"/>
          </a:xfrm>
          <a:custGeom>
            <a:avLst/>
            <a:gdLst/>
            <a:ahLst/>
            <a:cxnLst/>
            <a:rect l="l" t="t" r="r" b="b"/>
            <a:pathLst>
              <a:path w="570832" h="401668">
                <a:moveTo>
                  <a:pt x="5000" y="102917"/>
                </a:moveTo>
                <a:lnTo>
                  <a:pt x="369998" y="102917"/>
                </a:lnTo>
                <a:lnTo>
                  <a:pt x="369998" y="5000"/>
                </a:lnTo>
                <a:lnTo>
                  <a:pt x="565832" y="200834"/>
                </a:lnTo>
                <a:lnTo>
                  <a:pt x="369998" y="396668"/>
                </a:lnTo>
                <a:lnTo>
                  <a:pt x="369998" y="298751"/>
                </a:lnTo>
                <a:lnTo>
                  <a:pt x="5000" y="298751"/>
                </a:lnTo>
                <a:close/>
              </a:path>
            </a:pathLst>
          </a:custGeom>
          <a:ln w="9999">
            <a:solidFill>
              <a:srgbClr val="418AB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text 1"/>
          <p:cNvSpPr txBox="1"/>
          <p:nvPr/>
        </p:nvSpPr>
        <p:spPr>
          <a:xfrm>
            <a:off x="692505" y="2083028"/>
            <a:ext cx="129181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616162"/>
                </a:solidFill>
                <a:latin typeface="Corbel"/>
                <a:cs typeface="Corbel"/>
              </a:rPr>
              <a:t>Wrong order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94" name="object 294"/>
          <p:cNvSpPr/>
          <p:nvPr/>
        </p:nvSpPr>
        <p:spPr>
          <a:xfrm>
            <a:off x="1307211" y="2427986"/>
            <a:ext cx="443611" cy="238379"/>
          </a:xfrm>
          <a:custGeom>
            <a:avLst/>
            <a:gdLst/>
            <a:ahLst/>
            <a:cxnLst/>
            <a:rect l="l" t="t" r="r" b="b"/>
            <a:pathLst>
              <a:path w="443611" h="238379">
                <a:moveTo>
                  <a:pt x="25146" y="0"/>
                </a:moveTo>
                <a:lnTo>
                  <a:pt x="327914" y="148336"/>
                </a:lnTo>
                <a:lnTo>
                  <a:pt x="302768" y="199644"/>
                </a:lnTo>
                <a:lnTo>
                  <a:pt x="0" y="51308"/>
                </a:lnTo>
                <a:close/>
                <a:moveTo>
                  <a:pt x="327406" y="84455"/>
                </a:moveTo>
                <a:lnTo>
                  <a:pt x="443611" y="236854"/>
                </a:lnTo>
                <a:lnTo>
                  <a:pt x="251968" y="238379"/>
                </a:lnTo>
                <a:close/>
              </a:path>
            </a:pathLst>
          </a:custGeom>
          <a:solidFill>
            <a:srgbClr val="A6B7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text 1"/>
          <p:cNvSpPr txBox="1"/>
          <p:nvPr/>
        </p:nvSpPr>
        <p:spPr>
          <a:xfrm>
            <a:off x="6512687" y="4040733"/>
            <a:ext cx="962635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616162"/>
                </a:solidFill>
                <a:latin typeface="Corbel"/>
                <a:cs typeface="Corbel"/>
              </a:rPr>
              <a:t>Swapped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95" name="object 295"/>
          <p:cNvSpPr/>
          <p:nvPr/>
        </p:nvSpPr>
        <p:spPr>
          <a:xfrm>
            <a:off x="7116444" y="3646932"/>
            <a:ext cx="276733" cy="322834"/>
          </a:xfrm>
          <a:custGeom>
            <a:avLst/>
            <a:gdLst/>
            <a:ahLst/>
            <a:cxnLst/>
            <a:rect l="l" t="t" r="r" b="b"/>
            <a:pathLst>
              <a:path w="276733" h="322834">
                <a:moveTo>
                  <a:pt x="43943" y="322834"/>
                </a:moveTo>
                <a:lnTo>
                  <a:pt x="206884" y="127889"/>
                </a:lnTo>
                <a:lnTo>
                  <a:pt x="163069" y="91313"/>
                </a:lnTo>
                <a:lnTo>
                  <a:pt x="0" y="286131"/>
                </a:lnTo>
                <a:close/>
                <a:moveTo>
                  <a:pt x="232411" y="186563"/>
                </a:moveTo>
                <a:lnTo>
                  <a:pt x="276734" y="0"/>
                </a:lnTo>
                <a:lnTo>
                  <a:pt x="100966" y="76454"/>
                </a:lnTo>
                <a:close/>
              </a:path>
            </a:pathLst>
          </a:custGeom>
          <a:solidFill>
            <a:srgbClr val="A6B7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6493764" y="2825496"/>
            <a:ext cx="1546860" cy="841247"/>
          </a:xfrm>
          <a:custGeom>
            <a:avLst/>
            <a:gdLst/>
            <a:ahLst/>
            <a:cxnLst/>
            <a:rect l="l" t="t" r="r" b="b"/>
            <a:pathLst>
              <a:path w="1546860" h="841247">
                <a:moveTo>
                  <a:pt x="19050" y="420624"/>
                </a:moveTo>
                <a:cubicBezTo>
                  <a:pt x="19050" y="198882"/>
                  <a:pt x="356742" y="19050"/>
                  <a:pt x="773429" y="19050"/>
                </a:cubicBezTo>
                <a:cubicBezTo>
                  <a:pt x="1190117" y="19050"/>
                  <a:pt x="1527810" y="198882"/>
                  <a:pt x="1527810" y="420624"/>
                </a:cubicBezTo>
                <a:cubicBezTo>
                  <a:pt x="1527810" y="642366"/>
                  <a:pt x="1190117" y="822198"/>
                  <a:pt x="773429" y="822198"/>
                </a:cubicBezTo>
                <a:cubicBezTo>
                  <a:pt x="356742" y="822198"/>
                  <a:pt x="19050" y="642366"/>
                  <a:pt x="19050" y="420624"/>
                </a:cubicBezTo>
                <a:close/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566166" y="2969514"/>
            <a:ext cx="431292" cy="553212"/>
          </a:xfrm>
          <a:custGeom>
            <a:avLst/>
            <a:gdLst/>
            <a:ahLst/>
            <a:cxnLst/>
            <a:rect l="l" t="t" r="r" b="b"/>
            <a:pathLst>
              <a:path w="431292" h="553212">
                <a:moveTo>
                  <a:pt x="0" y="191135"/>
                </a:moveTo>
                <a:lnTo>
                  <a:pt x="59601" y="138303"/>
                </a:lnTo>
                <a:lnTo>
                  <a:pt x="82372" y="52832"/>
                </a:lnTo>
                <a:lnTo>
                  <a:pt x="156044" y="52832"/>
                </a:lnTo>
                <a:lnTo>
                  <a:pt x="215646" y="0"/>
                </a:lnTo>
                <a:lnTo>
                  <a:pt x="275247" y="52832"/>
                </a:lnTo>
                <a:lnTo>
                  <a:pt x="348919" y="52832"/>
                </a:lnTo>
                <a:lnTo>
                  <a:pt x="371690" y="138303"/>
                </a:lnTo>
                <a:lnTo>
                  <a:pt x="431292" y="191135"/>
                </a:lnTo>
                <a:lnTo>
                  <a:pt x="408533" y="276606"/>
                </a:lnTo>
                <a:lnTo>
                  <a:pt x="431292" y="362076"/>
                </a:lnTo>
                <a:lnTo>
                  <a:pt x="371690" y="414909"/>
                </a:lnTo>
                <a:lnTo>
                  <a:pt x="348919" y="500380"/>
                </a:lnTo>
                <a:lnTo>
                  <a:pt x="275247" y="500380"/>
                </a:lnTo>
                <a:lnTo>
                  <a:pt x="215646" y="553212"/>
                </a:lnTo>
                <a:lnTo>
                  <a:pt x="156044" y="500380"/>
                </a:lnTo>
                <a:lnTo>
                  <a:pt x="82372" y="500380"/>
                </a:lnTo>
                <a:lnTo>
                  <a:pt x="59601" y="414909"/>
                </a:lnTo>
                <a:lnTo>
                  <a:pt x="0" y="362076"/>
                </a:lnTo>
                <a:lnTo>
                  <a:pt x="22758" y="276606"/>
                </a:lnTo>
                <a:close/>
              </a:path>
            </a:pathLst>
          </a:custGeom>
          <a:solidFill>
            <a:srgbClr val="FFCF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561166" y="2964514"/>
            <a:ext cx="441291" cy="563212"/>
          </a:xfrm>
          <a:custGeom>
            <a:avLst/>
            <a:gdLst/>
            <a:ahLst/>
            <a:cxnLst/>
            <a:rect l="l" t="t" r="r" b="b"/>
            <a:pathLst>
              <a:path w="441291" h="563212">
                <a:moveTo>
                  <a:pt x="5000" y="196135"/>
                </a:moveTo>
                <a:lnTo>
                  <a:pt x="64601" y="143303"/>
                </a:lnTo>
                <a:lnTo>
                  <a:pt x="87372" y="57832"/>
                </a:lnTo>
                <a:lnTo>
                  <a:pt x="161044" y="57832"/>
                </a:lnTo>
                <a:lnTo>
                  <a:pt x="220646" y="5000"/>
                </a:lnTo>
                <a:lnTo>
                  <a:pt x="280247" y="57832"/>
                </a:lnTo>
                <a:lnTo>
                  <a:pt x="353919" y="57832"/>
                </a:lnTo>
                <a:lnTo>
                  <a:pt x="376690" y="143303"/>
                </a:lnTo>
                <a:lnTo>
                  <a:pt x="436292" y="196135"/>
                </a:lnTo>
                <a:lnTo>
                  <a:pt x="413533" y="281606"/>
                </a:lnTo>
                <a:lnTo>
                  <a:pt x="436292" y="367076"/>
                </a:lnTo>
                <a:lnTo>
                  <a:pt x="376690" y="419909"/>
                </a:lnTo>
                <a:lnTo>
                  <a:pt x="353919" y="505380"/>
                </a:lnTo>
                <a:lnTo>
                  <a:pt x="280247" y="505380"/>
                </a:lnTo>
                <a:lnTo>
                  <a:pt x="220646" y="558212"/>
                </a:lnTo>
                <a:lnTo>
                  <a:pt x="161044" y="505380"/>
                </a:lnTo>
                <a:lnTo>
                  <a:pt x="87372" y="505380"/>
                </a:lnTo>
                <a:lnTo>
                  <a:pt x="64601" y="419909"/>
                </a:lnTo>
                <a:lnTo>
                  <a:pt x="5000" y="367076"/>
                </a:lnTo>
                <a:lnTo>
                  <a:pt x="27758" y="281606"/>
                </a:lnTo>
                <a:close/>
              </a:path>
            </a:pathLst>
          </a:custGeom>
          <a:ln w="9999">
            <a:solidFill>
              <a:srgbClr val="FE9E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text 1"/>
          <p:cNvSpPr txBox="1"/>
          <p:nvPr/>
        </p:nvSpPr>
        <p:spPr>
          <a:xfrm>
            <a:off x="728776" y="3151606"/>
            <a:ext cx="148132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99" name="object 299"/>
          <p:cNvSpPr/>
          <p:nvPr/>
        </p:nvSpPr>
        <p:spPr>
          <a:xfrm>
            <a:off x="601218" y="4807458"/>
            <a:ext cx="431292" cy="553212"/>
          </a:xfrm>
          <a:custGeom>
            <a:avLst/>
            <a:gdLst/>
            <a:ahLst/>
            <a:cxnLst/>
            <a:rect l="l" t="t" r="r" b="b"/>
            <a:pathLst>
              <a:path w="431292" h="553212">
                <a:moveTo>
                  <a:pt x="0" y="191135"/>
                </a:moveTo>
                <a:lnTo>
                  <a:pt x="59601" y="138303"/>
                </a:lnTo>
                <a:lnTo>
                  <a:pt x="82372" y="52832"/>
                </a:lnTo>
                <a:lnTo>
                  <a:pt x="156044" y="52832"/>
                </a:lnTo>
                <a:lnTo>
                  <a:pt x="215646" y="0"/>
                </a:lnTo>
                <a:lnTo>
                  <a:pt x="275247" y="52832"/>
                </a:lnTo>
                <a:lnTo>
                  <a:pt x="348919" y="52832"/>
                </a:lnTo>
                <a:lnTo>
                  <a:pt x="371690" y="138303"/>
                </a:lnTo>
                <a:lnTo>
                  <a:pt x="431292" y="191135"/>
                </a:lnTo>
                <a:lnTo>
                  <a:pt x="408533" y="276606"/>
                </a:lnTo>
                <a:lnTo>
                  <a:pt x="431292" y="362077"/>
                </a:lnTo>
                <a:lnTo>
                  <a:pt x="371690" y="414909"/>
                </a:lnTo>
                <a:lnTo>
                  <a:pt x="348919" y="500380"/>
                </a:lnTo>
                <a:lnTo>
                  <a:pt x="275247" y="500380"/>
                </a:lnTo>
                <a:lnTo>
                  <a:pt x="215646" y="553212"/>
                </a:lnTo>
                <a:lnTo>
                  <a:pt x="156044" y="500380"/>
                </a:lnTo>
                <a:lnTo>
                  <a:pt x="82372" y="500380"/>
                </a:lnTo>
                <a:lnTo>
                  <a:pt x="59601" y="414909"/>
                </a:lnTo>
                <a:lnTo>
                  <a:pt x="0" y="362077"/>
                </a:lnTo>
                <a:lnTo>
                  <a:pt x="22758" y="276606"/>
                </a:lnTo>
                <a:close/>
              </a:path>
            </a:pathLst>
          </a:custGeom>
          <a:solidFill>
            <a:srgbClr val="FFCF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596218" y="4802458"/>
            <a:ext cx="441292" cy="563212"/>
          </a:xfrm>
          <a:custGeom>
            <a:avLst/>
            <a:gdLst/>
            <a:ahLst/>
            <a:cxnLst/>
            <a:rect l="l" t="t" r="r" b="b"/>
            <a:pathLst>
              <a:path w="441292" h="563212">
                <a:moveTo>
                  <a:pt x="5000" y="196135"/>
                </a:moveTo>
                <a:lnTo>
                  <a:pt x="64601" y="143303"/>
                </a:lnTo>
                <a:lnTo>
                  <a:pt x="87372" y="57832"/>
                </a:lnTo>
                <a:lnTo>
                  <a:pt x="161044" y="57832"/>
                </a:lnTo>
                <a:lnTo>
                  <a:pt x="220646" y="5000"/>
                </a:lnTo>
                <a:lnTo>
                  <a:pt x="280247" y="57832"/>
                </a:lnTo>
                <a:lnTo>
                  <a:pt x="353919" y="57832"/>
                </a:lnTo>
                <a:lnTo>
                  <a:pt x="376690" y="143303"/>
                </a:lnTo>
                <a:lnTo>
                  <a:pt x="436292" y="196135"/>
                </a:lnTo>
                <a:lnTo>
                  <a:pt x="413533" y="281606"/>
                </a:lnTo>
                <a:lnTo>
                  <a:pt x="436292" y="367077"/>
                </a:lnTo>
                <a:lnTo>
                  <a:pt x="376690" y="419909"/>
                </a:lnTo>
                <a:lnTo>
                  <a:pt x="353919" y="505380"/>
                </a:lnTo>
                <a:lnTo>
                  <a:pt x="280247" y="505380"/>
                </a:lnTo>
                <a:lnTo>
                  <a:pt x="220646" y="558212"/>
                </a:lnTo>
                <a:lnTo>
                  <a:pt x="161044" y="505380"/>
                </a:lnTo>
                <a:lnTo>
                  <a:pt x="87372" y="505380"/>
                </a:lnTo>
                <a:lnTo>
                  <a:pt x="64601" y="419909"/>
                </a:lnTo>
                <a:lnTo>
                  <a:pt x="5000" y="367077"/>
                </a:lnTo>
                <a:lnTo>
                  <a:pt x="27758" y="281606"/>
                </a:lnTo>
                <a:close/>
              </a:path>
            </a:pathLst>
          </a:custGeom>
          <a:ln w="9999">
            <a:solidFill>
              <a:srgbClr val="FE9E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text 1"/>
          <p:cNvSpPr txBox="1"/>
          <p:nvPr/>
        </p:nvSpPr>
        <p:spPr>
          <a:xfrm>
            <a:off x="756818" y="4990213"/>
            <a:ext cx="162751" cy="2289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60" name="text 1"/>
          <p:cNvSpPr txBox="1"/>
          <p:nvPr/>
        </p:nvSpPr>
        <p:spPr>
          <a:xfrm>
            <a:off x="634898" y="1776704"/>
            <a:ext cx="1897609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002060"/>
                </a:solidFill>
                <a:latin typeface="Corbel"/>
                <a:cs typeface="Corbel"/>
              </a:rPr>
              <a:t>First Iteration/pass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object 301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225298" y="237490"/>
            <a:ext cx="11736832" cy="6390640"/>
          </a:xfrm>
          <a:custGeom>
            <a:avLst/>
            <a:gdLst/>
            <a:ahLst/>
            <a:cxnLst/>
            <a:rect l="l" t="t" r="r" b="b"/>
            <a:pathLst>
              <a:path w="11736832" h="6390640">
                <a:moveTo>
                  <a:pt x="6350" y="6384290"/>
                </a:moveTo>
                <a:lnTo>
                  <a:pt x="6350" y="6350"/>
                </a:lnTo>
                <a:lnTo>
                  <a:pt x="11730482" y="6350"/>
                </a:lnTo>
                <a:lnTo>
                  <a:pt x="11730482" y="6384290"/>
                </a:lnTo>
                <a:lnTo>
                  <a:pt x="6350" y="63842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1025833"/>
            <a:ext cx="5239023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latin typeface="Corbel"/>
                <a:cs typeface="Corbel"/>
              </a:rPr>
              <a:t>Bubble Sort - Example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813669" y="6346241"/>
            <a:ext cx="155753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Corbel"/>
                <a:cs typeface="Corbel"/>
              </a:rPr>
              <a:t>17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04" name="object 304"/>
          <p:cNvSpPr/>
          <p:nvPr/>
        </p:nvSpPr>
        <p:spPr>
          <a:xfrm>
            <a:off x="1143000" y="2548420"/>
            <a:ext cx="715657" cy="449923"/>
          </a:xfrm>
          <a:custGeom>
            <a:avLst/>
            <a:gdLst/>
            <a:ahLst/>
            <a:cxnLst/>
            <a:rect l="l" t="t" r="r" b="b"/>
            <a:pathLst>
              <a:path w="715657" h="449923">
                <a:moveTo>
                  <a:pt x="0" y="449923"/>
                </a:moveTo>
                <a:lnTo>
                  <a:pt x="0" y="0"/>
                </a:lnTo>
                <a:lnTo>
                  <a:pt x="715657" y="0"/>
                </a:lnTo>
                <a:lnTo>
                  <a:pt x="715657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1858645" y="2548420"/>
            <a:ext cx="715657" cy="449923"/>
          </a:xfrm>
          <a:custGeom>
            <a:avLst/>
            <a:gdLst/>
            <a:ahLst/>
            <a:cxnLst/>
            <a:rect l="l" t="t" r="r" b="b"/>
            <a:pathLst>
              <a:path w="715657" h="449923">
                <a:moveTo>
                  <a:pt x="0" y="449923"/>
                </a:moveTo>
                <a:lnTo>
                  <a:pt x="0" y="0"/>
                </a:lnTo>
                <a:lnTo>
                  <a:pt x="715657" y="0"/>
                </a:lnTo>
                <a:lnTo>
                  <a:pt x="715657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2574290" y="2548420"/>
            <a:ext cx="715657" cy="449923"/>
          </a:xfrm>
          <a:custGeom>
            <a:avLst/>
            <a:gdLst/>
            <a:ahLst/>
            <a:cxnLst/>
            <a:rect l="l" t="t" r="r" b="b"/>
            <a:pathLst>
              <a:path w="715657" h="449923">
                <a:moveTo>
                  <a:pt x="0" y="449923"/>
                </a:moveTo>
                <a:lnTo>
                  <a:pt x="0" y="0"/>
                </a:lnTo>
                <a:lnTo>
                  <a:pt x="715657" y="0"/>
                </a:lnTo>
                <a:lnTo>
                  <a:pt x="715657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3289934" y="2548420"/>
            <a:ext cx="715658" cy="449923"/>
          </a:xfrm>
          <a:custGeom>
            <a:avLst/>
            <a:gdLst/>
            <a:ahLst/>
            <a:cxnLst/>
            <a:rect l="l" t="t" r="r" b="b"/>
            <a:pathLst>
              <a:path w="715658" h="449923">
                <a:moveTo>
                  <a:pt x="0" y="449923"/>
                </a:moveTo>
                <a:lnTo>
                  <a:pt x="0" y="0"/>
                </a:lnTo>
                <a:lnTo>
                  <a:pt x="715658" y="0"/>
                </a:lnTo>
                <a:lnTo>
                  <a:pt x="715658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4005580" y="2548420"/>
            <a:ext cx="715658" cy="449923"/>
          </a:xfrm>
          <a:custGeom>
            <a:avLst/>
            <a:gdLst/>
            <a:ahLst/>
            <a:cxnLst/>
            <a:rect l="l" t="t" r="r" b="b"/>
            <a:pathLst>
              <a:path w="715658" h="449923">
                <a:moveTo>
                  <a:pt x="0" y="449923"/>
                </a:moveTo>
                <a:lnTo>
                  <a:pt x="0" y="0"/>
                </a:lnTo>
                <a:lnTo>
                  <a:pt x="715658" y="0"/>
                </a:lnTo>
                <a:lnTo>
                  <a:pt x="715658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4721225" y="2548420"/>
            <a:ext cx="715658" cy="449923"/>
          </a:xfrm>
          <a:custGeom>
            <a:avLst/>
            <a:gdLst/>
            <a:ahLst/>
            <a:cxnLst/>
            <a:rect l="l" t="t" r="r" b="b"/>
            <a:pathLst>
              <a:path w="715658" h="449923">
                <a:moveTo>
                  <a:pt x="0" y="449923"/>
                </a:moveTo>
                <a:lnTo>
                  <a:pt x="0" y="0"/>
                </a:lnTo>
                <a:lnTo>
                  <a:pt x="715658" y="0"/>
                </a:lnTo>
                <a:lnTo>
                  <a:pt x="715658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1143000" y="2998368"/>
            <a:ext cx="715657" cy="554710"/>
          </a:xfrm>
          <a:custGeom>
            <a:avLst/>
            <a:gdLst/>
            <a:ahLst/>
            <a:cxnLst/>
            <a:rect l="l" t="t" r="r" b="b"/>
            <a:pathLst>
              <a:path w="715657" h="554710">
                <a:moveTo>
                  <a:pt x="0" y="554710"/>
                </a:moveTo>
                <a:lnTo>
                  <a:pt x="0" y="0"/>
                </a:lnTo>
                <a:lnTo>
                  <a:pt x="715657" y="0"/>
                </a:lnTo>
                <a:lnTo>
                  <a:pt x="715657" y="554710"/>
                </a:lnTo>
                <a:lnTo>
                  <a:pt x="0" y="55471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1858645" y="2998368"/>
            <a:ext cx="715657" cy="554710"/>
          </a:xfrm>
          <a:custGeom>
            <a:avLst/>
            <a:gdLst/>
            <a:ahLst/>
            <a:cxnLst/>
            <a:rect l="l" t="t" r="r" b="b"/>
            <a:pathLst>
              <a:path w="715657" h="554710">
                <a:moveTo>
                  <a:pt x="0" y="554710"/>
                </a:moveTo>
                <a:lnTo>
                  <a:pt x="0" y="0"/>
                </a:lnTo>
                <a:lnTo>
                  <a:pt x="715657" y="0"/>
                </a:lnTo>
                <a:lnTo>
                  <a:pt x="715657" y="554710"/>
                </a:lnTo>
                <a:lnTo>
                  <a:pt x="0" y="55471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2574290" y="2998368"/>
            <a:ext cx="715657" cy="554710"/>
          </a:xfrm>
          <a:custGeom>
            <a:avLst/>
            <a:gdLst/>
            <a:ahLst/>
            <a:cxnLst/>
            <a:rect l="l" t="t" r="r" b="b"/>
            <a:pathLst>
              <a:path w="715657" h="554710">
                <a:moveTo>
                  <a:pt x="0" y="554710"/>
                </a:moveTo>
                <a:lnTo>
                  <a:pt x="0" y="0"/>
                </a:lnTo>
                <a:lnTo>
                  <a:pt x="715657" y="0"/>
                </a:lnTo>
                <a:lnTo>
                  <a:pt x="715657" y="554710"/>
                </a:lnTo>
                <a:lnTo>
                  <a:pt x="0" y="55471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3289934" y="2998368"/>
            <a:ext cx="715658" cy="554710"/>
          </a:xfrm>
          <a:custGeom>
            <a:avLst/>
            <a:gdLst/>
            <a:ahLst/>
            <a:cxnLst/>
            <a:rect l="l" t="t" r="r" b="b"/>
            <a:pathLst>
              <a:path w="715658" h="554710">
                <a:moveTo>
                  <a:pt x="0" y="554710"/>
                </a:moveTo>
                <a:lnTo>
                  <a:pt x="0" y="0"/>
                </a:lnTo>
                <a:lnTo>
                  <a:pt x="715658" y="0"/>
                </a:lnTo>
                <a:lnTo>
                  <a:pt x="715658" y="554710"/>
                </a:lnTo>
                <a:lnTo>
                  <a:pt x="0" y="55471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4005580" y="2998368"/>
            <a:ext cx="715658" cy="554710"/>
          </a:xfrm>
          <a:custGeom>
            <a:avLst/>
            <a:gdLst/>
            <a:ahLst/>
            <a:cxnLst/>
            <a:rect l="l" t="t" r="r" b="b"/>
            <a:pathLst>
              <a:path w="715658" h="554710">
                <a:moveTo>
                  <a:pt x="0" y="554710"/>
                </a:moveTo>
                <a:lnTo>
                  <a:pt x="0" y="0"/>
                </a:lnTo>
                <a:lnTo>
                  <a:pt x="715658" y="0"/>
                </a:lnTo>
                <a:lnTo>
                  <a:pt x="715658" y="554710"/>
                </a:lnTo>
                <a:lnTo>
                  <a:pt x="0" y="55471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4721225" y="2998368"/>
            <a:ext cx="715658" cy="554710"/>
          </a:xfrm>
          <a:custGeom>
            <a:avLst/>
            <a:gdLst/>
            <a:ahLst/>
            <a:cxnLst/>
            <a:rect l="l" t="t" r="r" b="b"/>
            <a:pathLst>
              <a:path w="715658" h="554710">
                <a:moveTo>
                  <a:pt x="0" y="554710"/>
                </a:moveTo>
                <a:lnTo>
                  <a:pt x="0" y="0"/>
                </a:lnTo>
                <a:lnTo>
                  <a:pt x="715658" y="0"/>
                </a:lnTo>
                <a:lnTo>
                  <a:pt x="715658" y="554710"/>
                </a:lnTo>
                <a:lnTo>
                  <a:pt x="0" y="55471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1852295" y="2535682"/>
            <a:ext cx="12700" cy="1030096"/>
          </a:xfrm>
          <a:custGeom>
            <a:avLst/>
            <a:gdLst/>
            <a:ahLst/>
            <a:cxnLst/>
            <a:rect l="l" t="t" r="r" b="b"/>
            <a:pathLst>
              <a:path w="12700" h="1030096">
                <a:moveTo>
                  <a:pt x="6350" y="6350"/>
                </a:moveTo>
                <a:lnTo>
                  <a:pt x="6350" y="102374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2567940" y="2535682"/>
            <a:ext cx="12700" cy="1030096"/>
          </a:xfrm>
          <a:custGeom>
            <a:avLst/>
            <a:gdLst/>
            <a:ahLst/>
            <a:cxnLst/>
            <a:rect l="l" t="t" r="r" b="b"/>
            <a:pathLst>
              <a:path w="12700" h="1030096">
                <a:moveTo>
                  <a:pt x="6350" y="6350"/>
                </a:moveTo>
                <a:lnTo>
                  <a:pt x="6350" y="102374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3283584" y="2535682"/>
            <a:ext cx="12700" cy="1030096"/>
          </a:xfrm>
          <a:custGeom>
            <a:avLst/>
            <a:gdLst/>
            <a:ahLst/>
            <a:cxnLst/>
            <a:rect l="l" t="t" r="r" b="b"/>
            <a:pathLst>
              <a:path w="12700" h="1030096">
                <a:moveTo>
                  <a:pt x="6350" y="6350"/>
                </a:moveTo>
                <a:lnTo>
                  <a:pt x="6350" y="102374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3999230" y="2535682"/>
            <a:ext cx="12700" cy="1030096"/>
          </a:xfrm>
          <a:custGeom>
            <a:avLst/>
            <a:gdLst/>
            <a:ahLst/>
            <a:cxnLst/>
            <a:rect l="l" t="t" r="r" b="b"/>
            <a:pathLst>
              <a:path w="12700" h="1030096">
                <a:moveTo>
                  <a:pt x="6350" y="6350"/>
                </a:moveTo>
                <a:lnTo>
                  <a:pt x="6350" y="102374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4714875" y="2535682"/>
            <a:ext cx="12700" cy="1030096"/>
          </a:xfrm>
          <a:custGeom>
            <a:avLst/>
            <a:gdLst/>
            <a:ahLst/>
            <a:cxnLst/>
            <a:rect l="l" t="t" r="r" b="b"/>
            <a:pathLst>
              <a:path w="12700" h="1030096">
                <a:moveTo>
                  <a:pt x="6350" y="6350"/>
                </a:moveTo>
                <a:lnTo>
                  <a:pt x="6350" y="102374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1117600" y="2979293"/>
            <a:ext cx="4344670" cy="38100"/>
          </a:xfrm>
          <a:custGeom>
            <a:avLst/>
            <a:gdLst/>
            <a:ahLst/>
            <a:cxnLst/>
            <a:rect l="l" t="t" r="r" b="b"/>
            <a:pathLst>
              <a:path w="4344670" h="38100">
                <a:moveTo>
                  <a:pt x="19050" y="19050"/>
                </a:moveTo>
                <a:lnTo>
                  <a:pt x="4325620" y="1905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1136650" y="2535682"/>
            <a:ext cx="12700" cy="1030096"/>
          </a:xfrm>
          <a:custGeom>
            <a:avLst/>
            <a:gdLst/>
            <a:ahLst/>
            <a:cxnLst/>
            <a:rect l="l" t="t" r="r" b="b"/>
            <a:pathLst>
              <a:path w="12700" h="1030096">
                <a:moveTo>
                  <a:pt x="6350" y="6350"/>
                </a:moveTo>
                <a:lnTo>
                  <a:pt x="6350" y="102374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5430520" y="2535682"/>
            <a:ext cx="12700" cy="1030096"/>
          </a:xfrm>
          <a:custGeom>
            <a:avLst/>
            <a:gdLst/>
            <a:ahLst/>
            <a:cxnLst/>
            <a:rect l="l" t="t" r="r" b="b"/>
            <a:pathLst>
              <a:path w="12700" h="1030096">
                <a:moveTo>
                  <a:pt x="6350" y="6350"/>
                </a:moveTo>
                <a:lnTo>
                  <a:pt x="6350" y="102374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1130300" y="2542032"/>
            <a:ext cx="4319270" cy="12700"/>
          </a:xfrm>
          <a:custGeom>
            <a:avLst/>
            <a:gdLst/>
            <a:ahLst/>
            <a:cxnLst/>
            <a:rect l="l" t="t" r="r" b="b"/>
            <a:pathLst>
              <a:path w="4319270" h="12700">
                <a:moveTo>
                  <a:pt x="6350" y="6350"/>
                </a:moveTo>
                <a:lnTo>
                  <a:pt x="4312920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1130300" y="3546728"/>
            <a:ext cx="4319270" cy="12700"/>
          </a:xfrm>
          <a:custGeom>
            <a:avLst/>
            <a:gdLst/>
            <a:ahLst/>
            <a:cxnLst/>
            <a:rect l="l" t="t" r="r" b="b"/>
            <a:pathLst>
              <a:path w="4319270" h="12700">
                <a:moveTo>
                  <a:pt x="6350" y="6350"/>
                </a:moveTo>
                <a:lnTo>
                  <a:pt x="4312920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1443863" y="2638018"/>
            <a:ext cx="16024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2159762" y="2638018"/>
            <a:ext cx="161163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2877058" y="2638018"/>
            <a:ext cx="15864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3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3588131" y="2638018"/>
            <a:ext cx="167792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4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308348" y="2638018"/>
            <a:ext cx="158877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5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5016373" y="2638018"/>
            <a:ext cx="172821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6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1331087" y="3056890"/>
            <a:ext cx="422757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42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2046985" y="3066034"/>
            <a:ext cx="422757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35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2762758" y="3066034"/>
            <a:ext cx="422757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77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3478403" y="3066034"/>
            <a:ext cx="422757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12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110228" y="3056890"/>
            <a:ext cx="591921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101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4995037" y="3056890"/>
            <a:ext cx="254203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326" name="object 326"/>
          <p:cNvSpPr/>
          <p:nvPr/>
        </p:nvSpPr>
        <p:spPr>
          <a:xfrm>
            <a:off x="6585839" y="2548420"/>
            <a:ext cx="715658" cy="449923"/>
          </a:xfrm>
          <a:custGeom>
            <a:avLst/>
            <a:gdLst/>
            <a:ahLst/>
            <a:cxnLst/>
            <a:rect l="l" t="t" r="r" b="b"/>
            <a:pathLst>
              <a:path w="715658" h="449923">
                <a:moveTo>
                  <a:pt x="0" y="449923"/>
                </a:moveTo>
                <a:lnTo>
                  <a:pt x="0" y="0"/>
                </a:lnTo>
                <a:lnTo>
                  <a:pt x="715658" y="0"/>
                </a:lnTo>
                <a:lnTo>
                  <a:pt x="715658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7301484" y="2548420"/>
            <a:ext cx="715657" cy="449923"/>
          </a:xfrm>
          <a:custGeom>
            <a:avLst/>
            <a:gdLst/>
            <a:ahLst/>
            <a:cxnLst/>
            <a:rect l="l" t="t" r="r" b="b"/>
            <a:pathLst>
              <a:path w="715657" h="449923">
                <a:moveTo>
                  <a:pt x="0" y="449923"/>
                </a:moveTo>
                <a:lnTo>
                  <a:pt x="0" y="0"/>
                </a:lnTo>
                <a:lnTo>
                  <a:pt x="715657" y="0"/>
                </a:lnTo>
                <a:lnTo>
                  <a:pt x="715657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8017129" y="2548420"/>
            <a:ext cx="715658" cy="449923"/>
          </a:xfrm>
          <a:custGeom>
            <a:avLst/>
            <a:gdLst/>
            <a:ahLst/>
            <a:cxnLst/>
            <a:rect l="l" t="t" r="r" b="b"/>
            <a:pathLst>
              <a:path w="715658" h="449923">
                <a:moveTo>
                  <a:pt x="0" y="449923"/>
                </a:moveTo>
                <a:lnTo>
                  <a:pt x="0" y="0"/>
                </a:lnTo>
                <a:lnTo>
                  <a:pt x="715658" y="0"/>
                </a:lnTo>
                <a:lnTo>
                  <a:pt x="715658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8732774" y="2548420"/>
            <a:ext cx="715658" cy="449923"/>
          </a:xfrm>
          <a:custGeom>
            <a:avLst/>
            <a:gdLst/>
            <a:ahLst/>
            <a:cxnLst/>
            <a:rect l="l" t="t" r="r" b="b"/>
            <a:pathLst>
              <a:path w="715658" h="449923">
                <a:moveTo>
                  <a:pt x="0" y="449923"/>
                </a:moveTo>
                <a:lnTo>
                  <a:pt x="0" y="0"/>
                </a:lnTo>
                <a:lnTo>
                  <a:pt x="715658" y="0"/>
                </a:lnTo>
                <a:lnTo>
                  <a:pt x="715658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9448419" y="2548420"/>
            <a:ext cx="715657" cy="449923"/>
          </a:xfrm>
          <a:custGeom>
            <a:avLst/>
            <a:gdLst/>
            <a:ahLst/>
            <a:cxnLst/>
            <a:rect l="l" t="t" r="r" b="b"/>
            <a:pathLst>
              <a:path w="715657" h="449923">
                <a:moveTo>
                  <a:pt x="0" y="449923"/>
                </a:moveTo>
                <a:lnTo>
                  <a:pt x="0" y="0"/>
                </a:lnTo>
                <a:lnTo>
                  <a:pt x="715657" y="0"/>
                </a:lnTo>
                <a:lnTo>
                  <a:pt x="715657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10164191" y="2548420"/>
            <a:ext cx="715658" cy="449923"/>
          </a:xfrm>
          <a:custGeom>
            <a:avLst/>
            <a:gdLst/>
            <a:ahLst/>
            <a:cxnLst/>
            <a:rect l="l" t="t" r="r" b="b"/>
            <a:pathLst>
              <a:path w="715658" h="449923">
                <a:moveTo>
                  <a:pt x="0" y="449923"/>
                </a:moveTo>
                <a:lnTo>
                  <a:pt x="0" y="0"/>
                </a:lnTo>
                <a:lnTo>
                  <a:pt x="715658" y="0"/>
                </a:lnTo>
                <a:lnTo>
                  <a:pt x="715658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6585839" y="2998368"/>
            <a:ext cx="715658" cy="554710"/>
          </a:xfrm>
          <a:custGeom>
            <a:avLst/>
            <a:gdLst/>
            <a:ahLst/>
            <a:cxnLst/>
            <a:rect l="l" t="t" r="r" b="b"/>
            <a:pathLst>
              <a:path w="715658" h="554710">
                <a:moveTo>
                  <a:pt x="0" y="554710"/>
                </a:moveTo>
                <a:lnTo>
                  <a:pt x="0" y="0"/>
                </a:lnTo>
                <a:lnTo>
                  <a:pt x="715658" y="0"/>
                </a:lnTo>
                <a:lnTo>
                  <a:pt x="715658" y="554710"/>
                </a:lnTo>
                <a:lnTo>
                  <a:pt x="0" y="55471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7301484" y="2998368"/>
            <a:ext cx="715657" cy="554710"/>
          </a:xfrm>
          <a:custGeom>
            <a:avLst/>
            <a:gdLst/>
            <a:ahLst/>
            <a:cxnLst/>
            <a:rect l="l" t="t" r="r" b="b"/>
            <a:pathLst>
              <a:path w="715657" h="554710">
                <a:moveTo>
                  <a:pt x="0" y="554710"/>
                </a:moveTo>
                <a:lnTo>
                  <a:pt x="0" y="0"/>
                </a:lnTo>
                <a:lnTo>
                  <a:pt x="715657" y="0"/>
                </a:lnTo>
                <a:lnTo>
                  <a:pt x="715657" y="554710"/>
                </a:lnTo>
                <a:lnTo>
                  <a:pt x="0" y="55471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8017129" y="2998368"/>
            <a:ext cx="715658" cy="554710"/>
          </a:xfrm>
          <a:custGeom>
            <a:avLst/>
            <a:gdLst/>
            <a:ahLst/>
            <a:cxnLst/>
            <a:rect l="l" t="t" r="r" b="b"/>
            <a:pathLst>
              <a:path w="715658" h="554710">
                <a:moveTo>
                  <a:pt x="0" y="554710"/>
                </a:moveTo>
                <a:lnTo>
                  <a:pt x="0" y="0"/>
                </a:lnTo>
                <a:lnTo>
                  <a:pt x="715658" y="0"/>
                </a:lnTo>
                <a:lnTo>
                  <a:pt x="715658" y="554710"/>
                </a:lnTo>
                <a:lnTo>
                  <a:pt x="0" y="55471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8732774" y="2998368"/>
            <a:ext cx="715658" cy="554710"/>
          </a:xfrm>
          <a:custGeom>
            <a:avLst/>
            <a:gdLst/>
            <a:ahLst/>
            <a:cxnLst/>
            <a:rect l="l" t="t" r="r" b="b"/>
            <a:pathLst>
              <a:path w="715658" h="554710">
                <a:moveTo>
                  <a:pt x="0" y="554710"/>
                </a:moveTo>
                <a:lnTo>
                  <a:pt x="0" y="0"/>
                </a:lnTo>
                <a:lnTo>
                  <a:pt x="715658" y="0"/>
                </a:lnTo>
                <a:lnTo>
                  <a:pt x="715658" y="554710"/>
                </a:lnTo>
                <a:lnTo>
                  <a:pt x="0" y="55471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9448419" y="2998368"/>
            <a:ext cx="715657" cy="554710"/>
          </a:xfrm>
          <a:custGeom>
            <a:avLst/>
            <a:gdLst/>
            <a:ahLst/>
            <a:cxnLst/>
            <a:rect l="l" t="t" r="r" b="b"/>
            <a:pathLst>
              <a:path w="715657" h="554710">
                <a:moveTo>
                  <a:pt x="0" y="554710"/>
                </a:moveTo>
                <a:lnTo>
                  <a:pt x="0" y="0"/>
                </a:lnTo>
                <a:lnTo>
                  <a:pt x="715657" y="0"/>
                </a:lnTo>
                <a:lnTo>
                  <a:pt x="715657" y="554710"/>
                </a:lnTo>
                <a:lnTo>
                  <a:pt x="0" y="55471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10164191" y="2998368"/>
            <a:ext cx="715658" cy="554710"/>
          </a:xfrm>
          <a:custGeom>
            <a:avLst/>
            <a:gdLst/>
            <a:ahLst/>
            <a:cxnLst/>
            <a:rect l="l" t="t" r="r" b="b"/>
            <a:pathLst>
              <a:path w="715658" h="554710">
                <a:moveTo>
                  <a:pt x="0" y="554710"/>
                </a:moveTo>
                <a:lnTo>
                  <a:pt x="0" y="0"/>
                </a:lnTo>
                <a:lnTo>
                  <a:pt x="715658" y="0"/>
                </a:lnTo>
                <a:lnTo>
                  <a:pt x="715658" y="554710"/>
                </a:lnTo>
                <a:lnTo>
                  <a:pt x="0" y="55471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7295134" y="2535682"/>
            <a:ext cx="12700" cy="1030096"/>
          </a:xfrm>
          <a:custGeom>
            <a:avLst/>
            <a:gdLst/>
            <a:ahLst/>
            <a:cxnLst/>
            <a:rect l="l" t="t" r="r" b="b"/>
            <a:pathLst>
              <a:path w="12700" h="1030096">
                <a:moveTo>
                  <a:pt x="6350" y="6350"/>
                </a:moveTo>
                <a:lnTo>
                  <a:pt x="6350" y="102374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8010779" y="2535682"/>
            <a:ext cx="12700" cy="1030096"/>
          </a:xfrm>
          <a:custGeom>
            <a:avLst/>
            <a:gdLst/>
            <a:ahLst/>
            <a:cxnLst/>
            <a:rect l="l" t="t" r="r" b="b"/>
            <a:pathLst>
              <a:path w="12700" h="1030096">
                <a:moveTo>
                  <a:pt x="6350" y="6350"/>
                </a:moveTo>
                <a:lnTo>
                  <a:pt x="6350" y="102374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8726424" y="2535682"/>
            <a:ext cx="12700" cy="1030096"/>
          </a:xfrm>
          <a:custGeom>
            <a:avLst/>
            <a:gdLst/>
            <a:ahLst/>
            <a:cxnLst/>
            <a:rect l="l" t="t" r="r" b="b"/>
            <a:pathLst>
              <a:path w="12700" h="1030096">
                <a:moveTo>
                  <a:pt x="6350" y="6350"/>
                </a:moveTo>
                <a:lnTo>
                  <a:pt x="6350" y="102374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9442069" y="2535682"/>
            <a:ext cx="12700" cy="1030096"/>
          </a:xfrm>
          <a:custGeom>
            <a:avLst/>
            <a:gdLst/>
            <a:ahLst/>
            <a:cxnLst/>
            <a:rect l="l" t="t" r="r" b="b"/>
            <a:pathLst>
              <a:path w="12700" h="1030096">
                <a:moveTo>
                  <a:pt x="6350" y="6350"/>
                </a:moveTo>
                <a:lnTo>
                  <a:pt x="6350" y="102374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10157841" y="2535682"/>
            <a:ext cx="12700" cy="1030096"/>
          </a:xfrm>
          <a:custGeom>
            <a:avLst/>
            <a:gdLst/>
            <a:ahLst/>
            <a:cxnLst/>
            <a:rect l="l" t="t" r="r" b="b"/>
            <a:pathLst>
              <a:path w="12700" h="1030096">
                <a:moveTo>
                  <a:pt x="6350" y="6350"/>
                </a:moveTo>
                <a:lnTo>
                  <a:pt x="6350" y="102374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6560439" y="2979293"/>
            <a:ext cx="4344797" cy="38100"/>
          </a:xfrm>
          <a:custGeom>
            <a:avLst/>
            <a:gdLst/>
            <a:ahLst/>
            <a:cxnLst/>
            <a:rect l="l" t="t" r="r" b="b"/>
            <a:pathLst>
              <a:path w="4344797" h="38100">
                <a:moveTo>
                  <a:pt x="19050" y="19050"/>
                </a:moveTo>
                <a:lnTo>
                  <a:pt x="4325747" y="1905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6579489" y="2535682"/>
            <a:ext cx="12700" cy="1030096"/>
          </a:xfrm>
          <a:custGeom>
            <a:avLst/>
            <a:gdLst/>
            <a:ahLst/>
            <a:cxnLst/>
            <a:rect l="l" t="t" r="r" b="b"/>
            <a:pathLst>
              <a:path w="12700" h="1030096">
                <a:moveTo>
                  <a:pt x="6350" y="6350"/>
                </a:moveTo>
                <a:lnTo>
                  <a:pt x="6350" y="102374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10873486" y="2535682"/>
            <a:ext cx="12700" cy="1030096"/>
          </a:xfrm>
          <a:custGeom>
            <a:avLst/>
            <a:gdLst/>
            <a:ahLst/>
            <a:cxnLst/>
            <a:rect l="l" t="t" r="r" b="b"/>
            <a:pathLst>
              <a:path w="12700" h="1030096">
                <a:moveTo>
                  <a:pt x="6350" y="6350"/>
                </a:moveTo>
                <a:lnTo>
                  <a:pt x="6350" y="102374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6573139" y="2542032"/>
            <a:ext cx="4319397" cy="12700"/>
          </a:xfrm>
          <a:custGeom>
            <a:avLst/>
            <a:gdLst/>
            <a:ahLst/>
            <a:cxnLst/>
            <a:rect l="l" t="t" r="r" b="b"/>
            <a:pathLst>
              <a:path w="4319397" h="12700">
                <a:moveTo>
                  <a:pt x="6350" y="6350"/>
                </a:moveTo>
                <a:lnTo>
                  <a:pt x="4313047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6573139" y="3546728"/>
            <a:ext cx="4319397" cy="12700"/>
          </a:xfrm>
          <a:custGeom>
            <a:avLst/>
            <a:gdLst/>
            <a:ahLst/>
            <a:cxnLst/>
            <a:rect l="l" t="t" r="r" b="b"/>
            <a:pathLst>
              <a:path w="4319397" h="12700">
                <a:moveTo>
                  <a:pt x="6350" y="6350"/>
                </a:moveTo>
                <a:lnTo>
                  <a:pt x="4313047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text 1"/>
          <p:cNvSpPr txBox="1"/>
          <p:nvPr/>
        </p:nvSpPr>
        <p:spPr>
          <a:xfrm>
            <a:off x="6887591" y="2638018"/>
            <a:ext cx="16024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7603236" y="2638018"/>
            <a:ext cx="161163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8320405" y="2638018"/>
            <a:ext cx="15864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3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9031859" y="2638018"/>
            <a:ext cx="167793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4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9752076" y="2638018"/>
            <a:ext cx="158877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5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10460101" y="2638018"/>
            <a:ext cx="172822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6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6774815" y="3056890"/>
            <a:ext cx="422758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42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7490460" y="3066034"/>
            <a:ext cx="422758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35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8206105" y="3066034"/>
            <a:ext cx="422757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solidFill>
                  <a:srgbClr val="616162"/>
                </a:solidFill>
                <a:latin typeface="Arial"/>
                <a:cs typeface="Arial"/>
              </a:rPr>
              <a:t>12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8921750" y="3066034"/>
            <a:ext cx="423672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solidFill>
                  <a:srgbClr val="616162"/>
                </a:solidFill>
                <a:latin typeface="Arial"/>
                <a:cs typeface="Arial"/>
              </a:rPr>
              <a:t>77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9553956" y="3056890"/>
            <a:ext cx="591922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101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text 1"/>
          <p:cNvSpPr txBox="1"/>
          <p:nvPr/>
        </p:nvSpPr>
        <p:spPr>
          <a:xfrm>
            <a:off x="10438765" y="3056890"/>
            <a:ext cx="254203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8" name="object 348"/>
          <p:cNvSpPr/>
          <p:nvPr/>
        </p:nvSpPr>
        <p:spPr>
          <a:xfrm>
            <a:off x="1143000" y="4346740"/>
            <a:ext cx="715657" cy="449923"/>
          </a:xfrm>
          <a:custGeom>
            <a:avLst/>
            <a:gdLst/>
            <a:ahLst/>
            <a:cxnLst/>
            <a:rect l="l" t="t" r="r" b="b"/>
            <a:pathLst>
              <a:path w="715657" h="449923">
                <a:moveTo>
                  <a:pt x="0" y="449923"/>
                </a:moveTo>
                <a:lnTo>
                  <a:pt x="0" y="0"/>
                </a:lnTo>
                <a:lnTo>
                  <a:pt x="715657" y="0"/>
                </a:lnTo>
                <a:lnTo>
                  <a:pt x="715657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1858645" y="4346740"/>
            <a:ext cx="715657" cy="449923"/>
          </a:xfrm>
          <a:custGeom>
            <a:avLst/>
            <a:gdLst/>
            <a:ahLst/>
            <a:cxnLst/>
            <a:rect l="l" t="t" r="r" b="b"/>
            <a:pathLst>
              <a:path w="715657" h="449923">
                <a:moveTo>
                  <a:pt x="0" y="449923"/>
                </a:moveTo>
                <a:lnTo>
                  <a:pt x="0" y="0"/>
                </a:lnTo>
                <a:lnTo>
                  <a:pt x="715657" y="0"/>
                </a:lnTo>
                <a:lnTo>
                  <a:pt x="715657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2574290" y="4346740"/>
            <a:ext cx="715657" cy="449923"/>
          </a:xfrm>
          <a:custGeom>
            <a:avLst/>
            <a:gdLst/>
            <a:ahLst/>
            <a:cxnLst/>
            <a:rect l="l" t="t" r="r" b="b"/>
            <a:pathLst>
              <a:path w="715657" h="449923">
                <a:moveTo>
                  <a:pt x="0" y="449923"/>
                </a:moveTo>
                <a:lnTo>
                  <a:pt x="0" y="0"/>
                </a:lnTo>
                <a:lnTo>
                  <a:pt x="715657" y="0"/>
                </a:lnTo>
                <a:lnTo>
                  <a:pt x="715657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3289934" y="4346740"/>
            <a:ext cx="715658" cy="449923"/>
          </a:xfrm>
          <a:custGeom>
            <a:avLst/>
            <a:gdLst/>
            <a:ahLst/>
            <a:cxnLst/>
            <a:rect l="l" t="t" r="r" b="b"/>
            <a:pathLst>
              <a:path w="715658" h="449923">
                <a:moveTo>
                  <a:pt x="0" y="449923"/>
                </a:moveTo>
                <a:lnTo>
                  <a:pt x="0" y="0"/>
                </a:lnTo>
                <a:lnTo>
                  <a:pt x="715658" y="0"/>
                </a:lnTo>
                <a:lnTo>
                  <a:pt x="715658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4005580" y="4346740"/>
            <a:ext cx="715658" cy="449923"/>
          </a:xfrm>
          <a:custGeom>
            <a:avLst/>
            <a:gdLst/>
            <a:ahLst/>
            <a:cxnLst/>
            <a:rect l="l" t="t" r="r" b="b"/>
            <a:pathLst>
              <a:path w="715658" h="449923">
                <a:moveTo>
                  <a:pt x="0" y="449923"/>
                </a:moveTo>
                <a:lnTo>
                  <a:pt x="0" y="0"/>
                </a:lnTo>
                <a:lnTo>
                  <a:pt x="715658" y="0"/>
                </a:lnTo>
                <a:lnTo>
                  <a:pt x="715658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4721225" y="4346740"/>
            <a:ext cx="715658" cy="449923"/>
          </a:xfrm>
          <a:custGeom>
            <a:avLst/>
            <a:gdLst/>
            <a:ahLst/>
            <a:cxnLst/>
            <a:rect l="l" t="t" r="r" b="b"/>
            <a:pathLst>
              <a:path w="715658" h="449923">
                <a:moveTo>
                  <a:pt x="0" y="449923"/>
                </a:moveTo>
                <a:lnTo>
                  <a:pt x="0" y="0"/>
                </a:lnTo>
                <a:lnTo>
                  <a:pt x="715658" y="0"/>
                </a:lnTo>
                <a:lnTo>
                  <a:pt x="715658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1143000" y="4796688"/>
            <a:ext cx="715657" cy="554710"/>
          </a:xfrm>
          <a:custGeom>
            <a:avLst/>
            <a:gdLst/>
            <a:ahLst/>
            <a:cxnLst/>
            <a:rect l="l" t="t" r="r" b="b"/>
            <a:pathLst>
              <a:path w="715657" h="554710">
                <a:moveTo>
                  <a:pt x="0" y="554711"/>
                </a:moveTo>
                <a:lnTo>
                  <a:pt x="0" y="0"/>
                </a:lnTo>
                <a:lnTo>
                  <a:pt x="715657" y="0"/>
                </a:lnTo>
                <a:lnTo>
                  <a:pt x="715657" y="554711"/>
                </a:lnTo>
                <a:lnTo>
                  <a:pt x="0" y="554711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1858645" y="4796688"/>
            <a:ext cx="715657" cy="554710"/>
          </a:xfrm>
          <a:custGeom>
            <a:avLst/>
            <a:gdLst/>
            <a:ahLst/>
            <a:cxnLst/>
            <a:rect l="l" t="t" r="r" b="b"/>
            <a:pathLst>
              <a:path w="715657" h="554710">
                <a:moveTo>
                  <a:pt x="0" y="554711"/>
                </a:moveTo>
                <a:lnTo>
                  <a:pt x="0" y="0"/>
                </a:lnTo>
                <a:lnTo>
                  <a:pt x="715657" y="0"/>
                </a:lnTo>
                <a:lnTo>
                  <a:pt x="715657" y="554711"/>
                </a:lnTo>
                <a:lnTo>
                  <a:pt x="0" y="554711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2574290" y="4796688"/>
            <a:ext cx="715657" cy="554710"/>
          </a:xfrm>
          <a:custGeom>
            <a:avLst/>
            <a:gdLst/>
            <a:ahLst/>
            <a:cxnLst/>
            <a:rect l="l" t="t" r="r" b="b"/>
            <a:pathLst>
              <a:path w="715657" h="554710">
                <a:moveTo>
                  <a:pt x="0" y="554711"/>
                </a:moveTo>
                <a:lnTo>
                  <a:pt x="0" y="0"/>
                </a:lnTo>
                <a:lnTo>
                  <a:pt x="715657" y="0"/>
                </a:lnTo>
                <a:lnTo>
                  <a:pt x="715657" y="554711"/>
                </a:lnTo>
                <a:lnTo>
                  <a:pt x="0" y="554711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3289934" y="4796688"/>
            <a:ext cx="715658" cy="554710"/>
          </a:xfrm>
          <a:custGeom>
            <a:avLst/>
            <a:gdLst/>
            <a:ahLst/>
            <a:cxnLst/>
            <a:rect l="l" t="t" r="r" b="b"/>
            <a:pathLst>
              <a:path w="715658" h="554710">
                <a:moveTo>
                  <a:pt x="0" y="554711"/>
                </a:moveTo>
                <a:lnTo>
                  <a:pt x="0" y="0"/>
                </a:lnTo>
                <a:lnTo>
                  <a:pt x="715658" y="0"/>
                </a:lnTo>
                <a:lnTo>
                  <a:pt x="715658" y="554711"/>
                </a:lnTo>
                <a:lnTo>
                  <a:pt x="0" y="554711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4005580" y="4796688"/>
            <a:ext cx="715658" cy="554710"/>
          </a:xfrm>
          <a:custGeom>
            <a:avLst/>
            <a:gdLst/>
            <a:ahLst/>
            <a:cxnLst/>
            <a:rect l="l" t="t" r="r" b="b"/>
            <a:pathLst>
              <a:path w="715658" h="554710">
                <a:moveTo>
                  <a:pt x="0" y="554711"/>
                </a:moveTo>
                <a:lnTo>
                  <a:pt x="0" y="0"/>
                </a:lnTo>
                <a:lnTo>
                  <a:pt x="715658" y="0"/>
                </a:lnTo>
                <a:lnTo>
                  <a:pt x="715658" y="554711"/>
                </a:lnTo>
                <a:lnTo>
                  <a:pt x="0" y="554711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4721225" y="4796688"/>
            <a:ext cx="715658" cy="554710"/>
          </a:xfrm>
          <a:custGeom>
            <a:avLst/>
            <a:gdLst/>
            <a:ahLst/>
            <a:cxnLst/>
            <a:rect l="l" t="t" r="r" b="b"/>
            <a:pathLst>
              <a:path w="715658" h="554710">
                <a:moveTo>
                  <a:pt x="0" y="554711"/>
                </a:moveTo>
                <a:lnTo>
                  <a:pt x="0" y="0"/>
                </a:lnTo>
                <a:lnTo>
                  <a:pt x="715658" y="0"/>
                </a:lnTo>
                <a:lnTo>
                  <a:pt x="715658" y="554711"/>
                </a:lnTo>
                <a:lnTo>
                  <a:pt x="0" y="554711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1852295" y="4334002"/>
            <a:ext cx="12700" cy="1030097"/>
          </a:xfrm>
          <a:custGeom>
            <a:avLst/>
            <a:gdLst/>
            <a:ahLst/>
            <a:cxnLst/>
            <a:rect l="l" t="t" r="r" b="b"/>
            <a:pathLst>
              <a:path w="12700" h="1030097">
                <a:moveTo>
                  <a:pt x="6350" y="6350"/>
                </a:moveTo>
                <a:lnTo>
                  <a:pt x="6350" y="102374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2567940" y="4334002"/>
            <a:ext cx="12700" cy="1030097"/>
          </a:xfrm>
          <a:custGeom>
            <a:avLst/>
            <a:gdLst/>
            <a:ahLst/>
            <a:cxnLst/>
            <a:rect l="l" t="t" r="r" b="b"/>
            <a:pathLst>
              <a:path w="12700" h="1030097">
                <a:moveTo>
                  <a:pt x="6350" y="6350"/>
                </a:moveTo>
                <a:lnTo>
                  <a:pt x="6350" y="102374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3283584" y="4334002"/>
            <a:ext cx="12700" cy="1030097"/>
          </a:xfrm>
          <a:custGeom>
            <a:avLst/>
            <a:gdLst/>
            <a:ahLst/>
            <a:cxnLst/>
            <a:rect l="l" t="t" r="r" b="b"/>
            <a:pathLst>
              <a:path w="12700" h="1030097">
                <a:moveTo>
                  <a:pt x="6350" y="6350"/>
                </a:moveTo>
                <a:lnTo>
                  <a:pt x="6350" y="102374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3999230" y="4334002"/>
            <a:ext cx="12700" cy="1030097"/>
          </a:xfrm>
          <a:custGeom>
            <a:avLst/>
            <a:gdLst/>
            <a:ahLst/>
            <a:cxnLst/>
            <a:rect l="l" t="t" r="r" b="b"/>
            <a:pathLst>
              <a:path w="12700" h="1030097">
                <a:moveTo>
                  <a:pt x="6350" y="6350"/>
                </a:moveTo>
                <a:lnTo>
                  <a:pt x="6350" y="102374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4714875" y="4334002"/>
            <a:ext cx="12700" cy="1030097"/>
          </a:xfrm>
          <a:custGeom>
            <a:avLst/>
            <a:gdLst/>
            <a:ahLst/>
            <a:cxnLst/>
            <a:rect l="l" t="t" r="r" b="b"/>
            <a:pathLst>
              <a:path w="12700" h="1030097">
                <a:moveTo>
                  <a:pt x="6350" y="6350"/>
                </a:moveTo>
                <a:lnTo>
                  <a:pt x="6350" y="102374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1117600" y="4777613"/>
            <a:ext cx="4344670" cy="38100"/>
          </a:xfrm>
          <a:custGeom>
            <a:avLst/>
            <a:gdLst/>
            <a:ahLst/>
            <a:cxnLst/>
            <a:rect l="l" t="t" r="r" b="b"/>
            <a:pathLst>
              <a:path w="4344670" h="38100">
                <a:moveTo>
                  <a:pt x="19050" y="19050"/>
                </a:moveTo>
                <a:lnTo>
                  <a:pt x="4325620" y="1905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1136650" y="4334002"/>
            <a:ext cx="12700" cy="1030097"/>
          </a:xfrm>
          <a:custGeom>
            <a:avLst/>
            <a:gdLst/>
            <a:ahLst/>
            <a:cxnLst/>
            <a:rect l="l" t="t" r="r" b="b"/>
            <a:pathLst>
              <a:path w="12700" h="1030097">
                <a:moveTo>
                  <a:pt x="6350" y="6350"/>
                </a:moveTo>
                <a:lnTo>
                  <a:pt x="6350" y="102374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5430520" y="4334002"/>
            <a:ext cx="12700" cy="1030097"/>
          </a:xfrm>
          <a:custGeom>
            <a:avLst/>
            <a:gdLst/>
            <a:ahLst/>
            <a:cxnLst/>
            <a:rect l="l" t="t" r="r" b="b"/>
            <a:pathLst>
              <a:path w="12700" h="1030097">
                <a:moveTo>
                  <a:pt x="6350" y="6350"/>
                </a:moveTo>
                <a:lnTo>
                  <a:pt x="6350" y="102374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1130300" y="4340352"/>
            <a:ext cx="4319270" cy="12700"/>
          </a:xfrm>
          <a:custGeom>
            <a:avLst/>
            <a:gdLst/>
            <a:ahLst/>
            <a:cxnLst/>
            <a:rect l="l" t="t" r="r" b="b"/>
            <a:pathLst>
              <a:path w="4319270" h="12700">
                <a:moveTo>
                  <a:pt x="6350" y="6350"/>
                </a:moveTo>
                <a:lnTo>
                  <a:pt x="4312920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1130300" y="5345049"/>
            <a:ext cx="4319270" cy="12700"/>
          </a:xfrm>
          <a:custGeom>
            <a:avLst/>
            <a:gdLst/>
            <a:ahLst/>
            <a:cxnLst/>
            <a:rect l="l" t="t" r="r" b="b"/>
            <a:pathLst>
              <a:path w="4319270" h="12700">
                <a:moveTo>
                  <a:pt x="6350" y="6350"/>
                </a:moveTo>
                <a:lnTo>
                  <a:pt x="4312920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text 1"/>
          <p:cNvSpPr txBox="1"/>
          <p:nvPr/>
        </p:nvSpPr>
        <p:spPr>
          <a:xfrm>
            <a:off x="1443863" y="4436720"/>
            <a:ext cx="16024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3" name="text 1"/>
          <p:cNvSpPr txBox="1"/>
          <p:nvPr/>
        </p:nvSpPr>
        <p:spPr>
          <a:xfrm>
            <a:off x="2159762" y="4436720"/>
            <a:ext cx="161163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4" name="text 1"/>
          <p:cNvSpPr txBox="1"/>
          <p:nvPr/>
        </p:nvSpPr>
        <p:spPr>
          <a:xfrm>
            <a:off x="2877058" y="4436720"/>
            <a:ext cx="15864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3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5" name="text 1"/>
          <p:cNvSpPr txBox="1"/>
          <p:nvPr/>
        </p:nvSpPr>
        <p:spPr>
          <a:xfrm>
            <a:off x="3588131" y="4436720"/>
            <a:ext cx="167792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4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6" name="text 1"/>
          <p:cNvSpPr txBox="1"/>
          <p:nvPr/>
        </p:nvSpPr>
        <p:spPr>
          <a:xfrm>
            <a:off x="4308348" y="4436720"/>
            <a:ext cx="158877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5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7" name="text 1"/>
          <p:cNvSpPr txBox="1"/>
          <p:nvPr/>
        </p:nvSpPr>
        <p:spPr>
          <a:xfrm>
            <a:off x="5016373" y="4436720"/>
            <a:ext cx="172821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6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8" name="text 1"/>
          <p:cNvSpPr txBox="1"/>
          <p:nvPr/>
        </p:nvSpPr>
        <p:spPr>
          <a:xfrm>
            <a:off x="1331087" y="4855188"/>
            <a:ext cx="422674" cy="2861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42</a:t>
            </a:r>
            <a:endParaRPr sz="2400">
              <a:latin typeface="Arial"/>
              <a:cs typeface="Arial"/>
            </a:endParaRPr>
          </a:p>
        </p:txBody>
      </p:sp>
      <p:sp>
        <p:nvSpPr>
          <p:cNvPr id="39" name="text 1"/>
          <p:cNvSpPr txBox="1"/>
          <p:nvPr/>
        </p:nvSpPr>
        <p:spPr>
          <a:xfrm>
            <a:off x="2046985" y="4864332"/>
            <a:ext cx="422674" cy="2861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35</a:t>
            </a:r>
            <a:endParaRPr sz="2400">
              <a:latin typeface="Arial"/>
              <a:cs typeface="Arial"/>
            </a:endParaRPr>
          </a:p>
        </p:txBody>
      </p:sp>
      <p:sp>
        <p:nvSpPr>
          <p:cNvPr id="40" name="text 1"/>
          <p:cNvSpPr txBox="1"/>
          <p:nvPr/>
        </p:nvSpPr>
        <p:spPr>
          <a:xfrm>
            <a:off x="2762758" y="4864332"/>
            <a:ext cx="422674" cy="2861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12</a:t>
            </a:r>
            <a:endParaRPr sz="2400">
              <a:latin typeface="Arial"/>
              <a:cs typeface="Arial"/>
            </a:endParaRPr>
          </a:p>
        </p:txBody>
      </p:sp>
      <p:sp>
        <p:nvSpPr>
          <p:cNvPr id="41" name="text 1"/>
          <p:cNvSpPr txBox="1"/>
          <p:nvPr/>
        </p:nvSpPr>
        <p:spPr>
          <a:xfrm>
            <a:off x="3478403" y="4864332"/>
            <a:ext cx="422674" cy="2861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77</a:t>
            </a:r>
            <a:endParaRPr sz="2400">
              <a:latin typeface="Arial"/>
              <a:cs typeface="Arial"/>
            </a:endParaRPr>
          </a:p>
        </p:txBody>
      </p:sp>
      <p:sp>
        <p:nvSpPr>
          <p:cNvPr id="42" name="text 1"/>
          <p:cNvSpPr txBox="1"/>
          <p:nvPr/>
        </p:nvSpPr>
        <p:spPr>
          <a:xfrm>
            <a:off x="4110228" y="4855188"/>
            <a:ext cx="591839" cy="2861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101</a:t>
            </a:r>
            <a:endParaRPr sz="2400">
              <a:latin typeface="Arial"/>
              <a:cs typeface="Arial"/>
            </a:endParaRPr>
          </a:p>
        </p:txBody>
      </p:sp>
      <p:sp>
        <p:nvSpPr>
          <p:cNvPr id="43" name="text 1"/>
          <p:cNvSpPr txBox="1"/>
          <p:nvPr/>
        </p:nvSpPr>
        <p:spPr>
          <a:xfrm>
            <a:off x="4995037" y="4855188"/>
            <a:ext cx="254457" cy="2861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370" name="object 370"/>
          <p:cNvSpPr/>
          <p:nvPr/>
        </p:nvSpPr>
        <p:spPr>
          <a:xfrm>
            <a:off x="2517648" y="2825496"/>
            <a:ext cx="1546860" cy="841247"/>
          </a:xfrm>
          <a:custGeom>
            <a:avLst/>
            <a:gdLst/>
            <a:ahLst/>
            <a:cxnLst/>
            <a:rect l="l" t="t" r="r" b="b"/>
            <a:pathLst>
              <a:path w="1546860" h="841247">
                <a:moveTo>
                  <a:pt x="19050" y="420624"/>
                </a:moveTo>
                <a:cubicBezTo>
                  <a:pt x="19050" y="198882"/>
                  <a:pt x="356743" y="19050"/>
                  <a:pt x="773430" y="19050"/>
                </a:cubicBezTo>
                <a:cubicBezTo>
                  <a:pt x="1190117" y="19050"/>
                  <a:pt x="1527810" y="198882"/>
                  <a:pt x="1527810" y="420624"/>
                </a:cubicBezTo>
                <a:cubicBezTo>
                  <a:pt x="1527810" y="642366"/>
                  <a:pt x="1190117" y="822198"/>
                  <a:pt x="773430" y="822198"/>
                </a:cubicBezTo>
                <a:cubicBezTo>
                  <a:pt x="356743" y="822198"/>
                  <a:pt x="19050" y="642366"/>
                  <a:pt x="19050" y="420624"/>
                </a:cubicBezTo>
                <a:close/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044" y="3070872"/>
            <a:ext cx="649249" cy="490715"/>
          </a:xfrm>
          <a:prstGeom prst="rect">
            <a:avLst/>
          </a:prstGeom>
        </p:spPr>
      </p:pic>
      <p:pic>
        <p:nvPicPr>
          <p:cNvPr id="11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002" y="3097530"/>
            <a:ext cx="562356" cy="391668"/>
          </a:xfrm>
          <a:prstGeom prst="rect">
            <a:avLst/>
          </a:prstGeom>
        </p:spPr>
      </p:pic>
      <p:sp>
        <p:nvSpPr>
          <p:cNvPr id="371" name="object 371"/>
          <p:cNvSpPr/>
          <p:nvPr/>
        </p:nvSpPr>
        <p:spPr>
          <a:xfrm>
            <a:off x="5726002" y="3092529"/>
            <a:ext cx="572356" cy="401668"/>
          </a:xfrm>
          <a:custGeom>
            <a:avLst/>
            <a:gdLst/>
            <a:ahLst/>
            <a:cxnLst/>
            <a:rect l="l" t="t" r="r" b="b"/>
            <a:pathLst>
              <a:path w="572356" h="401668">
                <a:moveTo>
                  <a:pt x="5000" y="102917"/>
                </a:moveTo>
                <a:lnTo>
                  <a:pt x="371522" y="102917"/>
                </a:lnTo>
                <a:lnTo>
                  <a:pt x="371522" y="5001"/>
                </a:lnTo>
                <a:lnTo>
                  <a:pt x="567356" y="200835"/>
                </a:lnTo>
                <a:lnTo>
                  <a:pt x="371522" y="396669"/>
                </a:lnTo>
                <a:lnTo>
                  <a:pt x="371522" y="298752"/>
                </a:lnTo>
                <a:lnTo>
                  <a:pt x="5000" y="298752"/>
                </a:lnTo>
                <a:close/>
              </a:path>
            </a:pathLst>
          </a:custGeom>
          <a:ln w="9999">
            <a:solidFill>
              <a:srgbClr val="418AB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2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044" y="4823472"/>
            <a:ext cx="649249" cy="490715"/>
          </a:xfrm>
          <a:prstGeom prst="rect">
            <a:avLst/>
          </a:prstGeom>
        </p:spPr>
      </p:pic>
      <p:pic>
        <p:nvPicPr>
          <p:cNvPr id="13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002" y="4850130"/>
            <a:ext cx="562356" cy="391668"/>
          </a:xfrm>
          <a:prstGeom prst="rect">
            <a:avLst/>
          </a:prstGeom>
        </p:spPr>
      </p:pic>
      <p:sp>
        <p:nvSpPr>
          <p:cNvPr id="372" name="object 372"/>
          <p:cNvSpPr/>
          <p:nvPr/>
        </p:nvSpPr>
        <p:spPr>
          <a:xfrm>
            <a:off x="5726002" y="4845130"/>
            <a:ext cx="572356" cy="401668"/>
          </a:xfrm>
          <a:custGeom>
            <a:avLst/>
            <a:gdLst/>
            <a:ahLst/>
            <a:cxnLst/>
            <a:rect l="l" t="t" r="r" b="b"/>
            <a:pathLst>
              <a:path w="572356" h="401668">
                <a:moveTo>
                  <a:pt x="5000" y="102917"/>
                </a:moveTo>
                <a:lnTo>
                  <a:pt x="371522" y="102917"/>
                </a:lnTo>
                <a:lnTo>
                  <a:pt x="371522" y="5000"/>
                </a:lnTo>
                <a:lnTo>
                  <a:pt x="567356" y="200834"/>
                </a:lnTo>
                <a:lnTo>
                  <a:pt x="371522" y="396668"/>
                </a:lnTo>
                <a:lnTo>
                  <a:pt x="371522" y="298751"/>
                </a:lnTo>
                <a:lnTo>
                  <a:pt x="5000" y="298751"/>
                </a:lnTo>
                <a:close/>
              </a:path>
            </a:pathLst>
          </a:custGeom>
          <a:ln w="9999">
            <a:solidFill>
              <a:srgbClr val="418AB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3176016" y="4636008"/>
            <a:ext cx="1546860" cy="841248"/>
          </a:xfrm>
          <a:custGeom>
            <a:avLst/>
            <a:gdLst/>
            <a:ahLst/>
            <a:cxnLst/>
            <a:rect l="l" t="t" r="r" b="b"/>
            <a:pathLst>
              <a:path w="1546860" h="841248">
                <a:moveTo>
                  <a:pt x="19050" y="420624"/>
                </a:moveTo>
                <a:cubicBezTo>
                  <a:pt x="19050" y="198882"/>
                  <a:pt x="356743" y="19050"/>
                  <a:pt x="773430" y="19050"/>
                </a:cubicBezTo>
                <a:cubicBezTo>
                  <a:pt x="1190117" y="19050"/>
                  <a:pt x="1527810" y="198882"/>
                  <a:pt x="1527810" y="420624"/>
                </a:cubicBezTo>
                <a:cubicBezTo>
                  <a:pt x="1527810" y="642366"/>
                  <a:pt x="1190117" y="822198"/>
                  <a:pt x="773430" y="822198"/>
                </a:cubicBezTo>
                <a:cubicBezTo>
                  <a:pt x="356743" y="822198"/>
                  <a:pt x="19050" y="642366"/>
                  <a:pt x="19050" y="420624"/>
                </a:cubicBezTo>
                <a:close/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566166" y="2969514"/>
            <a:ext cx="431292" cy="553212"/>
          </a:xfrm>
          <a:custGeom>
            <a:avLst/>
            <a:gdLst/>
            <a:ahLst/>
            <a:cxnLst/>
            <a:rect l="l" t="t" r="r" b="b"/>
            <a:pathLst>
              <a:path w="431292" h="553212">
                <a:moveTo>
                  <a:pt x="0" y="191135"/>
                </a:moveTo>
                <a:lnTo>
                  <a:pt x="59601" y="138303"/>
                </a:lnTo>
                <a:lnTo>
                  <a:pt x="82372" y="52832"/>
                </a:lnTo>
                <a:lnTo>
                  <a:pt x="156044" y="52832"/>
                </a:lnTo>
                <a:lnTo>
                  <a:pt x="215646" y="0"/>
                </a:lnTo>
                <a:lnTo>
                  <a:pt x="275247" y="52832"/>
                </a:lnTo>
                <a:lnTo>
                  <a:pt x="348919" y="52832"/>
                </a:lnTo>
                <a:lnTo>
                  <a:pt x="371690" y="138303"/>
                </a:lnTo>
                <a:lnTo>
                  <a:pt x="431292" y="191135"/>
                </a:lnTo>
                <a:lnTo>
                  <a:pt x="408533" y="276606"/>
                </a:lnTo>
                <a:lnTo>
                  <a:pt x="431292" y="362076"/>
                </a:lnTo>
                <a:lnTo>
                  <a:pt x="371690" y="414909"/>
                </a:lnTo>
                <a:lnTo>
                  <a:pt x="348919" y="500380"/>
                </a:lnTo>
                <a:lnTo>
                  <a:pt x="275247" y="500380"/>
                </a:lnTo>
                <a:lnTo>
                  <a:pt x="215646" y="553212"/>
                </a:lnTo>
                <a:lnTo>
                  <a:pt x="156044" y="500380"/>
                </a:lnTo>
                <a:lnTo>
                  <a:pt x="82372" y="500380"/>
                </a:lnTo>
                <a:lnTo>
                  <a:pt x="59601" y="414909"/>
                </a:lnTo>
                <a:lnTo>
                  <a:pt x="0" y="362076"/>
                </a:lnTo>
                <a:lnTo>
                  <a:pt x="22758" y="276606"/>
                </a:lnTo>
                <a:close/>
              </a:path>
            </a:pathLst>
          </a:custGeom>
          <a:solidFill>
            <a:srgbClr val="FFCF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561166" y="2964514"/>
            <a:ext cx="441291" cy="563212"/>
          </a:xfrm>
          <a:custGeom>
            <a:avLst/>
            <a:gdLst/>
            <a:ahLst/>
            <a:cxnLst/>
            <a:rect l="l" t="t" r="r" b="b"/>
            <a:pathLst>
              <a:path w="441291" h="563212">
                <a:moveTo>
                  <a:pt x="5000" y="196135"/>
                </a:moveTo>
                <a:lnTo>
                  <a:pt x="64601" y="143303"/>
                </a:lnTo>
                <a:lnTo>
                  <a:pt x="87372" y="57832"/>
                </a:lnTo>
                <a:lnTo>
                  <a:pt x="161044" y="57832"/>
                </a:lnTo>
                <a:lnTo>
                  <a:pt x="220646" y="5000"/>
                </a:lnTo>
                <a:lnTo>
                  <a:pt x="280247" y="57832"/>
                </a:lnTo>
                <a:lnTo>
                  <a:pt x="353919" y="57832"/>
                </a:lnTo>
                <a:lnTo>
                  <a:pt x="376690" y="143303"/>
                </a:lnTo>
                <a:lnTo>
                  <a:pt x="436292" y="196135"/>
                </a:lnTo>
                <a:lnTo>
                  <a:pt x="413533" y="281606"/>
                </a:lnTo>
                <a:lnTo>
                  <a:pt x="436292" y="367076"/>
                </a:lnTo>
                <a:lnTo>
                  <a:pt x="376690" y="419909"/>
                </a:lnTo>
                <a:lnTo>
                  <a:pt x="353919" y="505380"/>
                </a:lnTo>
                <a:lnTo>
                  <a:pt x="280247" y="505380"/>
                </a:lnTo>
                <a:lnTo>
                  <a:pt x="220646" y="558212"/>
                </a:lnTo>
                <a:lnTo>
                  <a:pt x="161044" y="505380"/>
                </a:lnTo>
                <a:lnTo>
                  <a:pt x="87372" y="505380"/>
                </a:lnTo>
                <a:lnTo>
                  <a:pt x="64601" y="419909"/>
                </a:lnTo>
                <a:lnTo>
                  <a:pt x="5000" y="367076"/>
                </a:lnTo>
                <a:lnTo>
                  <a:pt x="27758" y="281606"/>
                </a:lnTo>
                <a:close/>
              </a:path>
            </a:pathLst>
          </a:custGeom>
          <a:ln w="9999">
            <a:solidFill>
              <a:srgbClr val="FE9E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text 1"/>
          <p:cNvSpPr txBox="1"/>
          <p:nvPr/>
        </p:nvSpPr>
        <p:spPr>
          <a:xfrm>
            <a:off x="728776" y="3151606"/>
            <a:ext cx="149275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3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76" name="object 376"/>
          <p:cNvSpPr/>
          <p:nvPr/>
        </p:nvSpPr>
        <p:spPr>
          <a:xfrm>
            <a:off x="566166" y="4769358"/>
            <a:ext cx="431292" cy="553212"/>
          </a:xfrm>
          <a:custGeom>
            <a:avLst/>
            <a:gdLst/>
            <a:ahLst/>
            <a:cxnLst/>
            <a:rect l="l" t="t" r="r" b="b"/>
            <a:pathLst>
              <a:path w="431292" h="553212">
                <a:moveTo>
                  <a:pt x="0" y="191135"/>
                </a:moveTo>
                <a:lnTo>
                  <a:pt x="59601" y="138303"/>
                </a:lnTo>
                <a:lnTo>
                  <a:pt x="82372" y="52832"/>
                </a:lnTo>
                <a:lnTo>
                  <a:pt x="156044" y="52832"/>
                </a:lnTo>
                <a:lnTo>
                  <a:pt x="215646" y="0"/>
                </a:lnTo>
                <a:lnTo>
                  <a:pt x="275247" y="52832"/>
                </a:lnTo>
                <a:lnTo>
                  <a:pt x="348919" y="52832"/>
                </a:lnTo>
                <a:lnTo>
                  <a:pt x="371690" y="138303"/>
                </a:lnTo>
                <a:lnTo>
                  <a:pt x="431292" y="191135"/>
                </a:lnTo>
                <a:lnTo>
                  <a:pt x="408533" y="276606"/>
                </a:lnTo>
                <a:lnTo>
                  <a:pt x="431292" y="362077"/>
                </a:lnTo>
                <a:lnTo>
                  <a:pt x="371690" y="414909"/>
                </a:lnTo>
                <a:lnTo>
                  <a:pt x="348919" y="500380"/>
                </a:lnTo>
                <a:lnTo>
                  <a:pt x="275247" y="500380"/>
                </a:lnTo>
                <a:lnTo>
                  <a:pt x="215646" y="553212"/>
                </a:lnTo>
                <a:lnTo>
                  <a:pt x="156044" y="500380"/>
                </a:lnTo>
                <a:lnTo>
                  <a:pt x="82372" y="500380"/>
                </a:lnTo>
                <a:lnTo>
                  <a:pt x="59601" y="414909"/>
                </a:lnTo>
                <a:lnTo>
                  <a:pt x="0" y="362077"/>
                </a:lnTo>
                <a:lnTo>
                  <a:pt x="22758" y="276606"/>
                </a:lnTo>
                <a:close/>
              </a:path>
            </a:pathLst>
          </a:custGeom>
          <a:solidFill>
            <a:srgbClr val="FFCF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561166" y="4764358"/>
            <a:ext cx="441291" cy="563212"/>
          </a:xfrm>
          <a:custGeom>
            <a:avLst/>
            <a:gdLst/>
            <a:ahLst/>
            <a:cxnLst/>
            <a:rect l="l" t="t" r="r" b="b"/>
            <a:pathLst>
              <a:path w="441291" h="563212">
                <a:moveTo>
                  <a:pt x="5000" y="196135"/>
                </a:moveTo>
                <a:lnTo>
                  <a:pt x="64601" y="143303"/>
                </a:lnTo>
                <a:lnTo>
                  <a:pt x="87372" y="57832"/>
                </a:lnTo>
                <a:lnTo>
                  <a:pt x="161044" y="57832"/>
                </a:lnTo>
                <a:lnTo>
                  <a:pt x="220646" y="5000"/>
                </a:lnTo>
                <a:lnTo>
                  <a:pt x="280247" y="57832"/>
                </a:lnTo>
                <a:lnTo>
                  <a:pt x="353919" y="57832"/>
                </a:lnTo>
                <a:lnTo>
                  <a:pt x="376690" y="143303"/>
                </a:lnTo>
                <a:lnTo>
                  <a:pt x="436292" y="196135"/>
                </a:lnTo>
                <a:lnTo>
                  <a:pt x="413533" y="281606"/>
                </a:lnTo>
                <a:lnTo>
                  <a:pt x="436292" y="367077"/>
                </a:lnTo>
                <a:lnTo>
                  <a:pt x="376690" y="419909"/>
                </a:lnTo>
                <a:lnTo>
                  <a:pt x="353919" y="505380"/>
                </a:lnTo>
                <a:lnTo>
                  <a:pt x="280247" y="505380"/>
                </a:lnTo>
                <a:lnTo>
                  <a:pt x="220646" y="558212"/>
                </a:lnTo>
                <a:lnTo>
                  <a:pt x="161044" y="505380"/>
                </a:lnTo>
                <a:lnTo>
                  <a:pt x="87372" y="505380"/>
                </a:lnTo>
                <a:lnTo>
                  <a:pt x="64601" y="419909"/>
                </a:lnTo>
                <a:lnTo>
                  <a:pt x="5000" y="367077"/>
                </a:lnTo>
                <a:lnTo>
                  <a:pt x="27758" y="281606"/>
                </a:lnTo>
                <a:close/>
              </a:path>
            </a:pathLst>
          </a:custGeom>
          <a:ln w="9999">
            <a:solidFill>
              <a:srgbClr val="FE9E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text 1"/>
          <p:cNvSpPr txBox="1"/>
          <p:nvPr/>
        </p:nvSpPr>
        <p:spPr>
          <a:xfrm>
            <a:off x="721156" y="4952086"/>
            <a:ext cx="163906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4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46" name="text 1"/>
          <p:cNvSpPr txBox="1"/>
          <p:nvPr/>
        </p:nvSpPr>
        <p:spPr>
          <a:xfrm>
            <a:off x="6678168" y="4961483"/>
            <a:ext cx="1698041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616162"/>
                </a:solidFill>
                <a:latin typeface="Corbel"/>
                <a:cs typeface="Corbel"/>
              </a:rPr>
              <a:t>No need to swap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object 378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225298" y="237490"/>
            <a:ext cx="11736832" cy="6390640"/>
          </a:xfrm>
          <a:custGeom>
            <a:avLst/>
            <a:gdLst/>
            <a:ahLst/>
            <a:cxnLst/>
            <a:rect l="l" t="t" r="r" b="b"/>
            <a:pathLst>
              <a:path w="11736832" h="6390640">
                <a:moveTo>
                  <a:pt x="6350" y="6384290"/>
                </a:moveTo>
                <a:lnTo>
                  <a:pt x="6350" y="6350"/>
                </a:lnTo>
                <a:lnTo>
                  <a:pt x="11730482" y="6350"/>
                </a:lnTo>
                <a:lnTo>
                  <a:pt x="11730482" y="6384290"/>
                </a:lnTo>
                <a:lnTo>
                  <a:pt x="6350" y="63842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1025833"/>
            <a:ext cx="5239023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latin typeface="Corbel"/>
                <a:cs typeface="Corbel"/>
              </a:rPr>
              <a:t>Bubble Sort - Example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798429" y="6346241"/>
            <a:ext cx="178156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Corbel"/>
                <a:cs typeface="Corbel"/>
              </a:rPr>
              <a:t>18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81" name="object 381"/>
          <p:cNvSpPr/>
          <p:nvPr/>
        </p:nvSpPr>
        <p:spPr>
          <a:xfrm>
            <a:off x="1143000" y="2548420"/>
            <a:ext cx="715657" cy="449923"/>
          </a:xfrm>
          <a:custGeom>
            <a:avLst/>
            <a:gdLst/>
            <a:ahLst/>
            <a:cxnLst/>
            <a:rect l="l" t="t" r="r" b="b"/>
            <a:pathLst>
              <a:path w="715657" h="449923">
                <a:moveTo>
                  <a:pt x="0" y="449923"/>
                </a:moveTo>
                <a:lnTo>
                  <a:pt x="0" y="0"/>
                </a:lnTo>
                <a:lnTo>
                  <a:pt x="715657" y="0"/>
                </a:lnTo>
                <a:lnTo>
                  <a:pt x="715657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1858645" y="2548420"/>
            <a:ext cx="715657" cy="449923"/>
          </a:xfrm>
          <a:custGeom>
            <a:avLst/>
            <a:gdLst/>
            <a:ahLst/>
            <a:cxnLst/>
            <a:rect l="l" t="t" r="r" b="b"/>
            <a:pathLst>
              <a:path w="715657" h="449923">
                <a:moveTo>
                  <a:pt x="0" y="449923"/>
                </a:moveTo>
                <a:lnTo>
                  <a:pt x="0" y="0"/>
                </a:lnTo>
                <a:lnTo>
                  <a:pt x="715657" y="0"/>
                </a:lnTo>
                <a:lnTo>
                  <a:pt x="715657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2574290" y="2548420"/>
            <a:ext cx="715657" cy="449923"/>
          </a:xfrm>
          <a:custGeom>
            <a:avLst/>
            <a:gdLst/>
            <a:ahLst/>
            <a:cxnLst/>
            <a:rect l="l" t="t" r="r" b="b"/>
            <a:pathLst>
              <a:path w="715657" h="449923">
                <a:moveTo>
                  <a:pt x="0" y="449923"/>
                </a:moveTo>
                <a:lnTo>
                  <a:pt x="0" y="0"/>
                </a:lnTo>
                <a:lnTo>
                  <a:pt x="715657" y="0"/>
                </a:lnTo>
                <a:lnTo>
                  <a:pt x="715657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3289934" y="2548420"/>
            <a:ext cx="715658" cy="449923"/>
          </a:xfrm>
          <a:custGeom>
            <a:avLst/>
            <a:gdLst/>
            <a:ahLst/>
            <a:cxnLst/>
            <a:rect l="l" t="t" r="r" b="b"/>
            <a:pathLst>
              <a:path w="715658" h="449923">
                <a:moveTo>
                  <a:pt x="0" y="449923"/>
                </a:moveTo>
                <a:lnTo>
                  <a:pt x="0" y="0"/>
                </a:lnTo>
                <a:lnTo>
                  <a:pt x="715658" y="0"/>
                </a:lnTo>
                <a:lnTo>
                  <a:pt x="715658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4005580" y="2548420"/>
            <a:ext cx="715658" cy="449923"/>
          </a:xfrm>
          <a:custGeom>
            <a:avLst/>
            <a:gdLst/>
            <a:ahLst/>
            <a:cxnLst/>
            <a:rect l="l" t="t" r="r" b="b"/>
            <a:pathLst>
              <a:path w="715658" h="449923">
                <a:moveTo>
                  <a:pt x="0" y="449923"/>
                </a:moveTo>
                <a:lnTo>
                  <a:pt x="0" y="0"/>
                </a:lnTo>
                <a:lnTo>
                  <a:pt x="715658" y="0"/>
                </a:lnTo>
                <a:lnTo>
                  <a:pt x="715658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4721225" y="2548420"/>
            <a:ext cx="715658" cy="449923"/>
          </a:xfrm>
          <a:custGeom>
            <a:avLst/>
            <a:gdLst/>
            <a:ahLst/>
            <a:cxnLst/>
            <a:rect l="l" t="t" r="r" b="b"/>
            <a:pathLst>
              <a:path w="715658" h="449923">
                <a:moveTo>
                  <a:pt x="0" y="449923"/>
                </a:moveTo>
                <a:lnTo>
                  <a:pt x="0" y="0"/>
                </a:lnTo>
                <a:lnTo>
                  <a:pt x="715658" y="0"/>
                </a:lnTo>
                <a:lnTo>
                  <a:pt x="715658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1143000" y="2998368"/>
            <a:ext cx="715657" cy="554710"/>
          </a:xfrm>
          <a:custGeom>
            <a:avLst/>
            <a:gdLst/>
            <a:ahLst/>
            <a:cxnLst/>
            <a:rect l="l" t="t" r="r" b="b"/>
            <a:pathLst>
              <a:path w="715657" h="554710">
                <a:moveTo>
                  <a:pt x="0" y="554710"/>
                </a:moveTo>
                <a:lnTo>
                  <a:pt x="0" y="0"/>
                </a:lnTo>
                <a:lnTo>
                  <a:pt x="715657" y="0"/>
                </a:lnTo>
                <a:lnTo>
                  <a:pt x="715657" y="554710"/>
                </a:lnTo>
                <a:lnTo>
                  <a:pt x="0" y="55471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1858645" y="2998368"/>
            <a:ext cx="715657" cy="554710"/>
          </a:xfrm>
          <a:custGeom>
            <a:avLst/>
            <a:gdLst/>
            <a:ahLst/>
            <a:cxnLst/>
            <a:rect l="l" t="t" r="r" b="b"/>
            <a:pathLst>
              <a:path w="715657" h="554710">
                <a:moveTo>
                  <a:pt x="0" y="554710"/>
                </a:moveTo>
                <a:lnTo>
                  <a:pt x="0" y="0"/>
                </a:lnTo>
                <a:lnTo>
                  <a:pt x="715657" y="0"/>
                </a:lnTo>
                <a:lnTo>
                  <a:pt x="715657" y="554710"/>
                </a:lnTo>
                <a:lnTo>
                  <a:pt x="0" y="55471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2574290" y="2998368"/>
            <a:ext cx="715657" cy="554710"/>
          </a:xfrm>
          <a:custGeom>
            <a:avLst/>
            <a:gdLst/>
            <a:ahLst/>
            <a:cxnLst/>
            <a:rect l="l" t="t" r="r" b="b"/>
            <a:pathLst>
              <a:path w="715657" h="554710">
                <a:moveTo>
                  <a:pt x="0" y="554710"/>
                </a:moveTo>
                <a:lnTo>
                  <a:pt x="0" y="0"/>
                </a:lnTo>
                <a:lnTo>
                  <a:pt x="715657" y="0"/>
                </a:lnTo>
                <a:lnTo>
                  <a:pt x="715657" y="554710"/>
                </a:lnTo>
                <a:lnTo>
                  <a:pt x="0" y="55471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3289934" y="2998368"/>
            <a:ext cx="715658" cy="554710"/>
          </a:xfrm>
          <a:custGeom>
            <a:avLst/>
            <a:gdLst/>
            <a:ahLst/>
            <a:cxnLst/>
            <a:rect l="l" t="t" r="r" b="b"/>
            <a:pathLst>
              <a:path w="715658" h="554710">
                <a:moveTo>
                  <a:pt x="0" y="554710"/>
                </a:moveTo>
                <a:lnTo>
                  <a:pt x="0" y="0"/>
                </a:lnTo>
                <a:lnTo>
                  <a:pt x="715658" y="0"/>
                </a:lnTo>
                <a:lnTo>
                  <a:pt x="715658" y="554710"/>
                </a:lnTo>
                <a:lnTo>
                  <a:pt x="0" y="55471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4005580" y="2998368"/>
            <a:ext cx="715658" cy="554710"/>
          </a:xfrm>
          <a:custGeom>
            <a:avLst/>
            <a:gdLst/>
            <a:ahLst/>
            <a:cxnLst/>
            <a:rect l="l" t="t" r="r" b="b"/>
            <a:pathLst>
              <a:path w="715658" h="554710">
                <a:moveTo>
                  <a:pt x="0" y="554710"/>
                </a:moveTo>
                <a:lnTo>
                  <a:pt x="0" y="0"/>
                </a:lnTo>
                <a:lnTo>
                  <a:pt x="715658" y="0"/>
                </a:lnTo>
                <a:lnTo>
                  <a:pt x="715658" y="554710"/>
                </a:lnTo>
                <a:lnTo>
                  <a:pt x="0" y="55471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4721225" y="2998368"/>
            <a:ext cx="715658" cy="554710"/>
          </a:xfrm>
          <a:custGeom>
            <a:avLst/>
            <a:gdLst/>
            <a:ahLst/>
            <a:cxnLst/>
            <a:rect l="l" t="t" r="r" b="b"/>
            <a:pathLst>
              <a:path w="715658" h="554710">
                <a:moveTo>
                  <a:pt x="0" y="554710"/>
                </a:moveTo>
                <a:lnTo>
                  <a:pt x="0" y="0"/>
                </a:lnTo>
                <a:lnTo>
                  <a:pt x="715658" y="0"/>
                </a:lnTo>
                <a:lnTo>
                  <a:pt x="715658" y="554710"/>
                </a:lnTo>
                <a:lnTo>
                  <a:pt x="0" y="55471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1852295" y="2535682"/>
            <a:ext cx="12700" cy="1030096"/>
          </a:xfrm>
          <a:custGeom>
            <a:avLst/>
            <a:gdLst/>
            <a:ahLst/>
            <a:cxnLst/>
            <a:rect l="l" t="t" r="r" b="b"/>
            <a:pathLst>
              <a:path w="12700" h="1030096">
                <a:moveTo>
                  <a:pt x="6350" y="6350"/>
                </a:moveTo>
                <a:lnTo>
                  <a:pt x="6350" y="102374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2567940" y="2535682"/>
            <a:ext cx="12700" cy="1030096"/>
          </a:xfrm>
          <a:custGeom>
            <a:avLst/>
            <a:gdLst/>
            <a:ahLst/>
            <a:cxnLst/>
            <a:rect l="l" t="t" r="r" b="b"/>
            <a:pathLst>
              <a:path w="12700" h="1030096">
                <a:moveTo>
                  <a:pt x="6350" y="6350"/>
                </a:moveTo>
                <a:lnTo>
                  <a:pt x="6350" y="102374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3283584" y="2535682"/>
            <a:ext cx="12700" cy="1030096"/>
          </a:xfrm>
          <a:custGeom>
            <a:avLst/>
            <a:gdLst/>
            <a:ahLst/>
            <a:cxnLst/>
            <a:rect l="l" t="t" r="r" b="b"/>
            <a:pathLst>
              <a:path w="12700" h="1030096">
                <a:moveTo>
                  <a:pt x="6350" y="6350"/>
                </a:moveTo>
                <a:lnTo>
                  <a:pt x="6350" y="102374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3999230" y="2535682"/>
            <a:ext cx="12700" cy="1030096"/>
          </a:xfrm>
          <a:custGeom>
            <a:avLst/>
            <a:gdLst/>
            <a:ahLst/>
            <a:cxnLst/>
            <a:rect l="l" t="t" r="r" b="b"/>
            <a:pathLst>
              <a:path w="12700" h="1030096">
                <a:moveTo>
                  <a:pt x="6350" y="6350"/>
                </a:moveTo>
                <a:lnTo>
                  <a:pt x="6350" y="102374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4714875" y="2535682"/>
            <a:ext cx="12700" cy="1030096"/>
          </a:xfrm>
          <a:custGeom>
            <a:avLst/>
            <a:gdLst/>
            <a:ahLst/>
            <a:cxnLst/>
            <a:rect l="l" t="t" r="r" b="b"/>
            <a:pathLst>
              <a:path w="12700" h="1030096">
                <a:moveTo>
                  <a:pt x="6350" y="6350"/>
                </a:moveTo>
                <a:lnTo>
                  <a:pt x="6350" y="102374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1117600" y="2979293"/>
            <a:ext cx="4344670" cy="38100"/>
          </a:xfrm>
          <a:custGeom>
            <a:avLst/>
            <a:gdLst/>
            <a:ahLst/>
            <a:cxnLst/>
            <a:rect l="l" t="t" r="r" b="b"/>
            <a:pathLst>
              <a:path w="4344670" h="38100">
                <a:moveTo>
                  <a:pt x="19050" y="19050"/>
                </a:moveTo>
                <a:lnTo>
                  <a:pt x="4325620" y="1905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1136650" y="2535682"/>
            <a:ext cx="12700" cy="1030096"/>
          </a:xfrm>
          <a:custGeom>
            <a:avLst/>
            <a:gdLst/>
            <a:ahLst/>
            <a:cxnLst/>
            <a:rect l="l" t="t" r="r" b="b"/>
            <a:pathLst>
              <a:path w="12700" h="1030096">
                <a:moveTo>
                  <a:pt x="6350" y="6350"/>
                </a:moveTo>
                <a:lnTo>
                  <a:pt x="6350" y="102374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5430520" y="2535682"/>
            <a:ext cx="12700" cy="1030096"/>
          </a:xfrm>
          <a:custGeom>
            <a:avLst/>
            <a:gdLst/>
            <a:ahLst/>
            <a:cxnLst/>
            <a:rect l="l" t="t" r="r" b="b"/>
            <a:pathLst>
              <a:path w="12700" h="1030096">
                <a:moveTo>
                  <a:pt x="6350" y="6350"/>
                </a:moveTo>
                <a:lnTo>
                  <a:pt x="6350" y="102374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1130300" y="2542032"/>
            <a:ext cx="4319270" cy="12700"/>
          </a:xfrm>
          <a:custGeom>
            <a:avLst/>
            <a:gdLst/>
            <a:ahLst/>
            <a:cxnLst/>
            <a:rect l="l" t="t" r="r" b="b"/>
            <a:pathLst>
              <a:path w="4319270" h="12700">
                <a:moveTo>
                  <a:pt x="6350" y="6350"/>
                </a:moveTo>
                <a:lnTo>
                  <a:pt x="4312920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1130300" y="3546728"/>
            <a:ext cx="4319270" cy="12700"/>
          </a:xfrm>
          <a:custGeom>
            <a:avLst/>
            <a:gdLst/>
            <a:ahLst/>
            <a:cxnLst/>
            <a:rect l="l" t="t" r="r" b="b"/>
            <a:pathLst>
              <a:path w="4319270" h="12700">
                <a:moveTo>
                  <a:pt x="6350" y="6350"/>
                </a:moveTo>
                <a:lnTo>
                  <a:pt x="4312920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1443863" y="2638018"/>
            <a:ext cx="16024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2159762" y="2638018"/>
            <a:ext cx="161163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2877058" y="2638018"/>
            <a:ext cx="15864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3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3588131" y="2638018"/>
            <a:ext cx="167792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4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308348" y="2638018"/>
            <a:ext cx="158877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5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5016373" y="2638018"/>
            <a:ext cx="172821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6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331087" y="3056890"/>
            <a:ext cx="422757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42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2046985" y="3066034"/>
            <a:ext cx="422757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35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2762758" y="3066034"/>
            <a:ext cx="422757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12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3478403" y="3066034"/>
            <a:ext cx="422757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77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110228" y="3056890"/>
            <a:ext cx="591921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101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4995037" y="3056890"/>
            <a:ext cx="254203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403" name="object 403"/>
          <p:cNvSpPr/>
          <p:nvPr/>
        </p:nvSpPr>
        <p:spPr>
          <a:xfrm>
            <a:off x="6585839" y="2548420"/>
            <a:ext cx="715658" cy="449923"/>
          </a:xfrm>
          <a:custGeom>
            <a:avLst/>
            <a:gdLst/>
            <a:ahLst/>
            <a:cxnLst/>
            <a:rect l="l" t="t" r="r" b="b"/>
            <a:pathLst>
              <a:path w="715658" h="449923">
                <a:moveTo>
                  <a:pt x="0" y="449923"/>
                </a:moveTo>
                <a:lnTo>
                  <a:pt x="0" y="0"/>
                </a:lnTo>
                <a:lnTo>
                  <a:pt x="715658" y="0"/>
                </a:lnTo>
                <a:lnTo>
                  <a:pt x="715658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7301484" y="2548420"/>
            <a:ext cx="715657" cy="449923"/>
          </a:xfrm>
          <a:custGeom>
            <a:avLst/>
            <a:gdLst/>
            <a:ahLst/>
            <a:cxnLst/>
            <a:rect l="l" t="t" r="r" b="b"/>
            <a:pathLst>
              <a:path w="715657" h="449923">
                <a:moveTo>
                  <a:pt x="0" y="449923"/>
                </a:moveTo>
                <a:lnTo>
                  <a:pt x="0" y="0"/>
                </a:lnTo>
                <a:lnTo>
                  <a:pt x="715657" y="0"/>
                </a:lnTo>
                <a:lnTo>
                  <a:pt x="715657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8017129" y="2548420"/>
            <a:ext cx="715658" cy="449923"/>
          </a:xfrm>
          <a:custGeom>
            <a:avLst/>
            <a:gdLst/>
            <a:ahLst/>
            <a:cxnLst/>
            <a:rect l="l" t="t" r="r" b="b"/>
            <a:pathLst>
              <a:path w="715658" h="449923">
                <a:moveTo>
                  <a:pt x="0" y="449923"/>
                </a:moveTo>
                <a:lnTo>
                  <a:pt x="0" y="0"/>
                </a:lnTo>
                <a:lnTo>
                  <a:pt x="715658" y="0"/>
                </a:lnTo>
                <a:lnTo>
                  <a:pt x="715658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8732774" y="2548420"/>
            <a:ext cx="715658" cy="449923"/>
          </a:xfrm>
          <a:custGeom>
            <a:avLst/>
            <a:gdLst/>
            <a:ahLst/>
            <a:cxnLst/>
            <a:rect l="l" t="t" r="r" b="b"/>
            <a:pathLst>
              <a:path w="715658" h="449923">
                <a:moveTo>
                  <a:pt x="0" y="449923"/>
                </a:moveTo>
                <a:lnTo>
                  <a:pt x="0" y="0"/>
                </a:lnTo>
                <a:lnTo>
                  <a:pt x="715658" y="0"/>
                </a:lnTo>
                <a:lnTo>
                  <a:pt x="715658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9448419" y="2548420"/>
            <a:ext cx="715657" cy="449923"/>
          </a:xfrm>
          <a:custGeom>
            <a:avLst/>
            <a:gdLst/>
            <a:ahLst/>
            <a:cxnLst/>
            <a:rect l="l" t="t" r="r" b="b"/>
            <a:pathLst>
              <a:path w="715657" h="449923">
                <a:moveTo>
                  <a:pt x="0" y="449923"/>
                </a:moveTo>
                <a:lnTo>
                  <a:pt x="0" y="0"/>
                </a:lnTo>
                <a:lnTo>
                  <a:pt x="715657" y="0"/>
                </a:lnTo>
                <a:lnTo>
                  <a:pt x="715657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10164191" y="2548420"/>
            <a:ext cx="715658" cy="449923"/>
          </a:xfrm>
          <a:custGeom>
            <a:avLst/>
            <a:gdLst/>
            <a:ahLst/>
            <a:cxnLst/>
            <a:rect l="l" t="t" r="r" b="b"/>
            <a:pathLst>
              <a:path w="715658" h="449923">
                <a:moveTo>
                  <a:pt x="0" y="449923"/>
                </a:moveTo>
                <a:lnTo>
                  <a:pt x="0" y="0"/>
                </a:lnTo>
                <a:lnTo>
                  <a:pt x="715658" y="0"/>
                </a:lnTo>
                <a:lnTo>
                  <a:pt x="715658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6585839" y="2998368"/>
            <a:ext cx="715658" cy="554710"/>
          </a:xfrm>
          <a:custGeom>
            <a:avLst/>
            <a:gdLst/>
            <a:ahLst/>
            <a:cxnLst/>
            <a:rect l="l" t="t" r="r" b="b"/>
            <a:pathLst>
              <a:path w="715658" h="554710">
                <a:moveTo>
                  <a:pt x="0" y="554710"/>
                </a:moveTo>
                <a:lnTo>
                  <a:pt x="0" y="0"/>
                </a:lnTo>
                <a:lnTo>
                  <a:pt x="715658" y="0"/>
                </a:lnTo>
                <a:lnTo>
                  <a:pt x="715658" y="554710"/>
                </a:lnTo>
                <a:lnTo>
                  <a:pt x="0" y="55471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7301484" y="2998368"/>
            <a:ext cx="715657" cy="554710"/>
          </a:xfrm>
          <a:custGeom>
            <a:avLst/>
            <a:gdLst/>
            <a:ahLst/>
            <a:cxnLst/>
            <a:rect l="l" t="t" r="r" b="b"/>
            <a:pathLst>
              <a:path w="715657" h="554710">
                <a:moveTo>
                  <a:pt x="0" y="554710"/>
                </a:moveTo>
                <a:lnTo>
                  <a:pt x="0" y="0"/>
                </a:lnTo>
                <a:lnTo>
                  <a:pt x="715657" y="0"/>
                </a:lnTo>
                <a:lnTo>
                  <a:pt x="715657" y="554710"/>
                </a:lnTo>
                <a:lnTo>
                  <a:pt x="0" y="55471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8017129" y="2998368"/>
            <a:ext cx="715658" cy="554710"/>
          </a:xfrm>
          <a:custGeom>
            <a:avLst/>
            <a:gdLst/>
            <a:ahLst/>
            <a:cxnLst/>
            <a:rect l="l" t="t" r="r" b="b"/>
            <a:pathLst>
              <a:path w="715658" h="554710">
                <a:moveTo>
                  <a:pt x="0" y="554710"/>
                </a:moveTo>
                <a:lnTo>
                  <a:pt x="0" y="0"/>
                </a:lnTo>
                <a:lnTo>
                  <a:pt x="715658" y="0"/>
                </a:lnTo>
                <a:lnTo>
                  <a:pt x="715658" y="554710"/>
                </a:lnTo>
                <a:lnTo>
                  <a:pt x="0" y="55471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8732774" y="2998368"/>
            <a:ext cx="715658" cy="554710"/>
          </a:xfrm>
          <a:custGeom>
            <a:avLst/>
            <a:gdLst/>
            <a:ahLst/>
            <a:cxnLst/>
            <a:rect l="l" t="t" r="r" b="b"/>
            <a:pathLst>
              <a:path w="715658" h="554710">
                <a:moveTo>
                  <a:pt x="0" y="554710"/>
                </a:moveTo>
                <a:lnTo>
                  <a:pt x="0" y="0"/>
                </a:lnTo>
                <a:lnTo>
                  <a:pt x="715658" y="0"/>
                </a:lnTo>
                <a:lnTo>
                  <a:pt x="715658" y="554710"/>
                </a:lnTo>
                <a:lnTo>
                  <a:pt x="0" y="55471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9448419" y="2998368"/>
            <a:ext cx="715657" cy="554710"/>
          </a:xfrm>
          <a:custGeom>
            <a:avLst/>
            <a:gdLst/>
            <a:ahLst/>
            <a:cxnLst/>
            <a:rect l="l" t="t" r="r" b="b"/>
            <a:pathLst>
              <a:path w="715657" h="554710">
                <a:moveTo>
                  <a:pt x="0" y="554710"/>
                </a:moveTo>
                <a:lnTo>
                  <a:pt x="0" y="0"/>
                </a:lnTo>
                <a:lnTo>
                  <a:pt x="715657" y="0"/>
                </a:lnTo>
                <a:lnTo>
                  <a:pt x="715657" y="554710"/>
                </a:lnTo>
                <a:lnTo>
                  <a:pt x="0" y="55471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10164191" y="2998368"/>
            <a:ext cx="715658" cy="554710"/>
          </a:xfrm>
          <a:custGeom>
            <a:avLst/>
            <a:gdLst/>
            <a:ahLst/>
            <a:cxnLst/>
            <a:rect l="l" t="t" r="r" b="b"/>
            <a:pathLst>
              <a:path w="715658" h="554710">
                <a:moveTo>
                  <a:pt x="0" y="554710"/>
                </a:moveTo>
                <a:lnTo>
                  <a:pt x="0" y="0"/>
                </a:lnTo>
                <a:lnTo>
                  <a:pt x="715658" y="0"/>
                </a:lnTo>
                <a:lnTo>
                  <a:pt x="715658" y="554710"/>
                </a:lnTo>
                <a:lnTo>
                  <a:pt x="0" y="55471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7295134" y="2535682"/>
            <a:ext cx="12700" cy="1030096"/>
          </a:xfrm>
          <a:custGeom>
            <a:avLst/>
            <a:gdLst/>
            <a:ahLst/>
            <a:cxnLst/>
            <a:rect l="l" t="t" r="r" b="b"/>
            <a:pathLst>
              <a:path w="12700" h="1030096">
                <a:moveTo>
                  <a:pt x="6350" y="6350"/>
                </a:moveTo>
                <a:lnTo>
                  <a:pt x="6350" y="102374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8010779" y="2535682"/>
            <a:ext cx="12700" cy="1030096"/>
          </a:xfrm>
          <a:custGeom>
            <a:avLst/>
            <a:gdLst/>
            <a:ahLst/>
            <a:cxnLst/>
            <a:rect l="l" t="t" r="r" b="b"/>
            <a:pathLst>
              <a:path w="12700" h="1030096">
                <a:moveTo>
                  <a:pt x="6350" y="6350"/>
                </a:moveTo>
                <a:lnTo>
                  <a:pt x="6350" y="102374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8726424" y="2535682"/>
            <a:ext cx="12700" cy="1030096"/>
          </a:xfrm>
          <a:custGeom>
            <a:avLst/>
            <a:gdLst/>
            <a:ahLst/>
            <a:cxnLst/>
            <a:rect l="l" t="t" r="r" b="b"/>
            <a:pathLst>
              <a:path w="12700" h="1030096">
                <a:moveTo>
                  <a:pt x="6350" y="6350"/>
                </a:moveTo>
                <a:lnTo>
                  <a:pt x="6350" y="102374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9442069" y="2535682"/>
            <a:ext cx="12700" cy="1030096"/>
          </a:xfrm>
          <a:custGeom>
            <a:avLst/>
            <a:gdLst/>
            <a:ahLst/>
            <a:cxnLst/>
            <a:rect l="l" t="t" r="r" b="b"/>
            <a:pathLst>
              <a:path w="12700" h="1030096">
                <a:moveTo>
                  <a:pt x="6350" y="6350"/>
                </a:moveTo>
                <a:lnTo>
                  <a:pt x="6350" y="102374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10157841" y="2535682"/>
            <a:ext cx="12700" cy="1030096"/>
          </a:xfrm>
          <a:custGeom>
            <a:avLst/>
            <a:gdLst/>
            <a:ahLst/>
            <a:cxnLst/>
            <a:rect l="l" t="t" r="r" b="b"/>
            <a:pathLst>
              <a:path w="12700" h="1030096">
                <a:moveTo>
                  <a:pt x="6350" y="6350"/>
                </a:moveTo>
                <a:lnTo>
                  <a:pt x="6350" y="102374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6560439" y="2979293"/>
            <a:ext cx="4344797" cy="38100"/>
          </a:xfrm>
          <a:custGeom>
            <a:avLst/>
            <a:gdLst/>
            <a:ahLst/>
            <a:cxnLst/>
            <a:rect l="l" t="t" r="r" b="b"/>
            <a:pathLst>
              <a:path w="4344797" h="38100">
                <a:moveTo>
                  <a:pt x="19050" y="19050"/>
                </a:moveTo>
                <a:lnTo>
                  <a:pt x="4325747" y="1905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6579489" y="2535682"/>
            <a:ext cx="12700" cy="1030096"/>
          </a:xfrm>
          <a:custGeom>
            <a:avLst/>
            <a:gdLst/>
            <a:ahLst/>
            <a:cxnLst/>
            <a:rect l="l" t="t" r="r" b="b"/>
            <a:pathLst>
              <a:path w="12700" h="1030096">
                <a:moveTo>
                  <a:pt x="6350" y="6350"/>
                </a:moveTo>
                <a:lnTo>
                  <a:pt x="6350" y="102374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10873486" y="2535682"/>
            <a:ext cx="12700" cy="1030096"/>
          </a:xfrm>
          <a:custGeom>
            <a:avLst/>
            <a:gdLst/>
            <a:ahLst/>
            <a:cxnLst/>
            <a:rect l="l" t="t" r="r" b="b"/>
            <a:pathLst>
              <a:path w="12700" h="1030096">
                <a:moveTo>
                  <a:pt x="6350" y="6350"/>
                </a:moveTo>
                <a:lnTo>
                  <a:pt x="6350" y="102374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6573139" y="2542032"/>
            <a:ext cx="4319397" cy="12700"/>
          </a:xfrm>
          <a:custGeom>
            <a:avLst/>
            <a:gdLst/>
            <a:ahLst/>
            <a:cxnLst/>
            <a:rect l="l" t="t" r="r" b="b"/>
            <a:pathLst>
              <a:path w="4319397" h="12700">
                <a:moveTo>
                  <a:pt x="6350" y="6350"/>
                </a:moveTo>
                <a:lnTo>
                  <a:pt x="4313047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6573139" y="3546728"/>
            <a:ext cx="4319397" cy="12700"/>
          </a:xfrm>
          <a:custGeom>
            <a:avLst/>
            <a:gdLst/>
            <a:ahLst/>
            <a:cxnLst/>
            <a:rect l="l" t="t" r="r" b="b"/>
            <a:pathLst>
              <a:path w="4319397" h="12700">
                <a:moveTo>
                  <a:pt x="6350" y="6350"/>
                </a:moveTo>
                <a:lnTo>
                  <a:pt x="4313047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text 1"/>
          <p:cNvSpPr txBox="1"/>
          <p:nvPr/>
        </p:nvSpPr>
        <p:spPr>
          <a:xfrm>
            <a:off x="6887591" y="2638018"/>
            <a:ext cx="16024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7603236" y="2638018"/>
            <a:ext cx="161163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8320405" y="2638018"/>
            <a:ext cx="15864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3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9031859" y="2638018"/>
            <a:ext cx="167793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4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9752076" y="2638018"/>
            <a:ext cx="158877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5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10460101" y="2638018"/>
            <a:ext cx="172822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6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6774815" y="3056890"/>
            <a:ext cx="422758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42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7490460" y="3066034"/>
            <a:ext cx="422758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35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8206105" y="3066034"/>
            <a:ext cx="422757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12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8921750" y="3066034"/>
            <a:ext cx="423672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77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9723120" y="3056890"/>
            <a:ext cx="254203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solidFill>
                  <a:srgbClr val="616162"/>
                </a:solidFill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text 1"/>
          <p:cNvSpPr txBox="1"/>
          <p:nvPr/>
        </p:nvSpPr>
        <p:spPr>
          <a:xfrm>
            <a:off x="10269601" y="3056890"/>
            <a:ext cx="591922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solidFill>
                  <a:srgbClr val="616162"/>
                </a:solidFill>
                <a:latin typeface="Arial"/>
                <a:cs typeface="Arial"/>
              </a:rPr>
              <a:t>101</a:t>
            </a:r>
            <a:endParaRPr sz="2400">
              <a:latin typeface="Arial"/>
              <a:cs typeface="Arial"/>
            </a:endParaRPr>
          </a:p>
        </p:txBody>
      </p:sp>
      <p:sp>
        <p:nvSpPr>
          <p:cNvPr id="425" name="object 425"/>
          <p:cNvSpPr/>
          <p:nvPr/>
        </p:nvSpPr>
        <p:spPr>
          <a:xfrm>
            <a:off x="1143000" y="4346740"/>
            <a:ext cx="715657" cy="449923"/>
          </a:xfrm>
          <a:custGeom>
            <a:avLst/>
            <a:gdLst/>
            <a:ahLst/>
            <a:cxnLst/>
            <a:rect l="l" t="t" r="r" b="b"/>
            <a:pathLst>
              <a:path w="715657" h="449923">
                <a:moveTo>
                  <a:pt x="0" y="449923"/>
                </a:moveTo>
                <a:lnTo>
                  <a:pt x="0" y="0"/>
                </a:lnTo>
                <a:lnTo>
                  <a:pt x="715657" y="0"/>
                </a:lnTo>
                <a:lnTo>
                  <a:pt x="715657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1858645" y="4346740"/>
            <a:ext cx="715657" cy="449923"/>
          </a:xfrm>
          <a:custGeom>
            <a:avLst/>
            <a:gdLst/>
            <a:ahLst/>
            <a:cxnLst/>
            <a:rect l="l" t="t" r="r" b="b"/>
            <a:pathLst>
              <a:path w="715657" h="449923">
                <a:moveTo>
                  <a:pt x="0" y="449923"/>
                </a:moveTo>
                <a:lnTo>
                  <a:pt x="0" y="0"/>
                </a:lnTo>
                <a:lnTo>
                  <a:pt x="715657" y="0"/>
                </a:lnTo>
                <a:lnTo>
                  <a:pt x="715657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2574290" y="4346740"/>
            <a:ext cx="715657" cy="449923"/>
          </a:xfrm>
          <a:custGeom>
            <a:avLst/>
            <a:gdLst/>
            <a:ahLst/>
            <a:cxnLst/>
            <a:rect l="l" t="t" r="r" b="b"/>
            <a:pathLst>
              <a:path w="715657" h="449923">
                <a:moveTo>
                  <a:pt x="0" y="449923"/>
                </a:moveTo>
                <a:lnTo>
                  <a:pt x="0" y="0"/>
                </a:lnTo>
                <a:lnTo>
                  <a:pt x="715657" y="0"/>
                </a:lnTo>
                <a:lnTo>
                  <a:pt x="715657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3289934" y="4346740"/>
            <a:ext cx="715658" cy="449923"/>
          </a:xfrm>
          <a:custGeom>
            <a:avLst/>
            <a:gdLst/>
            <a:ahLst/>
            <a:cxnLst/>
            <a:rect l="l" t="t" r="r" b="b"/>
            <a:pathLst>
              <a:path w="715658" h="449923">
                <a:moveTo>
                  <a:pt x="0" y="449923"/>
                </a:moveTo>
                <a:lnTo>
                  <a:pt x="0" y="0"/>
                </a:lnTo>
                <a:lnTo>
                  <a:pt x="715658" y="0"/>
                </a:lnTo>
                <a:lnTo>
                  <a:pt x="715658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4005580" y="4346740"/>
            <a:ext cx="715658" cy="449923"/>
          </a:xfrm>
          <a:custGeom>
            <a:avLst/>
            <a:gdLst/>
            <a:ahLst/>
            <a:cxnLst/>
            <a:rect l="l" t="t" r="r" b="b"/>
            <a:pathLst>
              <a:path w="715658" h="449923">
                <a:moveTo>
                  <a:pt x="0" y="449923"/>
                </a:moveTo>
                <a:lnTo>
                  <a:pt x="0" y="0"/>
                </a:lnTo>
                <a:lnTo>
                  <a:pt x="715658" y="0"/>
                </a:lnTo>
                <a:lnTo>
                  <a:pt x="715658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4721225" y="4346740"/>
            <a:ext cx="715658" cy="449923"/>
          </a:xfrm>
          <a:custGeom>
            <a:avLst/>
            <a:gdLst/>
            <a:ahLst/>
            <a:cxnLst/>
            <a:rect l="l" t="t" r="r" b="b"/>
            <a:pathLst>
              <a:path w="715658" h="449923">
                <a:moveTo>
                  <a:pt x="0" y="449923"/>
                </a:moveTo>
                <a:lnTo>
                  <a:pt x="0" y="0"/>
                </a:lnTo>
                <a:lnTo>
                  <a:pt x="715658" y="0"/>
                </a:lnTo>
                <a:lnTo>
                  <a:pt x="715658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1143000" y="4796688"/>
            <a:ext cx="715657" cy="554710"/>
          </a:xfrm>
          <a:custGeom>
            <a:avLst/>
            <a:gdLst/>
            <a:ahLst/>
            <a:cxnLst/>
            <a:rect l="l" t="t" r="r" b="b"/>
            <a:pathLst>
              <a:path w="715657" h="554710">
                <a:moveTo>
                  <a:pt x="0" y="554711"/>
                </a:moveTo>
                <a:lnTo>
                  <a:pt x="0" y="0"/>
                </a:lnTo>
                <a:lnTo>
                  <a:pt x="715657" y="0"/>
                </a:lnTo>
                <a:lnTo>
                  <a:pt x="715657" y="554711"/>
                </a:lnTo>
                <a:lnTo>
                  <a:pt x="0" y="554711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1858645" y="4796688"/>
            <a:ext cx="715657" cy="554710"/>
          </a:xfrm>
          <a:custGeom>
            <a:avLst/>
            <a:gdLst/>
            <a:ahLst/>
            <a:cxnLst/>
            <a:rect l="l" t="t" r="r" b="b"/>
            <a:pathLst>
              <a:path w="715657" h="554710">
                <a:moveTo>
                  <a:pt x="0" y="554711"/>
                </a:moveTo>
                <a:lnTo>
                  <a:pt x="0" y="0"/>
                </a:lnTo>
                <a:lnTo>
                  <a:pt x="715657" y="0"/>
                </a:lnTo>
                <a:lnTo>
                  <a:pt x="715657" y="554711"/>
                </a:lnTo>
                <a:lnTo>
                  <a:pt x="0" y="554711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2574290" y="4796688"/>
            <a:ext cx="715657" cy="554710"/>
          </a:xfrm>
          <a:custGeom>
            <a:avLst/>
            <a:gdLst/>
            <a:ahLst/>
            <a:cxnLst/>
            <a:rect l="l" t="t" r="r" b="b"/>
            <a:pathLst>
              <a:path w="715657" h="554710">
                <a:moveTo>
                  <a:pt x="0" y="554711"/>
                </a:moveTo>
                <a:lnTo>
                  <a:pt x="0" y="0"/>
                </a:lnTo>
                <a:lnTo>
                  <a:pt x="715657" y="0"/>
                </a:lnTo>
                <a:lnTo>
                  <a:pt x="715657" y="554711"/>
                </a:lnTo>
                <a:lnTo>
                  <a:pt x="0" y="554711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3289934" y="4796688"/>
            <a:ext cx="715658" cy="554710"/>
          </a:xfrm>
          <a:custGeom>
            <a:avLst/>
            <a:gdLst/>
            <a:ahLst/>
            <a:cxnLst/>
            <a:rect l="l" t="t" r="r" b="b"/>
            <a:pathLst>
              <a:path w="715658" h="554710">
                <a:moveTo>
                  <a:pt x="0" y="554711"/>
                </a:moveTo>
                <a:lnTo>
                  <a:pt x="0" y="0"/>
                </a:lnTo>
                <a:lnTo>
                  <a:pt x="715658" y="0"/>
                </a:lnTo>
                <a:lnTo>
                  <a:pt x="715658" y="554711"/>
                </a:lnTo>
                <a:lnTo>
                  <a:pt x="0" y="554711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4005580" y="4796688"/>
            <a:ext cx="715658" cy="554710"/>
          </a:xfrm>
          <a:custGeom>
            <a:avLst/>
            <a:gdLst/>
            <a:ahLst/>
            <a:cxnLst/>
            <a:rect l="l" t="t" r="r" b="b"/>
            <a:pathLst>
              <a:path w="715658" h="554710">
                <a:moveTo>
                  <a:pt x="0" y="554711"/>
                </a:moveTo>
                <a:lnTo>
                  <a:pt x="0" y="0"/>
                </a:lnTo>
                <a:lnTo>
                  <a:pt x="715658" y="0"/>
                </a:lnTo>
                <a:lnTo>
                  <a:pt x="715658" y="554711"/>
                </a:lnTo>
                <a:lnTo>
                  <a:pt x="0" y="554711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4721225" y="4796688"/>
            <a:ext cx="715658" cy="554710"/>
          </a:xfrm>
          <a:custGeom>
            <a:avLst/>
            <a:gdLst/>
            <a:ahLst/>
            <a:cxnLst/>
            <a:rect l="l" t="t" r="r" b="b"/>
            <a:pathLst>
              <a:path w="715658" h="554710">
                <a:moveTo>
                  <a:pt x="0" y="554711"/>
                </a:moveTo>
                <a:lnTo>
                  <a:pt x="0" y="0"/>
                </a:lnTo>
                <a:lnTo>
                  <a:pt x="715658" y="0"/>
                </a:lnTo>
                <a:lnTo>
                  <a:pt x="715658" y="554711"/>
                </a:lnTo>
                <a:lnTo>
                  <a:pt x="0" y="554711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1852295" y="4334002"/>
            <a:ext cx="12700" cy="1030097"/>
          </a:xfrm>
          <a:custGeom>
            <a:avLst/>
            <a:gdLst/>
            <a:ahLst/>
            <a:cxnLst/>
            <a:rect l="l" t="t" r="r" b="b"/>
            <a:pathLst>
              <a:path w="12700" h="1030097">
                <a:moveTo>
                  <a:pt x="6350" y="6350"/>
                </a:moveTo>
                <a:lnTo>
                  <a:pt x="6350" y="102374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2567940" y="4334002"/>
            <a:ext cx="12700" cy="1030097"/>
          </a:xfrm>
          <a:custGeom>
            <a:avLst/>
            <a:gdLst/>
            <a:ahLst/>
            <a:cxnLst/>
            <a:rect l="l" t="t" r="r" b="b"/>
            <a:pathLst>
              <a:path w="12700" h="1030097">
                <a:moveTo>
                  <a:pt x="6350" y="6350"/>
                </a:moveTo>
                <a:lnTo>
                  <a:pt x="6350" y="102374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3283584" y="4334002"/>
            <a:ext cx="12700" cy="1030097"/>
          </a:xfrm>
          <a:custGeom>
            <a:avLst/>
            <a:gdLst/>
            <a:ahLst/>
            <a:cxnLst/>
            <a:rect l="l" t="t" r="r" b="b"/>
            <a:pathLst>
              <a:path w="12700" h="1030097">
                <a:moveTo>
                  <a:pt x="6350" y="6350"/>
                </a:moveTo>
                <a:lnTo>
                  <a:pt x="6350" y="102374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3999230" y="4334002"/>
            <a:ext cx="12700" cy="1030097"/>
          </a:xfrm>
          <a:custGeom>
            <a:avLst/>
            <a:gdLst/>
            <a:ahLst/>
            <a:cxnLst/>
            <a:rect l="l" t="t" r="r" b="b"/>
            <a:pathLst>
              <a:path w="12700" h="1030097">
                <a:moveTo>
                  <a:pt x="6350" y="6350"/>
                </a:moveTo>
                <a:lnTo>
                  <a:pt x="6350" y="102374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4714875" y="4334002"/>
            <a:ext cx="12700" cy="1030097"/>
          </a:xfrm>
          <a:custGeom>
            <a:avLst/>
            <a:gdLst/>
            <a:ahLst/>
            <a:cxnLst/>
            <a:rect l="l" t="t" r="r" b="b"/>
            <a:pathLst>
              <a:path w="12700" h="1030097">
                <a:moveTo>
                  <a:pt x="6350" y="6350"/>
                </a:moveTo>
                <a:lnTo>
                  <a:pt x="6350" y="102374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1117600" y="4777613"/>
            <a:ext cx="4344670" cy="38100"/>
          </a:xfrm>
          <a:custGeom>
            <a:avLst/>
            <a:gdLst/>
            <a:ahLst/>
            <a:cxnLst/>
            <a:rect l="l" t="t" r="r" b="b"/>
            <a:pathLst>
              <a:path w="4344670" h="38100">
                <a:moveTo>
                  <a:pt x="19050" y="19050"/>
                </a:moveTo>
                <a:lnTo>
                  <a:pt x="4325620" y="1905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1136650" y="4334002"/>
            <a:ext cx="12700" cy="1030097"/>
          </a:xfrm>
          <a:custGeom>
            <a:avLst/>
            <a:gdLst/>
            <a:ahLst/>
            <a:cxnLst/>
            <a:rect l="l" t="t" r="r" b="b"/>
            <a:pathLst>
              <a:path w="12700" h="1030097">
                <a:moveTo>
                  <a:pt x="6350" y="6350"/>
                </a:moveTo>
                <a:lnTo>
                  <a:pt x="6350" y="102374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5430520" y="4334002"/>
            <a:ext cx="12700" cy="1030097"/>
          </a:xfrm>
          <a:custGeom>
            <a:avLst/>
            <a:gdLst/>
            <a:ahLst/>
            <a:cxnLst/>
            <a:rect l="l" t="t" r="r" b="b"/>
            <a:pathLst>
              <a:path w="12700" h="1030097">
                <a:moveTo>
                  <a:pt x="6350" y="6350"/>
                </a:moveTo>
                <a:lnTo>
                  <a:pt x="6350" y="102374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1130300" y="4340352"/>
            <a:ext cx="4319270" cy="12700"/>
          </a:xfrm>
          <a:custGeom>
            <a:avLst/>
            <a:gdLst/>
            <a:ahLst/>
            <a:cxnLst/>
            <a:rect l="l" t="t" r="r" b="b"/>
            <a:pathLst>
              <a:path w="4319270" h="12700">
                <a:moveTo>
                  <a:pt x="6350" y="6350"/>
                </a:moveTo>
                <a:lnTo>
                  <a:pt x="4312920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1130300" y="5345049"/>
            <a:ext cx="4319270" cy="12700"/>
          </a:xfrm>
          <a:custGeom>
            <a:avLst/>
            <a:gdLst/>
            <a:ahLst/>
            <a:cxnLst/>
            <a:rect l="l" t="t" r="r" b="b"/>
            <a:pathLst>
              <a:path w="4319270" h="12700">
                <a:moveTo>
                  <a:pt x="6350" y="6350"/>
                </a:moveTo>
                <a:lnTo>
                  <a:pt x="4312920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text 1"/>
          <p:cNvSpPr txBox="1"/>
          <p:nvPr/>
        </p:nvSpPr>
        <p:spPr>
          <a:xfrm>
            <a:off x="1443863" y="4436720"/>
            <a:ext cx="16024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3" name="text 1"/>
          <p:cNvSpPr txBox="1"/>
          <p:nvPr/>
        </p:nvSpPr>
        <p:spPr>
          <a:xfrm>
            <a:off x="2159762" y="4436720"/>
            <a:ext cx="161163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4" name="text 1"/>
          <p:cNvSpPr txBox="1"/>
          <p:nvPr/>
        </p:nvSpPr>
        <p:spPr>
          <a:xfrm>
            <a:off x="2877058" y="4436720"/>
            <a:ext cx="15864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3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5" name="text 1"/>
          <p:cNvSpPr txBox="1"/>
          <p:nvPr/>
        </p:nvSpPr>
        <p:spPr>
          <a:xfrm>
            <a:off x="3588131" y="4436720"/>
            <a:ext cx="167792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4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6" name="text 1"/>
          <p:cNvSpPr txBox="1"/>
          <p:nvPr/>
        </p:nvSpPr>
        <p:spPr>
          <a:xfrm>
            <a:off x="4308348" y="4436720"/>
            <a:ext cx="158877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5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7" name="text 1"/>
          <p:cNvSpPr txBox="1"/>
          <p:nvPr/>
        </p:nvSpPr>
        <p:spPr>
          <a:xfrm>
            <a:off x="5016373" y="4436720"/>
            <a:ext cx="172821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6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8" name="text 1"/>
          <p:cNvSpPr txBox="1"/>
          <p:nvPr/>
        </p:nvSpPr>
        <p:spPr>
          <a:xfrm>
            <a:off x="1331087" y="4855188"/>
            <a:ext cx="422674" cy="2861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42</a:t>
            </a:r>
            <a:endParaRPr sz="2400">
              <a:latin typeface="Arial"/>
              <a:cs typeface="Arial"/>
            </a:endParaRPr>
          </a:p>
        </p:txBody>
      </p:sp>
      <p:sp>
        <p:nvSpPr>
          <p:cNvPr id="39" name="text 1"/>
          <p:cNvSpPr txBox="1"/>
          <p:nvPr/>
        </p:nvSpPr>
        <p:spPr>
          <a:xfrm>
            <a:off x="2046985" y="4864332"/>
            <a:ext cx="422674" cy="2861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35</a:t>
            </a:r>
            <a:endParaRPr sz="2400">
              <a:latin typeface="Arial"/>
              <a:cs typeface="Arial"/>
            </a:endParaRPr>
          </a:p>
        </p:txBody>
      </p:sp>
      <p:sp>
        <p:nvSpPr>
          <p:cNvPr id="40" name="text 1"/>
          <p:cNvSpPr txBox="1"/>
          <p:nvPr/>
        </p:nvSpPr>
        <p:spPr>
          <a:xfrm>
            <a:off x="2762758" y="4864332"/>
            <a:ext cx="422674" cy="2861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12</a:t>
            </a:r>
            <a:endParaRPr sz="2400">
              <a:latin typeface="Arial"/>
              <a:cs typeface="Arial"/>
            </a:endParaRPr>
          </a:p>
        </p:txBody>
      </p:sp>
      <p:sp>
        <p:nvSpPr>
          <p:cNvPr id="41" name="text 1"/>
          <p:cNvSpPr txBox="1"/>
          <p:nvPr/>
        </p:nvSpPr>
        <p:spPr>
          <a:xfrm>
            <a:off x="3478403" y="4864332"/>
            <a:ext cx="422674" cy="2861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77</a:t>
            </a:r>
            <a:endParaRPr sz="2400">
              <a:latin typeface="Arial"/>
              <a:cs typeface="Arial"/>
            </a:endParaRPr>
          </a:p>
        </p:txBody>
      </p:sp>
      <p:sp>
        <p:nvSpPr>
          <p:cNvPr id="42" name="text 1"/>
          <p:cNvSpPr txBox="1"/>
          <p:nvPr/>
        </p:nvSpPr>
        <p:spPr>
          <a:xfrm>
            <a:off x="4279392" y="4864332"/>
            <a:ext cx="254457" cy="2861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43" name="text 1"/>
          <p:cNvSpPr txBox="1"/>
          <p:nvPr/>
        </p:nvSpPr>
        <p:spPr>
          <a:xfrm>
            <a:off x="4825873" y="4864332"/>
            <a:ext cx="591839" cy="2861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101</a:t>
            </a:r>
            <a:endParaRPr sz="2400">
              <a:latin typeface="Arial"/>
              <a:cs typeface="Arial"/>
            </a:endParaRPr>
          </a:p>
        </p:txBody>
      </p:sp>
      <p:sp>
        <p:nvSpPr>
          <p:cNvPr id="447" name="object 447"/>
          <p:cNvSpPr/>
          <p:nvPr/>
        </p:nvSpPr>
        <p:spPr>
          <a:xfrm>
            <a:off x="6585839" y="4346740"/>
            <a:ext cx="715658" cy="449923"/>
          </a:xfrm>
          <a:custGeom>
            <a:avLst/>
            <a:gdLst/>
            <a:ahLst/>
            <a:cxnLst/>
            <a:rect l="l" t="t" r="r" b="b"/>
            <a:pathLst>
              <a:path w="715658" h="449923">
                <a:moveTo>
                  <a:pt x="0" y="449923"/>
                </a:moveTo>
                <a:lnTo>
                  <a:pt x="0" y="0"/>
                </a:lnTo>
                <a:lnTo>
                  <a:pt x="715658" y="0"/>
                </a:lnTo>
                <a:lnTo>
                  <a:pt x="715658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7301484" y="4346740"/>
            <a:ext cx="715657" cy="449923"/>
          </a:xfrm>
          <a:custGeom>
            <a:avLst/>
            <a:gdLst/>
            <a:ahLst/>
            <a:cxnLst/>
            <a:rect l="l" t="t" r="r" b="b"/>
            <a:pathLst>
              <a:path w="715657" h="449923">
                <a:moveTo>
                  <a:pt x="0" y="449923"/>
                </a:moveTo>
                <a:lnTo>
                  <a:pt x="0" y="0"/>
                </a:lnTo>
                <a:lnTo>
                  <a:pt x="715657" y="0"/>
                </a:lnTo>
                <a:lnTo>
                  <a:pt x="715657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8017129" y="4346740"/>
            <a:ext cx="715658" cy="449923"/>
          </a:xfrm>
          <a:custGeom>
            <a:avLst/>
            <a:gdLst/>
            <a:ahLst/>
            <a:cxnLst/>
            <a:rect l="l" t="t" r="r" b="b"/>
            <a:pathLst>
              <a:path w="715658" h="449923">
                <a:moveTo>
                  <a:pt x="0" y="449923"/>
                </a:moveTo>
                <a:lnTo>
                  <a:pt x="0" y="0"/>
                </a:lnTo>
                <a:lnTo>
                  <a:pt x="715658" y="0"/>
                </a:lnTo>
                <a:lnTo>
                  <a:pt x="715658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8732774" y="4346740"/>
            <a:ext cx="715658" cy="449923"/>
          </a:xfrm>
          <a:custGeom>
            <a:avLst/>
            <a:gdLst/>
            <a:ahLst/>
            <a:cxnLst/>
            <a:rect l="l" t="t" r="r" b="b"/>
            <a:pathLst>
              <a:path w="715658" h="449923">
                <a:moveTo>
                  <a:pt x="0" y="449923"/>
                </a:moveTo>
                <a:lnTo>
                  <a:pt x="0" y="0"/>
                </a:lnTo>
                <a:lnTo>
                  <a:pt x="715658" y="0"/>
                </a:lnTo>
                <a:lnTo>
                  <a:pt x="715658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9448419" y="4346740"/>
            <a:ext cx="715657" cy="449923"/>
          </a:xfrm>
          <a:custGeom>
            <a:avLst/>
            <a:gdLst/>
            <a:ahLst/>
            <a:cxnLst/>
            <a:rect l="l" t="t" r="r" b="b"/>
            <a:pathLst>
              <a:path w="715657" h="449923">
                <a:moveTo>
                  <a:pt x="0" y="449923"/>
                </a:moveTo>
                <a:lnTo>
                  <a:pt x="0" y="0"/>
                </a:lnTo>
                <a:lnTo>
                  <a:pt x="715657" y="0"/>
                </a:lnTo>
                <a:lnTo>
                  <a:pt x="715657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10164191" y="4346740"/>
            <a:ext cx="715658" cy="449923"/>
          </a:xfrm>
          <a:custGeom>
            <a:avLst/>
            <a:gdLst/>
            <a:ahLst/>
            <a:cxnLst/>
            <a:rect l="l" t="t" r="r" b="b"/>
            <a:pathLst>
              <a:path w="715658" h="449923">
                <a:moveTo>
                  <a:pt x="0" y="449923"/>
                </a:moveTo>
                <a:lnTo>
                  <a:pt x="0" y="0"/>
                </a:lnTo>
                <a:lnTo>
                  <a:pt x="715658" y="0"/>
                </a:lnTo>
                <a:lnTo>
                  <a:pt x="715658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6585839" y="4796688"/>
            <a:ext cx="715658" cy="554710"/>
          </a:xfrm>
          <a:custGeom>
            <a:avLst/>
            <a:gdLst/>
            <a:ahLst/>
            <a:cxnLst/>
            <a:rect l="l" t="t" r="r" b="b"/>
            <a:pathLst>
              <a:path w="715658" h="554710">
                <a:moveTo>
                  <a:pt x="0" y="554711"/>
                </a:moveTo>
                <a:lnTo>
                  <a:pt x="0" y="0"/>
                </a:lnTo>
                <a:lnTo>
                  <a:pt x="715658" y="0"/>
                </a:lnTo>
                <a:lnTo>
                  <a:pt x="715658" y="554711"/>
                </a:lnTo>
                <a:lnTo>
                  <a:pt x="0" y="554711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7301484" y="4796688"/>
            <a:ext cx="715657" cy="554710"/>
          </a:xfrm>
          <a:custGeom>
            <a:avLst/>
            <a:gdLst/>
            <a:ahLst/>
            <a:cxnLst/>
            <a:rect l="l" t="t" r="r" b="b"/>
            <a:pathLst>
              <a:path w="715657" h="554710">
                <a:moveTo>
                  <a:pt x="0" y="554711"/>
                </a:moveTo>
                <a:lnTo>
                  <a:pt x="0" y="0"/>
                </a:lnTo>
                <a:lnTo>
                  <a:pt x="715657" y="0"/>
                </a:lnTo>
                <a:lnTo>
                  <a:pt x="715657" y="554711"/>
                </a:lnTo>
                <a:lnTo>
                  <a:pt x="0" y="554711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8017129" y="4796688"/>
            <a:ext cx="715658" cy="554710"/>
          </a:xfrm>
          <a:custGeom>
            <a:avLst/>
            <a:gdLst/>
            <a:ahLst/>
            <a:cxnLst/>
            <a:rect l="l" t="t" r="r" b="b"/>
            <a:pathLst>
              <a:path w="715658" h="554710">
                <a:moveTo>
                  <a:pt x="0" y="554711"/>
                </a:moveTo>
                <a:lnTo>
                  <a:pt x="0" y="0"/>
                </a:lnTo>
                <a:lnTo>
                  <a:pt x="715658" y="0"/>
                </a:lnTo>
                <a:lnTo>
                  <a:pt x="715658" y="554711"/>
                </a:lnTo>
                <a:lnTo>
                  <a:pt x="0" y="554711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8732774" y="4796688"/>
            <a:ext cx="715658" cy="554710"/>
          </a:xfrm>
          <a:custGeom>
            <a:avLst/>
            <a:gdLst/>
            <a:ahLst/>
            <a:cxnLst/>
            <a:rect l="l" t="t" r="r" b="b"/>
            <a:pathLst>
              <a:path w="715658" h="554710">
                <a:moveTo>
                  <a:pt x="0" y="554711"/>
                </a:moveTo>
                <a:lnTo>
                  <a:pt x="0" y="0"/>
                </a:lnTo>
                <a:lnTo>
                  <a:pt x="715658" y="0"/>
                </a:lnTo>
                <a:lnTo>
                  <a:pt x="715658" y="554711"/>
                </a:lnTo>
                <a:lnTo>
                  <a:pt x="0" y="554711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9448419" y="4796688"/>
            <a:ext cx="715657" cy="554710"/>
          </a:xfrm>
          <a:custGeom>
            <a:avLst/>
            <a:gdLst/>
            <a:ahLst/>
            <a:cxnLst/>
            <a:rect l="l" t="t" r="r" b="b"/>
            <a:pathLst>
              <a:path w="715657" h="554710">
                <a:moveTo>
                  <a:pt x="0" y="554711"/>
                </a:moveTo>
                <a:lnTo>
                  <a:pt x="0" y="0"/>
                </a:lnTo>
                <a:lnTo>
                  <a:pt x="715657" y="0"/>
                </a:lnTo>
                <a:lnTo>
                  <a:pt x="715657" y="554711"/>
                </a:lnTo>
                <a:lnTo>
                  <a:pt x="0" y="554711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10164191" y="4796688"/>
            <a:ext cx="715658" cy="554710"/>
          </a:xfrm>
          <a:custGeom>
            <a:avLst/>
            <a:gdLst/>
            <a:ahLst/>
            <a:cxnLst/>
            <a:rect l="l" t="t" r="r" b="b"/>
            <a:pathLst>
              <a:path w="715658" h="554710">
                <a:moveTo>
                  <a:pt x="0" y="554711"/>
                </a:moveTo>
                <a:lnTo>
                  <a:pt x="0" y="0"/>
                </a:lnTo>
                <a:lnTo>
                  <a:pt x="715658" y="0"/>
                </a:lnTo>
                <a:lnTo>
                  <a:pt x="715658" y="554711"/>
                </a:lnTo>
                <a:lnTo>
                  <a:pt x="0" y="554711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7295134" y="4334002"/>
            <a:ext cx="12700" cy="1030097"/>
          </a:xfrm>
          <a:custGeom>
            <a:avLst/>
            <a:gdLst/>
            <a:ahLst/>
            <a:cxnLst/>
            <a:rect l="l" t="t" r="r" b="b"/>
            <a:pathLst>
              <a:path w="12700" h="1030097">
                <a:moveTo>
                  <a:pt x="6350" y="6350"/>
                </a:moveTo>
                <a:lnTo>
                  <a:pt x="6350" y="102374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8010779" y="4334002"/>
            <a:ext cx="12700" cy="1030097"/>
          </a:xfrm>
          <a:custGeom>
            <a:avLst/>
            <a:gdLst/>
            <a:ahLst/>
            <a:cxnLst/>
            <a:rect l="l" t="t" r="r" b="b"/>
            <a:pathLst>
              <a:path w="12700" h="1030097">
                <a:moveTo>
                  <a:pt x="6350" y="6350"/>
                </a:moveTo>
                <a:lnTo>
                  <a:pt x="6350" y="102374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8726424" y="4334002"/>
            <a:ext cx="12700" cy="1030097"/>
          </a:xfrm>
          <a:custGeom>
            <a:avLst/>
            <a:gdLst/>
            <a:ahLst/>
            <a:cxnLst/>
            <a:rect l="l" t="t" r="r" b="b"/>
            <a:pathLst>
              <a:path w="12700" h="1030097">
                <a:moveTo>
                  <a:pt x="6350" y="6350"/>
                </a:moveTo>
                <a:lnTo>
                  <a:pt x="6350" y="102374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9442069" y="4334002"/>
            <a:ext cx="12700" cy="1030097"/>
          </a:xfrm>
          <a:custGeom>
            <a:avLst/>
            <a:gdLst/>
            <a:ahLst/>
            <a:cxnLst/>
            <a:rect l="l" t="t" r="r" b="b"/>
            <a:pathLst>
              <a:path w="12700" h="1030097">
                <a:moveTo>
                  <a:pt x="6350" y="6350"/>
                </a:moveTo>
                <a:lnTo>
                  <a:pt x="6350" y="102374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10157841" y="4334002"/>
            <a:ext cx="12700" cy="1030097"/>
          </a:xfrm>
          <a:custGeom>
            <a:avLst/>
            <a:gdLst/>
            <a:ahLst/>
            <a:cxnLst/>
            <a:rect l="l" t="t" r="r" b="b"/>
            <a:pathLst>
              <a:path w="12700" h="1030097">
                <a:moveTo>
                  <a:pt x="6350" y="6350"/>
                </a:moveTo>
                <a:lnTo>
                  <a:pt x="6350" y="102374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6560439" y="4777613"/>
            <a:ext cx="4344797" cy="38100"/>
          </a:xfrm>
          <a:custGeom>
            <a:avLst/>
            <a:gdLst/>
            <a:ahLst/>
            <a:cxnLst/>
            <a:rect l="l" t="t" r="r" b="b"/>
            <a:pathLst>
              <a:path w="4344797" h="38100">
                <a:moveTo>
                  <a:pt x="19050" y="19050"/>
                </a:moveTo>
                <a:lnTo>
                  <a:pt x="4325747" y="1905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6579489" y="4334002"/>
            <a:ext cx="12700" cy="1030097"/>
          </a:xfrm>
          <a:custGeom>
            <a:avLst/>
            <a:gdLst/>
            <a:ahLst/>
            <a:cxnLst/>
            <a:rect l="l" t="t" r="r" b="b"/>
            <a:pathLst>
              <a:path w="12700" h="1030097">
                <a:moveTo>
                  <a:pt x="6350" y="6350"/>
                </a:moveTo>
                <a:lnTo>
                  <a:pt x="6350" y="102374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10873486" y="4334002"/>
            <a:ext cx="12700" cy="1030097"/>
          </a:xfrm>
          <a:custGeom>
            <a:avLst/>
            <a:gdLst/>
            <a:ahLst/>
            <a:cxnLst/>
            <a:rect l="l" t="t" r="r" b="b"/>
            <a:pathLst>
              <a:path w="12700" h="1030097">
                <a:moveTo>
                  <a:pt x="6350" y="6350"/>
                </a:moveTo>
                <a:lnTo>
                  <a:pt x="6350" y="102374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6573139" y="4340352"/>
            <a:ext cx="4319397" cy="12700"/>
          </a:xfrm>
          <a:custGeom>
            <a:avLst/>
            <a:gdLst/>
            <a:ahLst/>
            <a:cxnLst/>
            <a:rect l="l" t="t" r="r" b="b"/>
            <a:pathLst>
              <a:path w="4319397" h="12700">
                <a:moveTo>
                  <a:pt x="6350" y="6350"/>
                </a:moveTo>
                <a:lnTo>
                  <a:pt x="4313047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6573139" y="5345049"/>
            <a:ext cx="4319397" cy="12700"/>
          </a:xfrm>
          <a:custGeom>
            <a:avLst/>
            <a:gdLst/>
            <a:ahLst/>
            <a:cxnLst/>
            <a:rect l="l" t="t" r="r" b="b"/>
            <a:pathLst>
              <a:path w="4319397" h="12700">
                <a:moveTo>
                  <a:pt x="6350" y="6350"/>
                </a:moveTo>
                <a:lnTo>
                  <a:pt x="4313047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text 1"/>
          <p:cNvSpPr txBox="1"/>
          <p:nvPr/>
        </p:nvSpPr>
        <p:spPr>
          <a:xfrm>
            <a:off x="6887591" y="4436720"/>
            <a:ext cx="16024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45" name="text 1"/>
          <p:cNvSpPr txBox="1"/>
          <p:nvPr/>
        </p:nvSpPr>
        <p:spPr>
          <a:xfrm>
            <a:off x="7603236" y="4436720"/>
            <a:ext cx="161163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46" name="text 1"/>
          <p:cNvSpPr txBox="1"/>
          <p:nvPr/>
        </p:nvSpPr>
        <p:spPr>
          <a:xfrm>
            <a:off x="8320405" y="4436720"/>
            <a:ext cx="15864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3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47" name="text 1"/>
          <p:cNvSpPr txBox="1"/>
          <p:nvPr/>
        </p:nvSpPr>
        <p:spPr>
          <a:xfrm>
            <a:off x="9031859" y="4436720"/>
            <a:ext cx="167793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4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48" name="text 1"/>
          <p:cNvSpPr txBox="1"/>
          <p:nvPr/>
        </p:nvSpPr>
        <p:spPr>
          <a:xfrm>
            <a:off x="9752076" y="4436720"/>
            <a:ext cx="158877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5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49" name="text 1"/>
          <p:cNvSpPr txBox="1"/>
          <p:nvPr/>
        </p:nvSpPr>
        <p:spPr>
          <a:xfrm>
            <a:off x="10460101" y="4436720"/>
            <a:ext cx="172822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6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0" name="text 1"/>
          <p:cNvSpPr txBox="1"/>
          <p:nvPr/>
        </p:nvSpPr>
        <p:spPr>
          <a:xfrm>
            <a:off x="6774815" y="4855188"/>
            <a:ext cx="422674" cy="2861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solidFill>
                  <a:srgbClr val="616162"/>
                </a:solidFill>
                <a:latin typeface="Arial"/>
                <a:cs typeface="Arial"/>
              </a:rPr>
              <a:t>35</a:t>
            </a:r>
            <a:endParaRPr sz="2400">
              <a:latin typeface="Arial"/>
              <a:cs typeface="Arial"/>
            </a:endParaRPr>
          </a:p>
        </p:txBody>
      </p:sp>
      <p:sp>
        <p:nvSpPr>
          <p:cNvPr id="51" name="text 1"/>
          <p:cNvSpPr txBox="1"/>
          <p:nvPr/>
        </p:nvSpPr>
        <p:spPr>
          <a:xfrm>
            <a:off x="7490460" y="4864332"/>
            <a:ext cx="422674" cy="2861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solidFill>
                  <a:srgbClr val="616162"/>
                </a:solidFill>
                <a:latin typeface="Arial"/>
                <a:cs typeface="Arial"/>
              </a:rPr>
              <a:t>42</a:t>
            </a:r>
            <a:endParaRPr sz="2400">
              <a:latin typeface="Arial"/>
              <a:cs typeface="Arial"/>
            </a:endParaRPr>
          </a:p>
        </p:txBody>
      </p:sp>
      <p:sp>
        <p:nvSpPr>
          <p:cNvPr id="52" name="text 1"/>
          <p:cNvSpPr txBox="1"/>
          <p:nvPr/>
        </p:nvSpPr>
        <p:spPr>
          <a:xfrm>
            <a:off x="8206105" y="4864332"/>
            <a:ext cx="422674" cy="2861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12</a:t>
            </a:r>
            <a:endParaRPr sz="2400">
              <a:latin typeface="Arial"/>
              <a:cs typeface="Arial"/>
            </a:endParaRPr>
          </a:p>
        </p:txBody>
      </p:sp>
      <p:sp>
        <p:nvSpPr>
          <p:cNvPr id="53" name="text 1"/>
          <p:cNvSpPr txBox="1"/>
          <p:nvPr/>
        </p:nvSpPr>
        <p:spPr>
          <a:xfrm>
            <a:off x="8921750" y="4864332"/>
            <a:ext cx="423589" cy="2861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77</a:t>
            </a:r>
            <a:endParaRPr sz="2400">
              <a:latin typeface="Arial"/>
              <a:cs typeface="Arial"/>
            </a:endParaRPr>
          </a:p>
        </p:txBody>
      </p:sp>
      <p:sp>
        <p:nvSpPr>
          <p:cNvPr id="54" name="text 1"/>
          <p:cNvSpPr txBox="1"/>
          <p:nvPr/>
        </p:nvSpPr>
        <p:spPr>
          <a:xfrm>
            <a:off x="9723120" y="4864332"/>
            <a:ext cx="254457" cy="2861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55" name="text 1"/>
          <p:cNvSpPr txBox="1"/>
          <p:nvPr/>
        </p:nvSpPr>
        <p:spPr>
          <a:xfrm>
            <a:off x="10269601" y="4864332"/>
            <a:ext cx="591839" cy="2861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101</a:t>
            </a:r>
            <a:endParaRPr sz="2400">
              <a:latin typeface="Arial"/>
              <a:cs typeface="Arial"/>
            </a:endParaRPr>
          </a:p>
        </p:txBody>
      </p:sp>
      <p:sp>
        <p:nvSpPr>
          <p:cNvPr id="469" name="object 469"/>
          <p:cNvSpPr/>
          <p:nvPr/>
        </p:nvSpPr>
        <p:spPr>
          <a:xfrm>
            <a:off x="3910584" y="2872740"/>
            <a:ext cx="1546859" cy="841247"/>
          </a:xfrm>
          <a:custGeom>
            <a:avLst/>
            <a:gdLst/>
            <a:ahLst/>
            <a:cxnLst/>
            <a:rect l="l" t="t" r="r" b="b"/>
            <a:pathLst>
              <a:path w="1546859" h="841247">
                <a:moveTo>
                  <a:pt x="19050" y="420624"/>
                </a:moveTo>
                <a:cubicBezTo>
                  <a:pt x="19050" y="198881"/>
                  <a:pt x="356743" y="19050"/>
                  <a:pt x="773430" y="19050"/>
                </a:cubicBezTo>
                <a:cubicBezTo>
                  <a:pt x="1190117" y="19050"/>
                  <a:pt x="1527810" y="198881"/>
                  <a:pt x="1527810" y="420624"/>
                </a:cubicBezTo>
                <a:cubicBezTo>
                  <a:pt x="1527810" y="642366"/>
                  <a:pt x="1190117" y="822198"/>
                  <a:pt x="773430" y="822198"/>
                </a:cubicBezTo>
                <a:cubicBezTo>
                  <a:pt x="356743" y="822198"/>
                  <a:pt x="19050" y="642366"/>
                  <a:pt x="19050" y="420624"/>
                </a:cubicBezTo>
                <a:close/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044" y="3070872"/>
            <a:ext cx="649249" cy="490715"/>
          </a:xfrm>
          <a:prstGeom prst="rect">
            <a:avLst/>
          </a:prstGeom>
        </p:spPr>
      </p:pic>
      <p:pic>
        <p:nvPicPr>
          <p:cNvPr id="1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002" y="3097530"/>
            <a:ext cx="562356" cy="391668"/>
          </a:xfrm>
          <a:prstGeom prst="rect">
            <a:avLst/>
          </a:prstGeom>
        </p:spPr>
      </p:pic>
      <p:sp>
        <p:nvSpPr>
          <p:cNvPr id="470" name="object 470"/>
          <p:cNvSpPr/>
          <p:nvPr/>
        </p:nvSpPr>
        <p:spPr>
          <a:xfrm>
            <a:off x="5726002" y="3092529"/>
            <a:ext cx="572356" cy="401668"/>
          </a:xfrm>
          <a:custGeom>
            <a:avLst/>
            <a:gdLst/>
            <a:ahLst/>
            <a:cxnLst/>
            <a:rect l="l" t="t" r="r" b="b"/>
            <a:pathLst>
              <a:path w="572356" h="401668">
                <a:moveTo>
                  <a:pt x="5000" y="102917"/>
                </a:moveTo>
                <a:lnTo>
                  <a:pt x="371522" y="102917"/>
                </a:lnTo>
                <a:lnTo>
                  <a:pt x="371522" y="5001"/>
                </a:lnTo>
                <a:lnTo>
                  <a:pt x="567356" y="200835"/>
                </a:lnTo>
                <a:lnTo>
                  <a:pt x="371522" y="396669"/>
                </a:lnTo>
                <a:lnTo>
                  <a:pt x="371522" y="298752"/>
                </a:lnTo>
                <a:lnTo>
                  <a:pt x="5000" y="298752"/>
                </a:lnTo>
                <a:close/>
              </a:path>
            </a:pathLst>
          </a:custGeom>
          <a:ln w="9999">
            <a:solidFill>
              <a:srgbClr val="418AB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6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044" y="4823472"/>
            <a:ext cx="649249" cy="490715"/>
          </a:xfrm>
          <a:prstGeom prst="rect">
            <a:avLst/>
          </a:prstGeom>
        </p:spPr>
      </p:pic>
      <p:pic>
        <p:nvPicPr>
          <p:cNvPr id="17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002" y="4850130"/>
            <a:ext cx="562356" cy="391668"/>
          </a:xfrm>
          <a:prstGeom prst="rect">
            <a:avLst/>
          </a:prstGeom>
        </p:spPr>
      </p:pic>
      <p:sp>
        <p:nvSpPr>
          <p:cNvPr id="471" name="object 471"/>
          <p:cNvSpPr/>
          <p:nvPr/>
        </p:nvSpPr>
        <p:spPr>
          <a:xfrm>
            <a:off x="5726002" y="4845130"/>
            <a:ext cx="572356" cy="401668"/>
          </a:xfrm>
          <a:custGeom>
            <a:avLst/>
            <a:gdLst/>
            <a:ahLst/>
            <a:cxnLst/>
            <a:rect l="l" t="t" r="r" b="b"/>
            <a:pathLst>
              <a:path w="572356" h="401668">
                <a:moveTo>
                  <a:pt x="5000" y="102917"/>
                </a:moveTo>
                <a:lnTo>
                  <a:pt x="371522" y="102917"/>
                </a:lnTo>
                <a:lnTo>
                  <a:pt x="371522" y="5000"/>
                </a:lnTo>
                <a:lnTo>
                  <a:pt x="567356" y="200834"/>
                </a:lnTo>
                <a:lnTo>
                  <a:pt x="371522" y="396668"/>
                </a:lnTo>
                <a:lnTo>
                  <a:pt x="371522" y="298751"/>
                </a:lnTo>
                <a:lnTo>
                  <a:pt x="5000" y="298751"/>
                </a:lnTo>
                <a:close/>
              </a:path>
            </a:pathLst>
          </a:custGeom>
          <a:ln w="9999">
            <a:solidFill>
              <a:srgbClr val="418AB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566166" y="2969514"/>
            <a:ext cx="431292" cy="553212"/>
          </a:xfrm>
          <a:custGeom>
            <a:avLst/>
            <a:gdLst/>
            <a:ahLst/>
            <a:cxnLst/>
            <a:rect l="l" t="t" r="r" b="b"/>
            <a:pathLst>
              <a:path w="431292" h="553212">
                <a:moveTo>
                  <a:pt x="0" y="191135"/>
                </a:moveTo>
                <a:lnTo>
                  <a:pt x="59601" y="138303"/>
                </a:lnTo>
                <a:lnTo>
                  <a:pt x="82372" y="52832"/>
                </a:lnTo>
                <a:lnTo>
                  <a:pt x="156044" y="52832"/>
                </a:lnTo>
                <a:lnTo>
                  <a:pt x="215646" y="0"/>
                </a:lnTo>
                <a:lnTo>
                  <a:pt x="275247" y="52832"/>
                </a:lnTo>
                <a:lnTo>
                  <a:pt x="348919" y="52832"/>
                </a:lnTo>
                <a:lnTo>
                  <a:pt x="371690" y="138303"/>
                </a:lnTo>
                <a:lnTo>
                  <a:pt x="431292" y="191135"/>
                </a:lnTo>
                <a:lnTo>
                  <a:pt x="408533" y="276606"/>
                </a:lnTo>
                <a:lnTo>
                  <a:pt x="431292" y="362076"/>
                </a:lnTo>
                <a:lnTo>
                  <a:pt x="371690" y="414909"/>
                </a:lnTo>
                <a:lnTo>
                  <a:pt x="348919" y="500380"/>
                </a:lnTo>
                <a:lnTo>
                  <a:pt x="275247" y="500380"/>
                </a:lnTo>
                <a:lnTo>
                  <a:pt x="215646" y="553212"/>
                </a:lnTo>
                <a:lnTo>
                  <a:pt x="156044" y="500380"/>
                </a:lnTo>
                <a:lnTo>
                  <a:pt x="82372" y="500380"/>
                </a:lnTo>
                <a:lnTo>
                  <a:pt x="59601" y="414909"/>
                </a:lnTo>
                <a:lnTo>
                  <a:pt x="0" y="362076"/>
                </a:lnTo>
                <a:lnTo>
                  <a:pt x="22758" y="276606"/>
                </a:lnTo>
                <a:close/>
              </a:path>
            </a:pathLst>
          </a:custGeom>
          <a:solidFill>
            <a:srgbClr val="FFCF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561166" y="2964514"/>
            <a:ext cx="441291" cy="563212"/>
          </a:xfrm>
          <a:custGeom>
            <a:avLst/>
            <a:gdLst/>
            <a:ahLst/>
            <a:cxnLst/>
            <a:rect l="l" t="t" r="r" b="b"/>
            <a:pathLst>
              <a:path w="441291" h="563212">
                <a:moveTo>
                  <a:pt x="5000" y="196135"/>
                </a:moveTo>
                <a:lnTo>
                  <a:pt x="64601" y="143303"/>
                </a:lnTo>
                <a:lnTo>
                  <a:pt x="87372" y="57832"/>
                </a:lnTo>
                <a:lnTo>
                  <a:pt x="161044" y="57832"/>
                </a:lnTo>
                <a:lnTo>
                  <a:pt x="220646" y="5000"/>
                </a:lnTo>
                <a:lnTo>
                  <a:pt x="280247" y="57832"/>
                </a:lnTo>
                <a:lnTo>
                  <a:pt x="353919" y="57832"/>
                </a:lnTo>
                <a:lnTo>
                  <a:pt x="376690" y="143303"/>
                </a:lnTo>
                <a:lnTo>
                  <a:pt x="436292" y="196135"/>
                </a:lnTo>
                <a:lnTo>
                  <a:pt x="413533" y="281606"/>
                </a:lnTo>
                <a:lnTo>
                  <a:pt x="436292" y="367076"/>
                </a:lnTo>
                <a:lnTo>
                  <a:pt x="376690" y="419909"/>
                </a:lnTo>
                <a:lnTo>
                  <a:pt x="353919" y="505380"/>
                </a:lnTo>
                <a:lnTo>
                  <a:pt x="280247" y="505380"/>
                </a:lnTo>
                <a:lnTo>
                  <a:pt x="220646" y="558212"/>
                </a:lnTo>
                <a:lnTo>
                  <a:pt x="161044" y="505380"/>
                </a:lnTo>
                <a:lnTo>
                  <a:pt x="87372" y="505380"/>
                </a:lnTo>
                <a:lnTo>
                  <a:pt x="64601" y="419909"/>
                </a:lnTo>
                <a:lnTo>
                  <a:pt x="5000" y="367076"/>
                </a:lnTo>
                <a:lnTo>
                  <a:pt x="27758" y="281606"/>
                </a:lnTo>
                <a:close/>
              </a:path>
            </a:pathLst>
          </a:custGeom>
          <a:ln w="9999">
            <a:solidFill>
              <a:srgbClr val="FE9E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text 1"/>
          <p:cNvSpPr txBox="1"/>
          <p:nvPr/>
        </p:nvSpPr>
        <p:spPr>
          <a:xfrm>
            <a:off x="725728" y="3151606"/>
            <a:ext cx="15544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5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474" name="object 474"/>
          <p:cNvSpPr/>
          <p:nvPr/>
        </p:nvSpPr>
        <p:spPr>
          <a:xfrm>
            <a:off x="566166" y="4769358"/>
            <a:ext cx="431292" cy="553212"/>
          </a:xfrm>
          <a:custGeom>
            <a:avLst/>
            <a:gdLst/>
            <a:ahLst/>
            <a:cxnLst/>
            <a:rect l="l" t="t" r="r" b="b"/>
            <a:pathLst>
              <a:path w="431292" h="553212">
                <a:moveTo>
                  <a:pt x="0" y="191135"/>
                </a:moveTo>
                <a:lnTo>
                  <a:pt x="59601" y="138303"/>
                </a:lnTo>
                <a:lnTo>
                  <a:pt x="82372" y="52832"/>
                </a:lnTo>
                <a:lnTo>
                  <a:pt x="156044" y="52832"/>
                </a:lnTo>
                <a:lnTo>
                  <a:pt x="215646" y="0"/>
                </a:lnTo>
                <a:lnTo>
                  <a:pt x="275247" y="52832"/>
                </a:lnTo>
                <a:lnTo>
                  <a:pt x="348919" y="52832"/>
                </a:lnTo>
                <a:lnTo>
                  <a:pt x="371690" y="138303"/>
                </a:lnTo>
                <a:lnTo>
                  <a:pt x="431292" y="191135"/>
                </a:lnTo>
                <a:lnTo>
                  <a:pt x="408533" y="276606"/>
                </a:lnTo>
                <a:lnTo>
                  <a:pt x="431292" y="362077"/>
                </a:lnTo>
                <a:lnTo>
                  <a:pt x="371690" y="414909"/>
                </a:lnTo>
                <a:lnTo>
                  <a:pt x="348919" y="500380"/>
                </a:lnTo>
                <a:lnTo>
                  <a:pt x="275247" y="500380"/>
                </a:lnTo>
                <a:lnTo>
                  <a:pt x="215646" y="553212"/>
                </a:lnTo>
                <a:lnTo>
                  <a:pt x="156044" y="500380"/>
                </a:lnTo>
                <a:lnTo>
                  <a:pt x="82372" y="500380"/>
                </a:lnTo>
                <a:lnTo>
                  <a:pt x="59601" y="414909"/>
                </a:lnTo>
                <a:lnTo>
                  <a:pt x="0" y="362077"/>
                </a:lnTo>
                <a:lnTo>
                  <a:pt x="22758" y="276606"/>
                </a:lnTo>
                <a:close/>
              </a:path>
            </a:pathLst>
          </a:custGeom>
          <a:solidFill>
            <a:srgbClr val="FFCF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561166" y="4764358"/>
            <a:ext cx="441291" cy="563212"/>
          </a:xfrm>
          <a:custGeom>
            <a:avLst/>
            <a:gdLst/>
            <a:ahLst/>
            <a:cxnLst/>
            <a:rect l="l" t="t" r="r" b="b"/>
            <a:pathLst>
              <a:path w="441291" h="563212">
                <a:moveTo>
                  <a:pt x="5000" y="196135"/>
                </a:moveTo>
                <a:lnTo>
                  <a:pt x="64601" y="143303"/>
                </a:lnTo>
                <a:lnTo>
                  <a:pt x="87372" y="57832"/>
                </a:lnTo>
                <a:lnTo>
                  <a:pt x="161044" y="57832"/>
                </a:lnTo>
                <a:lnTo>
                  <a:pt x="220646" y="5000"/>
                </a:lnTo>
                <a:lnTo>
                  <a:pt x="280247" y="57832"/>
                </a:lnTo>
                <a:lnTo>
                  <a:pt x="353919" y="57832"/>
                </a:lnTo>
                <a:lnTo>
                  <a:pt x="376690" y="143303"/>
                </a:lnTo>
                <a:lnTo>
                  <a:pt x="436292" y="196135"/>
                </a:lnTo>
                <a:lnTo>
                  <a:pt x="413533" y="281606"/>
                </a:lnTo>
                <a:lnTo>
                  <a:pt x="436292" y="367077"/>
                </a:lnTo>
                <a:lnTo>
                  <a:pt x="376690" y="419909"/>
                </a:lnTo>
                <a:lnTo>
                  <a:pt x="353919" y="505380"/>
                </a:lnTo>
                <a:lnTo>
                  <a:pt x="280247" y="505380"/>
                </a:lnTo>
                <a:lnTo>
                  <a:pt x="220646" y="558212"/>
                </a:lnTo>
                <a:lnTo>
                  <a:pt x="161044" y="505380"/>
                </a:lnTo>
                <a:lnTo>
                  <a:pt x="87372" y="505380"/>
                </a:lnTo>
                <a:lnTo>
                  <a:pt x="64601" y="419909"/>
                </a:lnTo>
                <a:lnTo>
                  <a:pt x="5000" y="367077"/>
                </a:lnTo>
                <a:lnTo>
                  <a:pt x="27758" y="281606"/>
                </a:lnTo>
                <a:close/>
              </a:path>
            </a:pathLst>
          </a:custGeom>
          <a:ln w="9999">
            <a:solidFill>
              <a:srgbClr val="FE9E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text 1"/>
          <p:cNvSpPr txBox="1"/>
          <p:nvPr/>
        </p:nvSpPr>
        <p:spPr>
          <a:xfrm>
            <a:off x="719632" y="4952086"/>
            <a:ext cx="165506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6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476" name="object 476"/>
          <p:cNvSpPr/>
          <p:nvPr/>
        </p:nvSpPr>
        <p:spPr>
          <a:xfrm>
            <a:off x="1124712" y="4625340"/>
            <a:ext cx="1546860" cy="841248"/>
          </a:xfrm>
          <a:custGeom>
            <a:avLst/>
            <a:gdLst/>
            <a:ahLst/>
            <a:cxnLst/>
            <a:rect l="l" t="t" r="r" b="b"/>
            <a:pathLst>
              <a:path w="1546860" h="841248">
                <a:moveTo>
                  <a:pt x="19050" y="420624"/>
                </a:moveTo>
                <a:cubicBezTo>
                  <a:pt x="19050" y="198882"/>
                  <a:pt x="356743" y="19050"/>
                  <a:pt x="773430" y="19050"/>
                </a:cubicBezTo>
                <a:cubicBezTo>
                  <a:pt x="1190117" y="19050"/>
                  <a:pt x="1527810" y="198882"/>
                  <a:pt x="1527810" y="420624"/>
                </a:cubicBezTo>
                <a:cubicBezTo>
                  <a:pt x="1527810" y="642366"/>
                  <a:pt x="1190117" y="822198"/>
                  <a:pt x="773430" y="822198"/>
                </a:cubicBezTo>
                <a:cubicBezTo>
                  <a:pt x="356743" y="822198"/>
                  <a:pt x="19050" y="642366"/>
                  <a:pt x="19050" y="420624"/>
                </a:cubicBezTo>
                <a:close/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text 1"/>
          <p:cNvSpPr txBox="1"/>
          <p:nvPr/>
        </p:nvSpPr>
        <p:spPr>
          <a:xfrm>
            <a:off x="9422257" y="1902815"/>
            <a:ext cx="1659181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616162"/>
                </a:solidFill>
                <a:latin typeface="Corbel"/>
                <a:cs typeface="Corbel"/>
              </a:rPr>
              <a:t>Largest element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477" name="object 477"/>
          <p:cNvSpPr/>
          <p:nvPr/>
        </p:nvSpPr>
        <p:spPr>
          <a:xfrm>
            <a:off x="9944100" y="2239899"/>
            <a:ext cx="401574" cy="519557"/>
          </a:xfrm>
          <a:custGeom>
            <a:avLst/>
            <a:gdLst/>
            <a:ahLst/>
            <a:cxnLst/>
            <a:rect l="l" t="t" r="r" b="b"/>
            <a:pathLst>
              <a:path w="401574" h="519557">
                <a:moveTo>
                  <a:pt x="45720" y="0"/>
                </a:moveTo>
                <a:lnTo>
                  <a:pt x="338328" y="388366"/>
                </a:lnTo>
                <a:lnTo>
                  <a:pt x="292735" y="422656"/>
                </a:lnTo>
                <a:lnTo>
                  <a:pt x="0" y="34290"/>
                </a:lnTo>
                <a:close/>
                <a:moveTo>
                  <a:pt x="366776" y="331089"/>
                </a:moveTo>
                <a:lnTo>
                  <a:pt x="401574" y="519557"/>
                </a:lnTo>
                <a:lnTo>
                  <a:pt x="229870" y="434340"/>
                </a:lnTo>
                <a:close/>
              </a:path>
            </a:pathLst>
          </a:custGeom>
          <a:solidFill>
            <a:srgbClr val="A6B7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text 1"/>
          <p:cNvSpPr txBox="1"/>
          <p:nvPr/>
        </p:nvSpPr>
        <p:spPr>
          <a:xfrm>
            <a:off x="1087831" y="4040733"/>
            <a:ext cx="2187245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002060"/>
                </a:solidFill>
                <a:latin typeface="Corbel"/>
                <a:cs typeface="Corbel"/>
              </a:rPr>
              <a:t>Second Iteration/pass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object 478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225298" y="237490"/>
            <a:ext cx="11736832" cy="6390640"/>
          </a:xfrm>
          <a:custGeom>
            <a:avLst/>
            <a:gdLst/>
            <a:ahLst/>
            <a:cxnLst/>
            <a:rect l="l" t="t" r="r" b="b"/>
            <a:pathLst>
              <a:path w="11736832" h="6390640">
                <a:moveTo>
                  <a:pt x="6350" y="6384290"/>
                </a:moveTo>
                <a:lnTo>
                  <a:pt x="6350" y="6350"/>
                </a:lnTo>
                <a:lnTo>
                  <a:pt x="11730482" y="6350"/>
                </a:lnTo>
                <a:lnTo>
                  <a:pt x="11730482" y="6384290"/>
                </a:lnTo>
                <a:lnTo>
                  <a:pt x="6350" y="63842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1025833"/>
            <a:ext cx="5239023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latin typeface="Corbel"/>
                <a:cs typeface="Corbel"/>
              </a:rPr>
              <a:t>Bubble Sort - Example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796905" y="6346241"/>
            <a:ext cx="179527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Corbel"/>
                <a:cs typeface="Corbel"/>
              </a:rPr>
              <a:t>19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481" name="object 481"/>
          <p:cNvSpPr/>
          <p:nvPr/>
        </p:nvSpPr>
        <p:spPr>
          <a:xfrm>
            <a:off x="1143000" y="2548420"/>
            <a:ext cx="715657" cy="449923"/>
          </a:xfrm>
          <a:custGeom>
            <a:avLst/>
            <a:gdLst/>
            <a:ahLst/>
            <a:cxnLst/>
            <a:rect l="l" t="t" r="r" b="b"/>
            <a:pathLst>
              <a:path w="715657" h="449923">
                <a:moveTo>
                  <a:pt x="0" y="449923"/>
                </a:moveTo>
                <a:lnTo>
                  <a:pt x="0" y="0"/>
                </a:lnTo>
                <a:lnTo>
                  <a:pt x="715657" y="0"/>
                </a:lnTo>
                <a:lnTo>
                  <a:pt x="715657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1858645" y="2548420"/>
            <a:ext cx="715657" cy="449923"/>
          </a:xfrm>
          <a:custGeom>
            <a:avLst/>
            <a:gdLst/>
            <a:ahLst/>
            <a:cxnLst/>
            <a:rect l="l" t="t" r="r" b="b"/>
            <a:pathLst>
              <a:path w="715657" h="449923">
                <a:moveTo>
                  <a:pt x="0" y="449923"/>
                </a:moveTo>
                <a:lnTo>
                  <a:pt x="0" y="0"/>
                </a:lnTo>
                <a:lnTo>
                  <a:pt x="715657" y="0"/>
                </a:lnTo>
                <a:lnTo>
                  <a:pt x="715657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2574290" y="2548420"/>
            <a:ext cx="715657" cy="449923"/>
          </a:xfrm>
          <a:custGeom>
            <a:avLst/>
            <a:gdLst/>
            <a:ahLst/>
            <a:cxnLst/>
            <a:rect l="l" t="t" r="r" b="b"/>
            <a:pathLst>
              <a:path w="715657" h="449923">
                <a:moveTo>
                  <a:pt x="0" y="449923"/>
                </a:moveTo>
                <a:lnTo>
                  <a:pt x="0" y="0"/>
                </a:lnTo>
                <a:lnTo>
                  <a:pt x="715657" y="0"/>
                </a:lnTo>
                <a:lnTo>
                  <a:pt x="715657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3289934" y="2548420"/>
            <a:ext cx="715658" cy="449923"/>
          </a:xfrm>
          <a:custGeom>
            <a:avLst/>
            <a:gdLst/>
            <a:ahLst/>
            <a:cxnLst/>
            <a:rect l="l" t="t" r="r" b="b"/>
            <a:pathLst>
              <a:path w="715658" h="449923">
                <a:moveTo>
                  <a:pt x="0" y="449923"/>
                </a:moveTo>
                <a:lnTo>
                  <a:pt x="0" y="0"/>
                </a:lnTo>
                <a:lnTo>
                  <a:pt x="715658" y="0"/>
                </a:lnTo>
                <a:lnTo>
                  <a:pt x="715658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4005580" y="2548420"/>
            <a:ext cx="715658" cy="449923"/>
          </a:xfrm>
          <a:custGeom>
            <a:avLst/>
            <a:gdLst/>
            <a:ahLst/>
            <a:cxnLst/>
            <a:rect l="l" t="t" r="r" b="b"/>
            <a:pathLst>
              <a:path w="715658" h="449923">
                <a:moveTo>
                  <a:pt x="0" y="449923"/>
                </a:moveTo>
                <a:lnTo>
                  <a:pt x="0" y="0"/>
                </a:lnTo>
                <a:lnTo>
                  <a:pt x="715658" y="0"/>
                </a:lnTo>
                <a:lnTo>
                  <a:pt x="715658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4721225" y="2548420"/>
            <a:ext cx="715658" cy="449923"/>
          </a:xfrm>
          <a:custGeom>
            <a:avLst/>
            <a:gdLst/>
            <a:ahLst/>
            <a:cxnLst/>
            <a:rect l="l" t="t" r="r" b="b"/>
            <a:pathLst>
              <a:path w="715658" h="449923">
                <a:moveTo>
                  <a:pt x="0" y="449923"/>
                </a:moveTo>
                <a:lnTo>
                  <a:pt x="0" y="0"/>
                </a:lnTo>
                <a:lnTo>
                  <a:pt x="715658" y="0"/>
                </a:lnTo>
                <a:lnTo>
                  <a:pt x="715658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1143000" y="2998368"/>
            <a:ext cx="715657" cy="554710"/>
          </a:xfrm>
          <a:custGeom>
            <a:avLst/>
            <a:gdLst/>
            <a:ahLst/>
            <a:cxnLst/>
            <a:rect l="l" t="t" r="r" b="b"/>
            <a:pathLst>
              <a:path w="715657" h="554710">
                <a:moveTo>
                  <a:pt x="0" y="554710"/>
                </a:moveTo>
                <a:lnTo>
                  <a:pt x="0" y="0"/>
                </a:lnTo>
                <a:lnTo>
                  <a:pt x="715657" y="0"/>
                </a:lnTo>
                <a:lnTo>
                  <a:pt x="715657" y="554710"/>
                </a:lnTo>
                <a:lnTo>
                  <a:pt x="0" y="55471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1858645" y="2998368"/>
            <a:ext cx="715657" cy="554710"/>
          </a:xfrm>
          <a:custGeom>
            <a:avLst/>
            <a:gdLst/>
            <a:ahLst/>
            <a:cxnLst/>
            <a:rect l="l" t="t" r="r" b="b"/>
            <a:pathLst>
              <a:path w="715657" h="554710">
                <a:moveTo>
                  <a:pt x="0" y="554710"/>
                </a:moveTo>
                <a:lnTo>
                  <a:pt x="0" y="0"/>
                </a:lnTo>
                <a:lnTo>
                  <a:pt x="715657" y="0"/>
                </a:lnTo>
                <a:lnTo>
                  <a:pt x="715657" y="554710"/>
                </a:lnTo>
                <a:lnTo>
                  <a:pt x="0" y="55471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2574290" y="2998368"/>
            <a:ext cx="715657" cy="554710"/>
          </a:xfrm>
          <a:custGeom>
            <a:avLst/>
            <a:gdLst/>
            <a:ahLst/>
            <a:cxnLst/>
            <a:rect l="l" t="t" r="r" b="b"/>
            <a:pathLst>
              <a:path w="715657" h="554710">
                <a:moveTo>
                  <a:pt x="0" y="554710"/>
                </a:moveTo>
                <a:lnTo>
                  <a:pt x="0" y="0"/>
                </a:lnTo>
                <a:lnTo>
                  <a:pt x="715657" y="0"/>
                </a:lnTo>
                <a:lnTo>
                  <a:pt x="715657" y="554710"/>
                </a:lnTo>
                <a:lnTo>
                  <a:pt x="0" y="55471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3289934" y="2998368"/>
            <a:ext cx="715658" cy="554710"/>
          </a:xfrm>
          <a:custGeom>
            <a:avLst/>
            <a:gdLst/>
            <a:ahLst/>
            <a:cxnLst/>
            <a:rect l="l" t="t" r="r" b="b"/>
            <a:pathLst>
              <a:path w="715658" h="554710">
                <a:moveTo>
                  <a:pt x="0" y="554710"/>
                </a:moveTo>
                <a:lnTo>
                  <a:pt x="0" y="0"/>
                </a:lnTo>
                <a:lnTo>
                  <a:pt x="715658" y="0"/>
                </a:lnTo>
                <a:lnTo>
                  <a:pt x="715658" y="554710"/>
                </a:lnTo>
                <a:lnTo>
                  <a:pt x="0" y="55471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4005580" y="2998368"/>
            <a:ext cx="715658" cy="554710"/>
          </a:xfrm>
          <a:custGeom>
            <a:avLst/>
            <a:gdLst/>
            <a:ahLst/>
            <a:cxnLst/>
            <a:rect l="l" t="t" r="r" b="b"/>
            <a:pathLst>
              <a:path w="715658" h="554710">
                <a:moveTo>
                  <a:pt x="0" y="554710"/>
                </a:moveTo>
                <a:lnTo>
                  <a:pt x="0" y="0"/>
                </a:lnTo>
                <a:lnTo>
                  <a:pt x="715658" y="0"/>
                </a:lnTo>
                <a:lnTo>
                  <a:pt x="715658" y="554710"/>
                </a:lnTo>
                <a:lnTo>
                  <a:pt x="0" y="55471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4721225" y="2998368"/>
            <a:ext cx="715658" cy="554710"/>
          </a:xfrm>
          <a:custGeom>
            <a:avLst/>
            <a:gdLst/>
            <a:ahLst/>
            <a:cxnLst/>
            <a:rect l="l" t="t" r="r" b="b"/>
            <a:pathLst>
              <a:path w="715658" h="554710">
                <a:moveTo>
                  <a:pt x="0" y="554710"/>
                </a:moveTo>
                <a:lnTo>
                  <a:pt x="0" y="0"/>
                </a:lnTo>
                <a:lnTo>
                  <a:pt x="715658" y="0"/>
                </a:lnTo>
                <a:lnTo>
                  <a:pt x="715658" y="554710"/>
                </a:lnTo>
                <a:lnTo>
                  <a:pt x="0" y="55471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1852295" y="2535682"/>
            <a:ext cx="12700" cy="1030096"/>
          </a:xfrm>
          <a:custGeom>
            <a:avLst/>
            <a:gdLst/>
            <a:ahLst/>
            <a:cxnLst/>
            <a:rect l="l" t="t" r="r" b="b"/>
            <a:pathLst>
              <a:path w="12700" h="1030096">
                <a:moveTo>
                  <a:pt x="6350" y="6350"/>
                </a:moveTo>
                <a:lnTo>
                  <a:pt x="6350" y="102374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2567940" y="2535682"/>
            <a:ext cx="12700" cy="1030096"/>
          </a:xfrm>
          <a:custGeom>
            <a:avLst/>
            <a:gdLst/>
            <a:ahLst/>
            <a:cxnLst/>
            <a:rect l="l" t="t" r="r" b="b"/>
            <a:pathLst>
              <a:path w="12700" h="1030096">
                <a:moveTo>
                  <a:pt x="6350" y="6350"/>
                </a:moveTo>
                <a:lnTo>
                  <a:pt x="6350" y="102374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3283584" y="2535682"/>
            <a:ext cx="12700" cy="1030096"/>
          </a:xfrm>
          <a:custGeom>
            <a:avLst/>
            <a:gdLst/>
            <a:ahLst/>
            <a:cxnLst/>
            <a:rect l="l" t="t" r="r" b="b"/>
            <a:pathLst>
              <a:path w="12700" h="1030096">
                <a:moveTo>
                  <a:pt x="6350" y="6350"/>
                </a:moveTo>
                <a:lnTo>
                  <a:pt x="6350" y="102374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3999230" y="2535682"/>
            <a:ext cx="12700" cy="1030096"/>
          </a:xfrm>
          <a:custGeom>
            <a:avLst/>
            <a:gdLst/>
            <a:ahLst/>
            <a:cxnLst/>
            <a:rect l="l" t="t" r="r" b="b"/>
            <a:pathLst>
              <a:path w="12700" h="1030096">
                <a:moveTo>
                  <a:pt x="6350" y="6350"/>
                </a:moveTo>
                <a:lnTo>
                  <a:pt x="6350" y="102374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4714875" y="2535682"/>
            <a:ext cx="12700" cy="1030096"/>
          </a:xfrm>
          <a:custGeom>
            <a:avLst/>
            <a:gdLst/>
            <a:ahLst/>
            <a:cxnLst/>
            <a:rect l="l" t="t" r="r" b="b"/>
            <a:pathLst>
              <a:path w="12700" h="1030096">
                <a:moveTo>
                  <a:pt x="6350" y="6350"/>
                </a:moveTo>
                <a:lnTo>
                  <a:pt x="6350" y="102374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1117600" y="2979293"/>
            <a:ext cx="4344670" cy="38100"/>
          </a:xfrm>
          <a:custGeom>
            <a:avLst/>
            <a:gdLst/>
            <a:ahLst/>
            <a:cxnLst/>
            <a:rect l="l" t="t" r="r" b="b"/>
            <a:pathLst>
              <a:path w="4344670" h="38100">
                <a:moveTo>
                  <a:pt x="19050" y="19050"/>
                </a:moveTo>
                <a:lnTo>
                  <a:pt x="4325620" y="1905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1136650" y="2535682"/>
            <a:ext cx="12700" cy="1030096"/>
          </a:xfrm>
          <a:custGeom>
            <a:avLst/>
            <a:gdLst/>
            <a:ahLst/>
            <a:cxnLst/>
            <a:rect l="l" t="t" r="r" b="b"/>
            <a:pathLst>
              <a:path w="12700" h="1030096">
                <a:moveTo>
                  <a:pt x="6350" y="6350"/>
                </a:moveTo>
                <a:lnTo>
                  <a:pt x="6350" y="102374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5430520" y="2535682"/>
            <a:ext cx="12700" cy="1030096"/>
          </a:xfrm>
          <a:custGeom>
            <a:avLst/>
            <a:gdLst/>
            <a:ahLst/>
            <a:cxnLst/>
            <a:rect l="l" t="t" r="r" b="b"/>
            <a:pathLst>
              <a:path w="12700" h="1030096">
                <a:moveTo>
                  <a:pt x="6350" y="6350"/>
                </a:moveTo>
                <a:lnTo>
                  <a:pt x="6350" y="102374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1130300" y="2542032"/>
            <a:ext cx="4319270" cy="12700"/>
          </a:xfrm>
          <a:custGeom>
            <a:avLst/>
            <a:gdLst/>
            <a:ahLst/>
            <a:cxnLst/>
            <a:rect l="l" t="t" r="r" b="b"/>
            <a:pathLst>
              <a:path w="4319270" h="12700">
                <a:moveTo>
                  <a:pt x="6350" y="6350"/>
                </a:moveTo>
                <a:lnTo>
                  <a:pt x="4312920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1130300" y="3546728"/>
            <a:ext cx="4319270" cy="12700"/>
          </a:xfrm>
          <a:custGeom>
            <a:avLst/>
            <a:gdLst/>
            <a:ahLst/>
            <a:cxnLst/>
            <a:rect l="l" t="t" r="r" b="b"/>
            <a:pathLst>
              <a:path w="4319270" h="12700">
                <a:moveTo>
                  <a:pt x="6350" y="6350"/>
                </a:moveTo>
                <a:lnTo>
                  <a:pt x="4312920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1443863" y="2638018"/>
            <a:ext cx="16024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2159762" y="2638018"/>
            <a:ext cx="161163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2877058" y="2638018"/>
            <a:ext cx="15864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3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3588131" y="2638018"/>
            <a:ext cx="167792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4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308348" y="2638018"/>
            <a:ext cx="158877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5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5016373" y="2638018"/>
            <a:ext cx="172821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6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331087" y="3066034"/>
            <a:ext cx="422757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35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2046985" y="3066034"/>
            <a:ext cx="422757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42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2762758" y="3066034"/>
            <a:ext cx="422757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12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3478403" y="3066034"/>
            <a:ext cx="422757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77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279392" y="3066034"/>
            <a:ext cx="254203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825873" y="3066034"/>
            <a:ext cx="591922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101</a:t>
            </a:r>
            <a:endParaRPr sz="2400">
              <a:latin typeface="Arial"/>
              <a:cs typeface="Arial"/>
            </a:endParaRPr>
          </a:p>
        </p:txBody>
      </p:sp>
      <p:sp>
        <p:nvSpPr>
          <p:cNvPr id="503" name="object 503"/>
          <p:cNvSpPr/>
          <p:nvPr/>
        </p:nvSpPr>
        <p:spPr>
          <a:xfrm>
            <a:off x="6585839" y="2548420"/>
            <a:ext cx="715658" cy="449923"/>
          </a:xfrm>
          <a:custGeom>
            <a:avLst/>
            <a:gdLst/>
            <a:ahLst/>
            <a:cxnLst/>
            <a:rect l="l" t="t" r="r" b="b"/>
            <a:pathLst>
              <a:path w="715658" h="449923">
                <a:moveTo>
                  <a:pt x="0" y="449923"/>
                </a:moveTo>
                <a:lnTo>
                  <a:pt x="0" y="0"/>
                </a:lnTo>
                <a:lnTo>
                  <a:pt x="715658" y="0"/>
                </a:lnTo>
                <a:lnTo>
                  <a:pt x="715658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7301484" y="2548420"/>
            <a:ext cx="715657" cy="449923"/>
          </a:xfrm>
          <a:custGeom>
            <a:avLst/>
            <a:gdLst/>
            <a:ahLst/>
            <a:cxnLst/>
            <a:rect l="l" t="t" r="r" b="b"/>
            <a:pathLst>
              <a:path w="715657" h="449923">
                <a:moveTo>
                  <a:pt x="0" y="449923"/>
                </a:moveTo>
                <a:lnTo>
                  <a:pt x="0" y="0"/>
                </a:lnTo>
                <a:lnTo>
                  <a:pt x="715657" y="0"/>
                </a:lnTo>
                <a:lnTo>
                  <a:pt x="715657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8017129" y="2548420"/>
            <a:ext cx="715658" cy="449923"/>
          </a:xfrm>
          <a:custGeom>
            <a:avLst/>
            <a:gdLst/>
            <a:ahLst/>
            <a:cxnLst/>
            <a:rect l="l" t="t" r="r" b="b"/>
            <a:pathLst>
              <a:path w="715658" h="449923">
                <a:moveTo>
                  <a:pt x="0" y="449923"/>
                </a:moveTo>
                <a:lnTo>
                  <a:pt x="0" y="0"/>
                </a:lnTo>
                <a:lnTo>
                  <a:pt x="715658" y="0"/>
                </a:lnTo>
                <a:lnTo>
                  <a:pt x="715658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8732774" y="2548420"/>
            <a:ext cx="715658" cy="449923"/>
          </a:xfrm>
          <a:custGeom>
            <a:avLst/>
            <a:gdLst/>
            <a:ahLst/>
            <a:cxnLst/>
            <a:rect l="l" t="t" r="r" b="b"/>
            <a:pathLst>
              <a:path w="715658" h="449923">
                <a:moveTo>
                  <a:pt x="0" y="449923"/>
                </a:moveTo>
                <a:lnTo>
                  <a:pt x="0" y="0"/>
                </a:lnTo>
                <a:lnTo>
                  <a:pt x="715658" y="0"/>
                </a:lnTo>
                <a:lnTo>
                  <a:pt x="715658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9448419" y="2548420"/>
            <a:ext cx="715657" cy="449923"/>
          </a:xfrm>
          <a:custGeom>
            <a:avLst/>
            <a:gdLst/>
            <a:ahLst/>
            <a:cxnLst/>
            <a:rect l="l" t="t" r="r" b="b"/>
            <a:pathLst>
              <a:path w="715657" h="449923">
                <a:moveTo>
                  <a:pt x="0" y="449923"/>
                </a:moveTo>
                <a:lnTo>
                  <a:pt x="0" y="0"/>
                </a:lnTo>
                <a:lnTo>
                  <a:pt x="715657" y="0"/>
                </a:lnTo>
                <a:lnTo>
                  <a:pt x="715657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10164191" y="2548420"/>
            <a:ext cx="715658" cy="449923"/>
          </a:xfrm>
          <a:custGeom>
            <a:avLst/>
            <a:gdLst/>
            <a:ahLst/>
            <a:cxnLst/>
            <a:rect l="l" t="t" r="r" b="b"/>
            <a:pathLst>
              <a:path w="715658" h="449923">
                <a:moveTo>
                  <a:pt x="0" y="449923"/>
                </a:moveTo>
                <a:lnTo>
                  <a:pt x="0" y="0"/>
                </a:lnTo>
                <a:lnTo>
                  <a:pt x="715658" y="0"/>
                </a:lnTo>
                <a:lnTo>
                  <a:pt x="715658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6585839" y="2998368"/>
            <a:ext cx="715658" cy="554710"/>
          </a:xfrm>
          <a:custGeom>
            <a:avLst/>
            <a:gdLst/>
            <a:ahLst/>
            <a:cxnLst/>
            <a:rect l="l" t="t" r="r" b="b"/>
            <a:pathLst>
              <a:path w="715658" h="554710">
                <a:moveTo>
                  <a:pt x="0" y="554710"/>
                </a:moveTo>
                <a:lnTo>
                  <a:pt x="0" y="0"/>
                </a:lnTo>
                <a:lnTo>
                  <a:pt x="715658" y="0"/>
                </a:lnTo>
                <a:lnTo>
                  <a:pt x="715658" y="554710"/>
                </a:lnTo>
                <a:lnTo>
                  <a:pt x="0" y="55471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7301484" y="2998368"/>
            <a:ext cx="715657" cy="554710"/>
          </a:xfrm>
          <a:custGeom>
            <a:avLst/>
            <a:gdLst/>
            <a:ahLst/>
            <a:cxnLst/>
            <a:rect l="l" t="t" r="r" b="b"/>
            <a:pathLst>
              <a:path w="715657" h="554710">
                <a:moveTo>
                  <a:pt x="0" y="554710"/>
                </a:moveTo>
                <a:lnTo>
                  <a:pt x="0" y="0"/>
                </a:lnTo>
                <a:lnTo>
                  <a:pt x="715657" y="0"/>
                </a:lnTo>
                <a:lnTo>
                  <a:pt x="715657" y="554710"/>
                </a:lnTo>
                <a:lnTo>
                  <a:pt x="0" y="55471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8017129" y="2998368"/>
            <a:ext cx="715658" cy="554710"/>
          </a:xfrm>
          <a:custGeom>
            <a:avLst/>
            <a:gdLst/>
            <a:ahLst/>
            <a:cxnLst/>
            <a:rect l="l" t="t" r="r" b="b"/>
            <a:pathLst>
              <a:path w="715658" h="554710">
                <a:moveTo>
                  <a:pt x="0" y="554710"/>
                </a:moveTo>
                <a:lnTo>
                  <a:pt x="0" y="0"/>
                </a:lnTo>
                <a:lnTo>
                  <a:pt x="715658" y="0"/>
                </a:lnTo>
                <a:lnTo>
                  <a:pt x="715658" y="554710"/>
                </a:lnTo>
                <a:lnTo>
                  <a:pt x="0" y="55471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8732774" y="2998368"/>
            <a:ext cx="715658" cy="554710"/>
          </a:xfrm>
          <a:custGeom>
            <a:avLst/>
            <a:gdLst/>
            <a:ahLst/>
            <a:cxnLst/>
            <a:rect l="l" t="t" r="r" b="b"/>
            <a:pathLst>
              <a:path w="715658" h="554710">
                <a:moveTo>
                  <a:pt x="0" y="554710"/>
                </a:moveTo>
                <a:lnTo>
                  <a:pt x="0" y="0"/>
                </a:lnTo>
                <a:lnTo>
                  <a:pt x="715658" y="0"/>
                </a:lnTo>
                <a:lnTo>
                  <a:pt x="715658" y="554710"/>
                </a:lnTo>
                <a:lnTo>
                  <a:pt x="0" y="55471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9448419" y="2998368"/>
            <a:ext cx="715657" cy="554710"/>
          </a:xfrm>
          <a:custGeom>
            <a:avLst/>
            <a:gdLst/>
            <a:ahLst/>
            <a:cxnLst/>
            <a:rect l="l" t="t" r="r" b="b"/>
            <a:pathLst>
              <a:path w="715657" h="554710">
                <a:moveTo>
                  <a:pt x="0" y="554710"/>
                </a:moveTo>
                <a:lnTo>
                  <a:pt x="0" y="0"/>
                </a:lnTo>
                <a:lnTo>
                  <a:pt x="715657" y="0"/>
                </a:lnTo>
                <a:lnTo>
                  <a:pt x="715657" y="554710"/>
                </a:lnTo>
                <a:lnTo>
                  <a:pt x="0" y="55471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10164191" y="2998368"/>
            <a:ext cx="715658" cy="554710"/>
          </a:xfrm>
          <a:custGeom>
            <a:avLst/>
            <a:gdLst/>
            <a:ahLst/>
            <a:cxnLst/>
            <a:rect l="l" t="t" r="r" b="b"/>
            <a:pathLst>
              <a:path w="715658" h="554710">
                <a:moveTo>
                  <a:pt x="0" y="554710"/>
                </a:moveTo>
                <a:lnTo>
                  <a:pt x="0" y="0"/>
                </a:lnTo>
                <a:lnTo>
                  <a:pt x="715658" y="0"/>
                </a:lnTo>
                <a:lnTo>
                  <a:pt x="715658" y="554710"/>
                </a:lnTo>
                <a:lnTo>
                  <a:pt x="0" y="55471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7295134" y="2535682"/>
            <a:ext cx="12700" cy="1030096"/>
          </a:xfrm>
          <a:custGeom>
            <a:avLst/>
            <a:gdLst/>
            <a:ahLst/>
            <a:cxnLst/>
            <a:rect l="l" t="t" r="r" b="b"/>
            <a:pathLst>
              <a:path w="12700" h="1030096">
                <a:moveTo>
                  <a:pt x="6350" y="6350"/>
                </a:moveTo>
                <a:lnTo>
                  <a:pt x="6350" y="102374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8010779" y="2535682"/>
            <a:ext cx="12700" cy="1030096"/>
          </a:xfrm>
          <a:custGeom>
            <a:avLst/>
            <a:gdLst/>
            <a:ahLst/>
            <a:cxnLst/>
            <a:rect l="l" t="t" r="r" b="b"/>
            <a:pathLst>
              <a:path w="12700" h="1030096">
                <a:moveTo>
                  <a:pt x="6350" y="6350"/>
                </a:moveTo>
                <a:lnTo>
                  <a:pt x="6350" y="102374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8726424" y="2535682"/>
            <a:ext cx="12700" cy="1030096"/>
          </a:xfrm>
          <a:custGeom>
            <a:avLst/>
            <a:gdLst/>
            <a:ahLst/>
            <a:cxnLst/>
            <a:rect l="l" t="t" r="r" b="b"/>
            <a:pathLst>
              <a:path w="12700" h="1030096">
                <a:moveTo>
                  <a:pt x="6350" y="6350"/>
                </a:moveTo>
                <a:lnTo>
                  <a:pt x="6350" y="102374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9442069" y="2535682"/>
            <a:ext cx="12700" cy="1030096"/>
          </a:xfrm>
          <a:custGeom>
            <a:avLst/>
            <a:gdLst/>
            <a:ahLst/>
            <a:cxnLst/>
            <a:rect l="l" t="t" r="r" b="b"/>
            <a:pathLst>
              <a:path w="12700" h="1030096">
                <a:moveTo>
                  <a:pt x="6350" y="6350"/>
                </a:moveTo>
                <a:lnTo>
                  <a:pt x="6350" y="102374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10157841" y="2535682"/>
            <a:ext cx="12700" cy="1030096"/>
          </a:xfrm>
          <a:custGeom>
            <a:avLst/>
            <a:gdLst/>
            <a:ahLst/>
            <a:cxnLst/>
            <a:rect l="l" t="t" r="r" b="b"/>
            <a:pathLst>
              <a:path w="12700" h="1030096">
                <a:moveTo>
                  <a:pt x="6350" y="6350"/>
                </a:moveTo>
                <a:lnTo>
                  <a:pt x="6350" y="102374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6560439" y="2979293"/>
            <a:ext cx="4344797" cy="38100"/>
          </a:xfrm>
          <a:custGeom>
            <a:avLst/>
            <a:gdLst/>
            <a:ahLst/>
            <a:cxnLst/>
            <a:rect l="l" t="t" r="r" b="b"/>
            <a:pathLst>
              <a:path w="4344797" h="38100">
                <a:moveTo>
                  <a:pt x="19050" y="19050"/>
                </a:moveTo>
                <a:lnTo>
                  <a:pt x="4325747" y="1905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6579489" y="2535682"/>
            <a:ext cx="12700" cy="1030096"/>
          </a:xfrm>
          <a:custGeom>
            <a:avLst/>
            <a:gdLst/>
            <a:ahLst/>
            <a:cxnLst/>
            <a:rect l="l" t="t" r="r" b="b"/>
            <a:pathLst>
              <a:path w="12700" h="1030096">
                <a:moveTo>
                  <a:pt x="6350" y="6350"/>
                </a:moveTo>
                <a:lnTo>
                  <a:pt x="6350" y="102374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10873486" y="2535682"/>
            <a:ext cx="12700" cy="1030096"/>
          </a:xfrm>
          <a:custGeom>
            <a:avLst/>
            <a:gdLst/>
            <a:ahLst/>
            <a:cxnLst/>
            <a:rect l="l" t="t" r="r" b="b"/>
            <a:pathLst>
              <a:path w="12700" h="1030096">
                <a:moveTo>
                  <a:pt x="6350" y="6350"/>
                </a:moveTo>
                <a:lnTo>
                  <a:pt x="6350" y="102374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6573139" y="2542032"/>
            <a:ext cx="4319397" cy="12700"/>
          </a:xfrm>
          <a:custGeom>
            <a:avLst/>
            <a:gdLst/>
            <a:ahLst/>
            <a:cxnLst/>
            <a:rect l="l" t="t" r="r" b="b"/>
            <a:pathLst>
              <a:path w="4319397" h="12700">
                <a:moveTo>
                  <a:pt x="6350" y="6350"/>
                </a:moveTo>
                <a:lnTo>
                  <a:pt x="4313047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6573139" y="3546728"/>
            <a:ext cx="4319397" cy="12700"/>
          </a:xfrm>
          <a:custGeom>
            <a:avLst/>
            <a:gdLst/>
            <a:ahLst/>
            <a:cxnLst/>
            <a:rect l="l" t="t" r="r" b="b"/>
            <a:pathLst>
              <a:path w="4319397" h="12700">
                <a:moveTo>
                  <a:pt x="6350" y="6350"/>
                </a:moveTo>
                <a:lnTo>
                  <a:pt x="4313047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text 1"/>
          <p:cNvSpPr txBox="1"/>
          <p:nvPr/>
        </p:nvSpPr>
        <p:spPr>
          <a:xfrm>
            <a:off x="6887591" y="2638018"/>
            <a:ext cx="16024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7603236" y="2638018"/>
            <a:ext cx="161163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8320405" y="2638018"/>
            <a:ext cx="15864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3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9031859" y="2638018"/>
            <a:ext cx="167793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4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9752076" y="2638018"/>
            <a:ext cx="158877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5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10460101" y="2638018"/>
            <a:ext cx="172822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6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6774815" y="3066034"/>
            <a:ext cx="422758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35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7490460" y="3066034"/>
            <a:ext cx="422758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solidFill>
                  <a:srgbClr val="616162"/>
                </a:solidFill>
                <a:latin typeface="Arial"/>
                <a:cs typeface="Arial"/>
              </a:rPr>
              <a:t>12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8206105" y="3066034"/>
            <a:ext cx="422757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solidFill>
                  <a:srgbClr val="616162"/>
                </a:solidFill>
                <a:latin typeface="Arial"/>
                <a:cs typeface="Arial"/>
              </a:rPr>
              <a:t>42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8921750" y="3066034"/>
            <a:ext cx="423672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77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9723120" y="3066034"/>
            <a:ext cx="254203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text 1"/>
          <p:cNvSpPr txBox="1"/>
          <p:nvPr/>
        </p:nvSpPr>
        <p:spPr>
          <a:xfrm>
            <a:off x="10269601" y="3066034"/>
            <a:ext cx="591922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101</a:t>
            </a:r>
            <a:endParaRPr sz="2400">
              <a:latin typeface="Arial"/>
              <a:cs typeface="Arial"/>
            </a:endParaRPr>
          </a:p>
        </p:txBody>
      </p:sp>
      <p:sp>
        <p:nvSpPr>
          <p:cNvPr id="525" name="object 525"/>
          <p:cNvSpPr/>
          <p:nvPr/>
        </p:nvSpPr>
        <p:spPr>
          <a:xfrm>
            <a:off x="1143000" y="4346740"/>
            <a:ext cx="715657" cy="449923"/>
          </a:xfrm>
          <a:custGeom>
            <a:avLst/>
            <a:gdLst/>
            <a:ahLst/>
            <a:cxnLst/>
            <a:rect l="l" t="t" r="r" b="b"/>
            <a:pathLst>
              <a:path w="715657" h="449923">
                <a:moveTo>
                  <a:pt x="0" y="449923"/>
                </a:moveTo>
                <a:lnTo>
                  <a:pt x="0" y="0"/>
                </a:lnTo>
                <a:lnTo>
                  <a:pt x="715657" y="0"/>
                </a:lnTo>
                <a:lnTo>
                  <a:pt x="715657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1858645" y="4346740"/>
            <a:ext cx="715657" cy="449923"/>
          </a:xfrm>
          <a:custGeom>
            <a:avLst/>
            <a:gdLst/>
            <a:ahLst/>
            <a:cxnLst/>
            <a:rect l="l" t="t" r="r" b="b"/>
            <a:pathLst>
              <a:path w="715657" h="449923">
                <a:moveTo>
                  <a:pt x="0" y="449923"/>
                </a:moveTo>
                <a:lnTo>
                  <a:pt x="0" y="0"/>
                </a:lnTo>
                <a:lnTo>
                  <a:pt x="715657" y="0"/>
                </a:lnTo>
                <a:lnTo>
                  <a:pt x="715657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2574290" y="4346740"/>
            <a:ext cx="715657" cy="449923"/>
          </a:xfrm>
          <a:custGeom>
            <a:avLst/>
            <a:gdLst/>
            <a:ahLst/>
            <a:cxnLst/>
            <a:rect l="l" t="t" r="r" b="b"/>
            <a:pathLst>
              <a:path w="715657" h="449923">
                <a:moveTo>
                  <a:pt x="0" y="449923"/>
                </a:moveTo>
                <a:lnTo>
                  <a:pt x="0" y="0"/>
                </a:lnTo>
                <a:lnTo>
                  <a:pt x="715657" y="0"/>
                </a:lnTo>
                <a:lnTo>
                  <a:pt x="715657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3289934" y="4346740"/>
            <a:ext cx="715658" cy="449923"/>
          </a:xfrm>
          <a:custGeom>
            <a:avLst/>
            <a:gdLst/>
            <a:ahLst/>
            <a:cxnLst/>
            <a:rect l="l" t="t" r="r" b="b"/>
            <a:pathLst>
              <a:path w="715658" h="449923">
                <a:moveTo>
                  <a:pt x="0" y="449923"/>
                </a:moveTo>
                <a:lnTo>
                  <a:pt x="0" y="0"/>
                </a:lnTo>
                <a:lnTo>
                  <a:pt x="715658" y="0"/>
                </a:lnTo>
                <a:lnTo>
                  <a:pt x="715658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4005580" y="4346740"/>
            <a:ext cx="715658" cy="449923"/>
          </a:xfrm>
          <a:custGeom>
            <a:avLst/>
            <a:gdLst/>
            <a:ahLst/>
            <a:cxnLst/>
            <a:rect l="l" t="t" r="r" b="b"/>
            <a:pathLst>
              <a:path w="715658" h="449923">
                <a:moveTo>
                  <a:pt x="0" y="449923"/>
                </a:moveTo>
                <a:lnTo>
                  <a:pt x="0" y="0"/>
                </a:lnTo>
                <a:lnTo>
                  <a:pt x="715658" y="0"/>
                </a:lnTo>
                <a:lnTo>
                  <a:pt x="715658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4721225" y="4346740"/>
            <a:ext cx="715658" cy="449923"/>
          </a:xfrm>
          <a:custGeom>
            <a:avLst/>
            <a:gdLst/>
            <a:ahLst/>
            <a:cxnLst/>
            <a:rect l="l" t="t" r="r" b="b"/>
            <a:pathLst>
              <a:path w="715658" h="449923">
                <a:moveTo>
                  <a:pt x="0" y="449923"/>
                </a:moveTo>
                <a:lnTo>
                  <a:pt x="0" y="0"/>
                </a:lnTo>
                <a:lnTo>
                  <a:pt x="715658" y="0"/>
                </a:lnTo>
                <a:lnTo>
                  <a:pt x="715658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1143000" y="4796688"/>
            <a:ext cx="715657" cy="554710"/>
          </a:xfrm>
          <a:custGeom>
            <a:avLst/>
            <a:gdLst/>
            <a:ahLst/>
            <a:cxnLst/>
            <a:rect l="l" t="t" r="r" b="b"/>
            <a:pathLst>
              <a:path w="715657" h="554710">
                <a:moveTo>
                  <a:pt x="0" y="554711"/>
                </a:moveTo>
                <a:lnTo>
                  <a:pt x="0" y="0"/>
                </a:lnTo>
                <a:lnTo>
                  <a:pt x="715657" y="0"/>
                </a:lnTo>
                <a:lnTo>
                  <a:pt x="715657" y="554711"/>
                </a:lnTo>
                <a:lnTo>
                  <a:pt x="0" y="554711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1858645" y="4796688"/>
            <a:ext cx="715657" cy="554710"/>
          </a:xfrm>
          <a:custGeom>
            <a:avLst/>
            <a:gdLst/>
            <a:ahLst/>
            <a:cxnLst/>
            <a:rect l="l" t="t" r="r" b="b"/>
            <a:pathLst>
              <a:path w="715657" h="554710">
                <a:moveTo>
                  <a:pt x="0" y="554711"/>
                </a:moveTo>
                <a:lnTo>
                  <a:pt x="0" y="0"/>
                </a:lnTo>
                <a:lnTo>
                  <a:pt x="715657" y="0"/>
                </a:lnTo>
                <a:lnTo>
                  <a:pt x="715657" y="554711"/>
                </a:lnTo>
                <a:lnTo>
                  <a:pt x="0" y="554711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2574290" y="4796688"/>
            <a:ext cx="715657" cy="554710"/>
          </a:xfrm>
          <a:custGeom>
            <a:avLst/>
            <a:gdLst/>
            <a:ahLst/>
            <a:cxnLst/>
            <a:rect l="l" t="t" r="r" b="b"/>
            <a:pathLst>
              <a:path w="715657" h="554710">
                <a:moveTo>
                  <a:pt x="0" y="554711"/>
                </a:moveTo>
                <a:lnTo>
                  <a:pt x="0" y="0"/>
                </a:lnTo>
                <a:lnTo>
                  <a:pt x="715657" y="0"/>
                </a:lnTo>
                <a:lnTo>
                  <a:pt x="715657" y="554711"/>
                </a:lnTo>
                <a:lnTo>
                  <a:pt x="0" y="554711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3289934" y="4796688"/>
            <a:ext cx="715658" cy="554710"/>
          </a:xfrm>
          <a:custGeom>
            <a:avLst/>
            <a:gdLst/>
            <a:ahLst/>
            <a:cxnLst/>
            <a:rect l="l" t="t" r="r" b="b"/>
            <a:pathLst>
              <a:path w="715658" h="554710">
                <a:moveTo>
                  <a:pt x="0" y="554711"/>
                </a:moveTo>
                <a:lnTo>
                  <a:pt x="0" y="0"/>
                </a:lnTo>
                <a:lnTo>
                  <a:pt x="715658" y="0"/>
                </a:lnTo>
                <a:lnTo>
                  <a:pt x="715658" y="554711"/>
                </a:lnTo>
                <a:lnTo>
                  <a:pt x="0" y="554711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4005580" y="4796688"/>
            <a:ext cx="715658" cy="554710"/>
          </a:xfrm>
          <a:custGeom>
            <a:avLst/>
            <a:gdLst/>
            <a:ahLst/>
            <a:cxnLst/>
            <a:rect l="l" t="t" r="r" b="b"/>
            <a:pathLst>
              <a:path w="715658" h="554710">
                <a:moveTo>
                  <a:pt x="0" y="554711"/>
                </a:moveTo>
                <a:lnTo>
                  <a:pt x="0" y="0"/>
                </a:lnTo>
                <a:lnTo>
                  <a:pt x="715658" y="0"/>
                </a:lnTo>
                <a:lnTo>
                  <a:pt x="715658" y="554711"/>
                </a:lnTo>
                <a:lnTo>
                  <a:pt x="0" y="554711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4721225" y="4796688"/>
            <a:ext cx="715658" cy="554710"/>
          </a:xfrm>
          <a:custGeom>
            <a:avLst/>
            <a:gdLst/>
            <a:ahLst/>
            <a:cxnLst/>
            <a:rect l="l" t="t" r="r" b="b"/>
            <a:pathLst>
              <a:path w="715658" h="554710">
                <a:moveTo>
                  <a:pt x="0" y="554711"/>
                </a:moveTo>
                <a:lnTo>
                  <a:pt x="0" y="0"/>
                </a:lnTo>
                <a:lnTo>
                  <a:pt x="715658" y="0"/>
                </a:lnTo>
                <a:lnTo>
                  <a:pt x="715658" y="554711"/>
                </a:lnTo>
                <a:lnTo>
                  <a:pt x="0" y="554711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1852295" y="4334002"/>
            <a:ext cx="12700" cy="1030097"/>
          </a:xfrm>
          <a:custGeom>
            <a:avLst/>
            <a:gdLst/>
            <a:ahLst/>
            <a:cxnLst/>
            <a:rect l="l" t="t" r="r" b="b"/>
            <a:pathLst>
              <a:path w="12700" h="1030097">
                <a:moveTo>
                  <a:pt x="6350" y="6350"/>
                </a:moveTo>
                <a:lnTo>
                  <a:pt x="6350" y="102374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2567940" y="4334002"/>
            <a:ext cx="12700" cy="1030097"/>
          </a:xfrm>
          <a:custGeom>
            <a:avLst/>
            <a:gdLst/>
            <a:ahLst/>
            <a:cxnLst/>
            <a:rect l="l" t="t" r="r" b="b"/>
            <a:pathLst>
              <a:path w="12700" h="1030097">
                <a:moveTo>
                  <a:pt x="6350" y="6350"/>
                </a:moveTo>
                <a:lnTo>
                  <a:pt x="6350" y="102374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3283584" y="4334002"/>
            <a:ext cx="12700" cy="1030097"/>
          </a:xfrm>
          <a:custGeom>
            <a:avLst/>
            <a:gdLst/>
            <a:ahLst/>
            <a:cxnLst/>
            <a:rect l="l" t="t" r="r" b="b"/>
            <a:pathLst>
              <a:path w="12700" h="1030097">
                <a:moveTo>
                  <a:pt x="6350" y="6350"/>
                </a:moveTo>
                <a:lnTo>
                  <a:pt x="6350" y="102374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3999230" y="4334002"/>
            <a:ext cx="12700" cy="1030097"/>
          </a:xfrm>
          <a:custGeom>
            <a:avLst/>
            <a:gdLst/>
            <a:ahLst/>
            <a:cxnLst/>
            <a:rect l="l" t="t" r="r" b="b"/>
            <a:pathLst>
              <a:path w="12700" h="1030097">
                <a:moveTo>
                  <a:pt x="6350" y="6350"/>
                </a:moveTo>
                <a:lnTo>
                  <a:pt x="6350" y="102374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4714875" y="4334002"/>
            <a:ext cx="12700" cy="1030097"/>
          </a:xfrm>
          <a:custGeom>
            <a:avLst/>
            <a:gdLst/>
            <a:ahLst/>
            <a:cxnLst/>
            <a:rect l="l" t="t" r="r" b="b"/>
            <a:pathLst>
              <a:path w="12700" h="1030097">
                <a:moveTo>
                  <a:pt x="6350" y="6350"/>
                </a:moveTo>
                <a:lnTo>
                  <a:pt x="6350" y="102374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1117600" y="4777613"/>
            <a:ext cx="4344670" cy="38100"/>
          </a:xfrm>
          <a:custGeom>
            <a:avLst/>
            <a:gdLst/>
            <a:ahLst/>
            <a:cxnLst/>
            <a:rect l="l" t="t" r="r" b="b"/>
            <a:pathLst>
              <a:path w="4344670" h="38100">
                <a:moveTo>
                  <a:pt x="19050" y="19050"/>
                </a:moveTo>
                <a:lnTo>
                  <a:pt x="4325620" y="1905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1136650" y="4334002"/>
            <a:ext cx="12700" cy="1030097"/>
          </a:xfrm>
          <a:custGeom>
            <a:avLst/>
            <a:gdLst/>
            <a:ahLst/>
            <a:cxnLst/>
            <a:rect l="l" t="t" r="r" b="b"/>
            <a:pathLst>
              <a:path w="12700" h="1030097">
                <a:moveTo>
                  <a:pt x="6350" y="6350"/>
                </a:moveTo>
                <a:lnTo>
                  <a:pt x="6350" y="102374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5430520" y="4334002"/>
            <a:ext cx="12700" cy="1030097"/>
          </a:xfrm>
          <a:custGeom>
            <a:avLst/>
            <a:gdLst/>
            <a:ahLst/>
            <a:cxnLst/>
            <a:rect l="l" t="t" r="r" b="b"/>
            <a:pathLst>
              <a:path w="12700" h="1030097">
                <a:moveTo>
                  <a:pt x="6350" y="6350"/>
                </a:moveTo>
                <a:lnTo>
                  <a:pt x="6350" y="102374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1130300" y="4340352"/>
            <a:ext cx="4319270" cy="12700"/>
          </a:xfrm>
          <a:custGeom>
            <a:avLst/>
            <a:gdLst/>
            <a:ahLst/>
            <a:cxnLst/>
            <a:rect l="l" t="t" r="r" b="b"/>
            <a:pathLst>
              <a:path w="4319270" h="12700">
                <a:moveTo>
                  <a:pt x="6350" y="6350"/>
                </a:moveTo>
                <a:lnTo>
                  <a:pt x="4312920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1130300" y="5345049"/>
            <a:ext cx="4319270" cy="12700"/>
          </a:xfrm>
          <a:custGeom>
            <a:avLst/>
            <a:gdLst/>
            <a:ahLst/>
            <a:cxnLst/>
            <a:rect l="l" t="t" r="r" b="b"/>
            <a:pathLst>
              <a:path w="4319270" h="12700">
                <a:moveTo>
                  <a:pt x="6350" y="6350"/>
                </a:moveTo>
                <a:lnTo>
                  <a:pt x="4312920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text 1"/>
          <p:cNvSpPr txBox="1"/>
          <p:nvPr/>
        </p:nvSpPr>
        <p:spPr>
          <a:xfrm>
            <a:off x="1443863" y="4436720"/>
            <a:ext cx="16024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3" name="text 1"/>
          <p:cNvSpPr txBox="1"/>
          <p:nvPr/>
        </p:nvSpPr>
        <p:spPr>
          <a:xfrm>
            <a:off x="2159762" y="4436720"/>
            <a:ext cx="161163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4" name="text 1"/>
          <p:cNvSpPr txBox="1"/>
          <p:nvPr/>
        </p:nvSpPr>
        <p:spPr>
          <a:xfrm>
            <a:off x="2877058" y="4436720"/>
            <a:ext cx="15864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3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5" name="text 1"/>
          <p:cNvSpPr txBox="1"/>
          <p:nvPr/>
        </p:nvSpPr>
        <p:spPr>
          <a:xfrm>
            <a:off x="3588131" y="4436720"/>
            <a:ext cx="167792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4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6" name="text 1"/>
          <p:cNvSpPr txBox="1"/>
          <p:nvPr/>
        </p:nvSpPr>
        <p:spPr>
          <a:xfrm>
            <a:off x="4308348" y="4436720"/>
            <a:ext cx="158877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5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7" name="text 1"/>
          <p:cNvSpPr txBox="1"/>
          <p:nvPr/>
        </p:nvSpPr>
        <p:spPr>
          <a:xfrm>
            <a:off x="5016373" y="4436720"/>
            <a:ext cx="172821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6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8" name="text 1"/>
          <p:cNvSpPr txBox="1"/>
          <p:nvPr/>
        </p:nvSpPr>
        <p:spPr>
          <a:xfrm>
            <a:off x="1331087" y="4864332"/>
            <a:ext cx="422674" cy="2861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35</a:t>
            </a:r>
            <a:endParaRPr sz="2400">
              <a:latin typeface="Arial"/>
              <a:cs typeface="Arial"/>
            </a:endParaRPr>
          </a:p>
        </p:txBody>
      </p:sp>
      <p:sp>
        <p:nvSpPr>
          <p:cNvPr id="39" name="text 1"/>
          <p:cNvSpPr txBox="1"/>
          <p:nvPr/>
        </p:nvSpPr>
        <p:spPr>
          <a:xfrm>
            <a:off x="2046985" y="4864332"/>
            <a:ext cx="422674" cy="2861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12</a:t>
            </a:r>
            <a:endParaRPr sz="2400">
              <a:latin typeface="Arial"/>
              <a:cs typeface="Arial"/>
            </a:endParaRPr>
          </a:p>
        </p:txBody>
      </p:sp>
      <p:sp>
        <p:nvSpPr>
          <p:cNvPr id="40" name="text 1"/>
          <p:cNvSpPr txBox="1"/>
          <p:nvPr/>
        </p:nvSpPr>
        <p:spPr>
          <a:xfrm>
            <a:off x="2762758" y="4864332"/>
            <a:ext cx="422674" cy="2861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42</a:t>
            </a:r>
            <a:endParaRPr sz="2400">
              <a:latin typeface="Arial"/>
              <a:cs typeface="Arial"/>
            </a:endParaRPr>
          </a:p>
        </p:txBody>
      </p:sp>
      <p:sp>
        <p:nvSpPr>
          <p:cNvPr id="41" name="text 1"/>
          <p:cNvSpPr txBox="1"/>
          <p:nvPr/>
        </p:nvSpPr>
        <p:spPr>
          <a:xfrm>
            <a:off x="3478403" y="4864332"/>
            <a:ext cx="422674" cy="2861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77</a:t>
            </a:r>
            <a:endParaRPr sz="2400">
              <a:latin typeface="Arial"/>
              <a:cs typeface="Arial"/>
            </a:endParaRPr>
          </a:p>
        </p:txBody>
      </p:sp>
      <p:sp>
        <p:nvSpPr>
          <p:cNvPr id="42" name="text 1"/>
          <p:cNvSpPr txBox="1"/>
          <p:nvPr/>
        </p:nvSpPr>
        <p:spPr>
          <a:xfrm>
            <a:off x="4279392" y="4864332"/>
            <a:ext cx="254457" cy="2861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43" name="text 1"/>
          <p:cNvSpPr txBox="1"/>
          <p:nvPr/>
        </p:nvSpPr>
        <p:spPr>
          <a:xfrm>
            <a:off x="4825873" y="4864332"/>
            <a:ext cx="591839" cy="2861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101</a:t>
            </a:r>
            <a:endParaRPr sz="2400">
              <a:latin typeface="Arial"/>
              <a:cs typeface="Arial"/>
            </a:endParaRPr>
          </a:p>
        </p:txBody>
      </p:sp>
      <p:sp>
        <p:nvSpPr>
          <p:cNvPr id="547" name="object 547"/>
          <p:cNvSpPr/>
          <p:nvPr/>
        </p:nvSpPr>
        <p:spPr>
          <a:xfrm>
            <a:off x="1879092" y="2849880"/>
            <a:ext cx="1546859" cy="841248"/>
          </a:xfrm>
          <a:custGeom>
            <a:avLst/>
            <a:gdLst/>
            <a:ahLst/>
            <a:cxnLst/>
            <a:rect l="l" t="t" r="r" b="b"/>
            <a:pathLst>
              <a:path w="1546859" h="841248">
                <a:moveTo>
                  <a:pt x="19050" y="420623"/>
                </a:moveTo>
                <a:cubicBezTo>
                  <a:pt x="19050" y="198882"/>
                  <a:pt x="356743" y="19050"/>
                  <a:pt x="773430" y="19050"/>
                </a:cubicBezTo>
                <a:cubicBezTo>
                  <a:pt x="1190117" y="19050"/>
                  <a:pt x="1527810" y="198882"/>
                  <a:pt x="1527810" y="420623"/>
                </a:cubicBezTo>
                <a:cubicBezTo>
                  <a:pt x="1527810" y="642366"/>
                  <a:pt x="1190117" y="822198"/>
                  <a:pt x="773430" y="822198"/>
                </a:cubicBezTo>
                <a:cubicBezTo>
                  <a:pt x="356743" y="822198"/>
                  <a:pt x="19050" y="642366"/>
                  <a:pt x="19050" y="420623"/>
                </a:cubicBezTo>
                <a:close/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044" y="3070872"/>
            <a:ext cx="649249" cy="490715"/>
          </a:xfrm>
          <a:prstGeom prst="rect">
            <a:avLst/>
          </a:prstGeom>
        </p:spPr>
      </p:pic>
      <p:pic>
        <p:nvPicPr>
          <p:cNvPr id="19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002" y="3097530"/>
            <a:ext cx="562356" cy="391668"/>
          </a:xfrm>
          <a:prstGeom prst="rect">
            <a:avLst/>
          </a:prstGeom>
        </p:spPr>
      </p:pic>
      <p:sp>
        <p:nvSpPr>
          <p:cNvPr id="548" name="object 548"/>
          <p:cNvSpPr/>
          <p:nvPr/>
        </p:nvSpPr>
        <p:spPr>
          <a:xfrm>
            <a:off x="5726002" y="3092529"/>
            <a:ext cx="572356" cy="401668"/>
          </a:xfrm>
          <a:custGeom>
            <a:avLst/>
            <a:gdLst/>
            <a:ahLst/>
            <a:cxnLst/>
            <a:rect l="l" t="t" r="r" b="b"/>
            <a:pathLst>
              <a:path w="572356" h="401668">
                <a:moveTo>
                  <a:pt x="5000" y="102917"/>
                </a:moveTo>
                <a:lnTo>
                  <a:pt x="371522" y="102917"/>
                </a:lnTo>
                <a:lnTo>
                  <a:pt x="371522" y="5001"/>
                </a:lnTo>
                <a:lnTo>
                  <a:pt x="567356" y="200835"/>
                </a:lnTo>
                <a:lnTo>
                  <a:pt x="371522" y="396669"/>
                </a:lnTo>
                <a:lnTo>
                  <a:pt x="371522" y="298752"/>
                </a:lnTo>
                <a:lnTo>
                  <a:pt x="5000" y="298752"/>
                </a:lnTo>
                <a:close/>
              </a:path>
            </a:pathLst>
          </a:custGeom>
          <a:ln w="9999">
            <a:solidFill>
              <a:srgbClr val="418AB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20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044" y="4823472"/>
            <a:ext cx="649249" cy="490715"/>
          </a:xfrm>
          <a:prstGeom prst="rect">
            <a:avLst/>
          </a:prstGeom>
        </p:spPr>
      </p:pic>
      <p:pic>
        <p:nvPicPr>
          <p:cNvPr id="21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002" y="4850130"/>
            <a:ext cx="562356" cy="391668"/>
          </a:xfrm>
          <a:prstGeom prst="rect">
            <a:avLst/>
          </a:prstGeom>
        </p:spPr>
      </p:pic>
      <p:sp>
        <p:nvSpPr>
          <p:cNvPr id="549" name="object 549"/>
          <p:cNvSpPr/>
          <p:nvPr/>
        </p:nvSpPr>
        <p:spPr>
          <a:xfrm>
            <a:off x="5726002" y="4845130"/>
            <a:ext cx="572356" cy="401668"/>
          </a:xfrm>
          <a:custGeom>
            <a:avLst/>
            <a:gdLst/>
            <a:ahLst/>
            <a:cxnLst/>
            <a:rect l="l" t="t" r="r" b="b"/>
            <a:pathLst>
              <a:path w="572356" h="401668">
                <a:moveTo>
                  <a:pt x="5000" y="102917"/>
                </a:moveTo>
                <a:lnTo>
                  <a:pt x="371522" y="102917"/>
                </a:lnTo>
                <a:lnTo>
                  <a:pt x="371522" y="5000"/>
                </a:lnTo>
                <a:lnTo>
                  <a:pt x="567356" y="200834"/>
                </a:lnTo>
                <a:lnTo>
                  <a:pt x="371522" y="396668"/>
                </a:lnTo>
                <a:lnTo>
                  <a:pt x="371522" y="298751"/>
                </a:lnTo>
                <a:lnTo>
                  <a:pt x="5000" y="298751"/>
                </a:lnTo>
                <a:close/>
              </a:path>
            </a:pathLst>
          </a:custGeom>
          <a:ln w="9999">
            <a:solidFill>
              <a:srgbClr val="418AB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566166" y="2969514"/>
            <a:ext cx="431292" cy="553212"/>
          </a:xfrm>
          <a:custGeom>
            <a:avLst/>
            <a:gdLst/>
            <a:ahLst/>
            <a:cxnLst/>
            <a:rect l="l" t="t" r="r" b="b"/>
            <a:pathLst>
              <a:path w="431292" h="553212">
                <a:moveTo>
                  <a:pt x="0" y="191135"/>
                </a:moveTo>
                <a:lnTo>
                  <a:pt x="59601" y="138303"/>
                </a:lnTo>
                <a:lnTo>
                  <a:pt x="82372" y="52832"/>
                </a:lnTo>
                <a:lnTo>
                  <a:pt x="156044" y="52832"/>
                </a:lnTo>
                <a:lnTo>
                  <a:pt x="215646" y="0"/>
                </a:lnTo>
                <a:lnTo>
                  <a:pt x="275247" y="52832"/>
                </a:lnTo>
                <a:lnTo>
                  <a:pt x="348919" y="52832"/>
                </a:lnTo>
                <a:lnTo>
                  <a:pt x="371690" y="138303"/>
                </a:lnTo>
                <a:lnTo>
                  <a:pt x="431292" y="191135"/>
                </a:lnTo>
                <a:lnTo>
                  <a:pt x="408533" y="276606"/>
                </a:lnTo>
                <a:lnTo>
                  <a:pt x="431292" y="362076"/>
                </a:lnTo>
                <a:lnTo>
                  <a:pt x="371690" y="414909"/>
                </a:lnTo>
                <a:lnTo>
                  <a:pt x="348919" y="500380"/>
                </a:lnTo>
                <a:lnTo>
                  <a:pt x="275247" y="500380"/>
                </a:lnTo>
                <a:lnTo>
                  <a:pt x="215646" y="553212"/>
                </a:lnTo>
                <a:lnTo>
                  <a:pt x="156044" y="500380"/>
                </a:lnTo>
                <a:lnTo>
                  <a:pt x="82372" y="500380"/>
                </a:lnTo>
                <a:lnTo>
                  <a:pt x="59601" y="414909"/>
                </a:lnTo>
                <a:lnTo>
                  <a:pt x="0" y="362076"/>
                </a:lnTo>
                <a:lnTo>
                  <a:pt x="22758" y="276606"/>
                </a:lnTo>
                <a:close/>
              </a:path>
            </a:pathLst>
          </a:custGeom>
          <a:solidFill>
            <a:srgbClr val="FFCF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561166" y="2964514"/>
            <a:ext cx="441291" cy="563212"/>
          </a:xfrm>
          <a:custGeom>
            <a:avLst/>
            <a:gdLst/>
            <a:ahLst/>
            <a:cxnLst/>
            <a:rect l="l" t="t" r="r" b="b"/>
            <a:pathLst>
              <a:path w="441291" h="563212">
                <a:moveTo>
                  <a:pt x="5000" y="196135"/>
                </a:moveTo>
                <a:lnTo>
                  <a:pt x="64601" y="143303"/>
                </a:lnTo>
                <a:lnTo>
                  <a:pt x="87372" y="57832"/>
                </a:lnTo>
                <a:lnTo>
                  <a:pt x="161044" y="57832"/>
                </a:lnTo>
                <a:lnTo>
                  <a:pt x="220646" y="5000"/>
                </a:lnTo>
                <a:lnTo>
                  <a:pt x="280247" y="57832"/>
                </a:lnTo>
                <a:lnTo>
                  <a:pt x="353919" y="57832"/>
                </a:lnTo>
                <a:lnTo>
                  <a:pt x="376690" y="143303"/>
                </a:lnTo>
                <a:lnTo>
                  <a:pt x="436292" y="196135"/>
                </a:lnTo>
                <a:lnTo>
                  <a:pt x="413533" y="281606"/>
                </a:lnTo>
                <a:lnTo>
                  <a:pt x="436292" y="367076"/>
                </a:lnTo>
                <a:lnTo>
                  <a:pt x="376690" y="419909"/>
                </a:lnTo>
                <a:lnTo>
                  <a:pt x="353919" y="505380"/>
                </a:lnTo>
                <a:lnTo>
                  <a:pt x="280247" y="505380"/>
                </a:lnTo>
                <a:lnTo>
                  <a:pt x="220646" y="558212"/>
                </a:lnTo>
                <a:lnTo>
                  <a:pt x="161044" y="505380"/>
                </a:lnTo>
                <a:lnTo>
                  <a:pt x="87372" y="505380"/>
                </a:lnTo>
                <a:lnTo>
                  <a:pt x="64601" y="419909"/>
                </a:lnTo>
                <a:lnTo>
                  <a:pt x="5000" y="367076"/>
                </a:lnTo>
                <a:lnTo>
                  <a:pt x="27758" y="281606"/>
                </a:lnTo>
                <a:close/>
              </a:path>
            </a:pathLst>
          </a:custGeom>
          <a:ln w="9999">
            <a:solidFill>
              <a:srgbClr val="FE9E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text 1"/>
          <p:cNvSpPr txBox="1"/>
          <p:nvPr/>
        </p:nvSpPr>
        <p:spPr>
          <a:xfrm>
            <a:off x="731824" y="3151606"/>
            <a:ext cx="143560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7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52" name="object 552"/>
          <p:cNvSpPr/>
          <p:nvPr/>
        </p:nvSpPr>
        <p:spPr>
          <a:xfrm>
            <a:off x="566166" y="4769358"/>
            <a:ext cx="431292" cy="553212"/>
          </a:xfrm>
          <a:custGeom>
            <a:avLst/>
            <a:gdLst/>
            <a:ahLst/>
            <a:cxnLst/>
            <a:rect l="l" t="t" r="r" b="b"/>
            <a:pathLst>
              <a:path w="431292" h="553212">
                <a:moveTo>
                  <a:pt x="0" y="191135"/>
                </a:moveTo>
                <a:lnTo>
                  <a:pt x="59601" y="138303"/>
                </a:lnTo>
                <a:lnTo>
                  <a:pt x="82372" y="52832"/>
                </a:lnTo>
                <a:lnTo>
                  <a:pt x="156044" y="52832"/>
                </a:lnTo>
                <a:lnTo>
                  <a:pt x="215646" y="0"/>
                </a:lnTo>
                <a:lnTo>
                  <a:pt x="275247" y="52832"/>
                </a:lnTo>
                <a:lnTo>
                  <a:pt x="348919" y="52832"/>
                </a:lnTo>
                <a:lnTo>
                  <a:pt x="371690" y="138303"/>
                </a:lnTo>
                <a:lnTo>
                  <a:pt x="431292" y="191135"/>
                </a:lnTo>
                <a:lnTo>
                  <a:pt x="408533" y="276606"/>
                </a:lnTo>
                <a:lnTo>
                  <a:pt x="431292" y="362077"/>
                </a:lnTo>
                <a:lnTo>
                  <a:pt x="371690" y="414909"/>
                </a:lnTo>
                <a:lnTo>
                  <a:pt x="348919" y="500380"/>
                </a:lnTo>
                <a:lnTo>
                  <a:pt x="275247" y="500380"/>
                </a:lnTo>
                <a:lnTo>
                  <a:pt x="215646" y="553212"/>
                </a:lnTo>
                <a:lnTo>
                  <a:pt x="156044" y="500380"/>
                </a:lnTo>
                <a:lnTo>
                  <a:pt x="82372" y="500380"/>
                </a:lnTo>
                <a:lnTo>
                  <a:pt x="59601" y="414909"/>
                </a:lnTo>
                <a:lnTo>
                  <a:pt x="0" y="362077"/>
                </a:lnTo>
                <a:lnTo>
                  <a:pt x="22758" y="276606"/>
                </a:lnTo>
                <a:close/>
              </a:path>
            </a:pathLst>
          </a:custGeom>
          <a:solidFill>
            <a:srgbClr val="FFCF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561166" y="4764358"/>
            <a:ext cx="441291" cy="563212"/>
          </a:xfrm>
          <a:custGeom>
            <a:avLst/>
            <a:gdLst/>
            <a:ahLst/>
            <a:cxnLst/>
            <a:rect l="l" t="t" r="r" b="b"/>
            <a:pathLst>
              <a:path w="441291" h="563212">
                <a:moveTo>
                  <a:pt x="5000" y="196135"/>
                </a:moveTo>
                <a:lnTo>
                  <a:pt x="64601" y="143303"/>
                </a:lnTo>
                <a:lnTo>
                  <a:pt x="87372" y="57832"/>
                </a:lnTo>
                <a:lnTo>
                  <a:pt x="161044" y="57832"/>
                </a:lnTo>
                <a:lnTo>
                  <a:pt x="220646" y="5000"/>
                </a:lnTo>
                <a:lnTo>
                  <a:pt x="280247" y="57832"/>
                </a:lnTo>
                <a:lnTo>
                  <a:pt x="353919" y="57832"/>
                </a:lnTo>
                <a:lnTo>
                  <a:pt x="376690" y="143303"/>
                </a:lnTo>
                <a:lnTo>
                  <a:pt x="436292" y="196135"/>
                </a:lnTo>
                <a:lnTo>
                  <a:pt x="413533" y="281606"/>
                </a:lnTo>
                <a:lnTo>
                  <a:pt x="436292" y="367077"/>
                </a:lnTo>
                <a:lnTo>
                  <a:pt x="376690" y="419909"/>
                </a:lnTo>
                <a:lnTo>
                  <a:pt x="353919" y="505380"/>
                </a:lnTo>
                <a:lnTo>
                  <a:pt x="280247" y="505380"/>
                </a:lnTo>
                <a:lnTo>
                  <a:pt x="220646" y="558212"/>
                </a:lnTo>
                <a:lnTo>
                  <a:pt x="161044" y="505380"/>
                </a:lnTo>
                <a:lnTo>
                  <a:pt x="87372" y="505380"/>
                </a:lnTo>
                <a:lnTo>
                  <a:pt x="64601" y="419909"/>
                </a:lnTo>
                <a:lnTo>
                  <a:pt x="5000" y="367077"/>
                </a:lnTo>
                <a:lnTo>
                  <a:pt x="27758" y="281606"/>
                </a:lnTo>
                <a:close/>
              </a:path>
            </a:pathLst>
          </a:custGeom>
          <a:ln w="9999">
            <a:solidFill>
              <a:srgbClr val="FE9E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text 1"/>
          <p:cNvSpPr txBox="1"/>
          <p:nvPr/>
        </p:nvSpPr>
        <p:spPr>
          <a:xfrm>
            <a:off x="721156" y="4952086"/>
            <a:ext cx="163449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8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54" name="object 554"/>
          <p:cNvSpPr/>
          <p:nvPr/>
        </p:nvSpPr>
        <p:spPr>
          <a:xfrm>
            <a:off x="2517648" y="4625340"/>
            <a:ext cx="1546860" cy="841248"/>
          </a:xfrm>
          <a:custGeom>
            <a:avLst/>
            <a:gdLst/>
            <a:ahLst/>
            <a:cxnLst/>
            <a:rect l="l" t="t" r="r" b="b"/>
            <a:pathLst>
              <a:path w="1546860" h="841248">
                <a:moveTo>
                  <a:pt x="19050" y="420624"/>
                </a:moveTo>
                <a:cubicBezTo>
                  <a:pt x="19050" y="198882"/>
                  <a:pt x="356743" y="19050"/>
                  <a:pt x="773430" y="19050"/>
                </a:cubicBezTo>
                <a:cubicBezTo>
                  <a:pt x="1190117" y="19050"/>
                  <a:pt x="1527810" y="198882"/>
                  <a:pt x="1527810" y="420624"/>
                </a:cubicBezTo>
                <a:cubicBezTo>
                  <a:pt x="1527810" y="642366"/>
                  <a:pt x="1190117" y="822198"/>
                  <a:pt x="773430" y="822198"/>
                </a:cubicBezTo>
                <a:cubicBezTo>
                  <a:pt x="356743" y="822198"/>
                  <a:pt x="19050" y="642366"/>
                  <a:pt x="19050" y="420624"/>
                </a:cubicBezTo>
                <a:close/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text 1"/>
          <p:cNvSpPr txBox="1"/>
          <p:nvPr/>
        </p:nvSpPr>
        <p:spPr>
          <a:xfrm>
            <a:off x="6678168" y="4961483"/>
            <a:ext cx="1698041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616162"/>
                </a:solidFill>
                <a:latin typeface="Corbel"/>
                <a:cs typeface="Corbel"/>
              </a:rPr>
              <a:t>No need to swap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5298" y="237490"/>
            <a:ext cx="11736832" cy="6390640"/>
          </a:xfrm>
          <a:custGeom>
            <a:avLst/>
            <a:gdLst/>
            <a:ahLst/>
            <a:cxnLst/>
            <a:rect l="l" t="t" r="r" b="b"/>
            <a:pathLst>
              <a:path w="11736832" h="6390640">
                <a:moveTo>
                  <a:pt x="6350" y="6384290"/>
                </a:moveTo>
                <a:lnTo>
                  <a:pt x="6350" y="6350"/>
                </a:lnTo>
                <a:lnTo>
                  <a:pt x="11730482" y="6350"/>
                </a:lnTo>
                <a:lnTo>
                  <a:pt x="11730482" y="6384290"/>
                </a:lnTo>
                <a:lnTo>
                  <a:pt x="6350" y="63842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1025833"/>
            <a:ext cx="1610247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latin typeface="Corbel"/>
                <a:cs typeface="Corbel"/>
              </a:rPr>
              <a:t>Arrays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234744" y="2145147"/>
            <a:ext cx="233598" cy="13813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spc="10" dirty="0">
                <a:latin typeface="Wingdings"/>
                <a:cs typeface="Wingdings"/>
              </a:rPr>
              <a:t>▪</a:t>
            </a:r>
            <a:endParaRPr sz="1700">
              <a:latin typeface="Wingdings"/>
              <a:cs typeface="Wingdings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768094" y="2088515"/>
            <a:ext cx="4881067" cy="2859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Collection of cells of the same type.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234744" y="2651115"/>
            <a:ext cx="233598" cy="13813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spc="10" dirty="0">
                <a:latin typeface="Wingdings"/>
                <a:cs typeface="Wingdings"/>
              </a:rPr>
              <a:t>▪</a:t>
            </a:r>
            <a:endParaRPr sz="1700">
              <a:latin typeface="Wingdings"/>
              <a:cs typeface="Wingdings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768094" y="2594483"/>
            <a:ext cx="6237120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Cells are numbered with consecutive integers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234744" y="3158606"/>
            <a:ext cx="233598" cy="13813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spc="10" dirty="0">
                <a:latin typeface="Wingdings"/>
                <a:cs typeface="Wingdings"/>
              </a:rPr>
              <a:t>▪</a:t>
            </a:r>
            <a:endParaRPr sz="1700">
              <a:latin typeface="Wingdings"/>
              <a:cs typeface="Wingdings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768094" y="3101975"/>
            <a:ext cx="1797405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Declaration: 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3565271" y="3101975"/>
            <a:ext cx="405688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int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3972178" y="3101975"/>
            <a:ext cx="659892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x[6];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234744" y="3666352"/>
            <a:ext cx="233598" cy="13813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spc="10" dirty="0">
                <a:latin typeface="Wingdings"/>
                <a:cs typeface="Wingdings"/>
              </a:rPr>
              <a:t>▪</a:t>
            </a:r>
            <a:endParaRPr sz="1700">
              <a:latin typeface="Wingdings"/>
              <a:cs typeface="Wingdings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768094" y="3609721"/>
            <a:ext cx="5773824" cy="61508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80" spc="10" dirty="0">
                <a:latin typeface="Arial"/>
                <a:cs typeface="Arial"/>
              </a:rPr>
              <a:t>Access: use the array name and an index:</a:t>
            </a:r>
            <a:endParaRPr sz="1900">
              <a:latin typeface="Arial"/>
              <a:cs typeface="Arial"/>
            </a:endParaRPr>
          </a:p>
          <a:p>
            <a:pPr marL="925067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x[0], x[1], x[2], x[3], x[4], x[5]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2149094" y="4953407"/>
            <a:ext cx="3648600" cy="23901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latin typeface="Arial"/>
                <a:cs typeface="Arial"/>
              </a:rPr>
              <a:t>int x[6] = {35, 33, 42, 10, 11, 19}</a:t>
            </a:r>
            <a:endParaRPr sz="1900">
              <a:latin typeface="Arial"/>
              <a:cs typeface="Arial"/>
            </a:endParaRPr>
          </a:p>
        </p:txBody>
      </p:sp>
      <p:sp>
        <p:nvSpPr>
          <p:cNvPr id="31" name="text 1"/>
          <p:cNvSpPr txBox="1"/>
          <p:nvPr/>
        </p:nvSpPr>
        <p:spPr>
          <a:xfrm>
            <a:off x="3400298" y="5399021"/>
            <a:ext cx="2247557" cy="2387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latin typeface="Arial"/>
                <a:cs typeface="Arial"/>
              </a:rPr>
              <a:t>0    1    2    3   4    5</a:t>
            </a:r>
            <a:endParaRPr sz="1900">
              <a:latin typeface="Arial"/>
              <a:cs typeface="Arial"/>
            </a:endParaRPr>
          </a:p>
        </p:txBody>
      </p:sp>
      <p:sp>
        <p:nvSpPr>
          <p:cNvPr id="32" name="text 1"/>
          <p:cNvSpPr txBox="1"/>
          <p:nvPr/>
        </p:nvSpPr>
        <p:spPr>
          <a:xfrm>
            <a:off x="10867009" y="6346241"/>
            <a:ext cx="108357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Corbel"/>
                <a:cs typeface="Corbel"/>
              </a:rPr>
              <a:t>2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737854" y="2337054"/>
            <a:ext cx="1981200" cy="3733800"/>
          </a:xfrm>
          <a:custGeom>
            <a:avLst/>
            <a:gdLst/>
            <a:ahLst/>
            <a:cxnLst/>
            <a:rect l="l" t="t" r="r" b="b"/>
            <a:pathLst>
              <a:path w="1981200" h="3733800">
                <a:moveTo>
                  <a:pt x="0" y="3733800"/>
                </a:moveTo>
                <a:lnTo>
                  <a:pt x="0" y="0"/>
                </a:lnTo>
                <a:lnTo>
                  <a:pt x="1981200" y="0"/>
                </a:lnTo>
                <a:lnTo>
                  <a:pt x="1981200" y="3733800"/>
                </a:lnTo>
                <a:lnTo>
                  <a:pt x="0" y="3733800"/>
                </a:lnTo>
                <a:close/>
              </a:path>
            </a:pathLst>
          </a:custGeom>
          <a:solidFill>
            <a:srgbClr val="D8E1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32855" y="2332054"/>
            <a:ext cx="1991199" cy="3743800"/>
          </a:xfrm>
          <a:custGeom>
            <a:avLst/>
            <a:gdLst/>
            <a:ahLst/>
            <a:cxnLst/>
            <a:rect l="l" t="t" r="r" b="b"/>
            <a:pathLst>
              <a:path w="1991199" h="3743800">
                <a:moveTo>
                  <a:pt x="4999" y="3738800"/>
                </a:moveTo>
                <a:lnTo>
                  <a:pt x="4999" y="5000"/>
                </a:lnTo>
                <a:lnTo>
                  <a:pt x="1986199" y="5000"/>
                </a:lnTo>
                <a:lnTo>
                  <a:pt x="1986199" y="3738800"/>
                </a:lnTo>
                <a:lnTo>
                  <a:pt x="4999" y="3738800"/>
                </a:lnTo>
                <a:close/>
              </a:path>
            </a:pathLst>
          </a:custGeom>
          <a:ln w="9999">
            <a:solidFill>
              <a:srgbClr val="A6B7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23567" y="4151566"/>
            <a:ext cx="2009775" cy="28575"/>
          </a:xfrm>
          <a:custGeom>
            <a:avLst/>
            <a:gdLst/>
            <a:ahLst/>
            <a:cxnLst/>
            <a:rect l="l" t="t" r="r" b="b"/>
            <a:pathLst>
              <a:path w="2009775" h="28575">
                <a:moveTo>
                  <a:pt x="14287" y="14288"/>
                </a:moveTo>
                <a:lnTo>
                  <a:pt x="1995487" y="14288"/>
                </a:lnTo>
              </a:path>
            </a:pathLst>
          </a:custGeom>
          <a:ln w="28575">
            <a:solidFill>
              <a:srgbClr val="A6B7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23567" y="2932366"/>
            <a:ext cx="2009775" cy="28575"/>
          </a:xfrm>
          <a:custGeom>
            <a:avLst/>
            <a:gdLst/>
            <a:ahLst/>
            <a:cxnLst/>
            <a:rect l="l" t="t" r="r" b="b"/>
            <a:pathLst>
              <a:path w="2009775" h="28575">
                <a:moveTo>
                  <a:pt x="14287" y="14287"/>
                </a:moveTo>
                <a:lnTo>
                  <a:pt x="1995487" y="14287"/>
                </a:lnTo>
              </a:path>
            </a:pathLst>
          </a:custGeom>
          <a:ln w="28575">
            <a:solidFill>
              <a:srgbClr val="A6B7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23567" y="3541966"/>
            <a:ext cx="2009775" cy="28575"/>
          </a:xfrm>
          <a:custGeom>
            <a:avLst/>
            <a:gdLst/>
            <a:ahLst/>
            <a:cxnLst/>
            <a:rect l="l" t="t" r="r" b="b"/>
            <a:pathLst>
              <a:path w="2009775" h="28575">
                <a:moveTo>
                  <a:pt x="14287" y="14287"/>
                </a:moveTo>
                <a:lnTo>
                  <a:pt x="1995487" y="14287"/>
                </a:lnTo>
              </a:path>
            </a:pathLst>
          </a:custGeom>
          <a:ln w="28575">
            <a:solidFill>
              <a:srgbClr val="A6B7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723567" y="5446966"/>
            <a:ext cx="2009775" cy="28575"/>
          </a:xfrm>
          <a:custGeom>
            <a:avLst/>
            <a:gdLst/>
            <a:ahLst/>
            <a:cxnLst/>
            <a:rect l="l" t="t" r="r" b="b"/>
            <a:pathLst>
              <a:path w="2009775" h="28575">
                <a:moveTo>
                  <a:pt x="14287" y="14288"/>
                </a:moveTo>
                <a:lnTo>
                  <a:pt x="1995487" y="14288"/>
                </a:lnTo>
              </a:path>
            </a:pathLst>
          </a:custGeom>
          <a:ln w="28575">
            <a:solidFill>
              <a:srgbClr val="A6B7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723567" y="4837366"/>
            <a:ext cx="2009775" cy="28575"/>
          </a:xfrm>
          <a:custGeom>
            <a:avLst/>
            <a:gdLst/>
            <a:ahLst/>
            <a:cxnLst/>
            <a:rect l="l" t="t" r="r" b="b"/>
            <a:pathLst>
              <a:path w="2009775" h="28575">
                <a:moveTo>
                  <a:pt x="14287" y="14288"/>
                </a:moveTo>
                <a:lnTo>
                  <a:pt x="1995487" y="14288"/>
                </a:lnTo>
              </a:path>
            </a:pathLst>
          </a:custGeom>
          <a:ln w="28575">
            <a:solidFill>
              <a:srgbClr val="A6B7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text 1"/>
          <p:cNvSpPr txBox="1"/>
          <p:nvPr/>
        </p:nvSpPr>
        <p:spPr>
          <a:xfrm>
            <a:off x="10963402" y="3083411"/>
            <a:ext cx="431028" cy="2147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x[1]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text 1"/>
          <p:cNvSpPr txBox="1"/>
          <p:nvPr/>
        </p:nvSpPr>
        <p:spPr>
          <a:xfrm>
            <a:off x="10963402" y="3693668"/>
            <a:ext cx="430454" cy="2144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x[2]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text 1"/>
          <p:cNvSpPr txBox="1"/>
          <p:nvPr/>
        </p:nvSpPr>
        <p:spPr>
          <a:xfrm>
            <a:off x="10963402" y="4379468"/>
            <a:ext cx="430454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x[3]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text 1"/>
          <p:cNvSpPr txBox="1"/>
          <p:nvPr/>
        </p:nvSpPr>
        <p:spPr>
          <a:xfrm>
            <a:off x="10963402" y="4989322"/>
            <a:ext cx="430454" cy="2144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x[4]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text 1"/>
          <p:cNvSpPr txBox="1"/>
          <p:nvPr/>
        </p:nvSpPr>
        <p:spPr>
          <a:xfrm>
            <a:off x="10963402" y="5675147"/>
            <a:ext cx="430454" cy="2144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x[5]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text 1"/>
          <p:cNvSpPr txBox="1"/>
          <p:nvPr/>
        </p:nvSpPr>
        <p:spPr>
          <a:xfrm>
            <a:off x="10963402" y="2474087"/>
            <a:ext cx="430454" cy="2144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x[0]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737854" y="1581150"/>
            <a:ext cx="1981200" cy="431292"/>
          </a:xfrm>
          <a:custGeom>
            <a:avLst/>
            <a:gdLst/>
            <a:ahLst/>
            <a:cxnLst/>
            <a:rect l="l" t="t" r="r" b="b"/>
            <a:pathLst>
              <a:path w="1981200" h="431292">
                <a:moveTo>
                  <a:pt x="0" y="431292"/>
                </a:moveTo>
                <a:lnTo>
                  <a:pt x="0" y="0"/>
                </a:lnTo>
                <a:lnTo>
                  <a:pt x="1981200" y="0"/>
                </a:lnTo>
                <a:lnTo>
                  <a:pt x="1981200" y="431292"/>
                </a:lnTo>
                <a:lnTo>
                  <a:pt x="0" y="431292"/>
                </a:lnTo>
                <a:close/>
              </a:path>
            </a:pathLst>
          </a:custGeom>
          <a:solidFill>
            <a:srgbClr val="A6B7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728329" y="1571625"/>
            <a:ext cx="2000250" cy="450342"/>
          </a:xfrm>
          <a:custGeom>
            <a:avLst/>
            <a:gdLst/>
            <a:ahLst/>
            <a:cxnLst/>
            <a:rect l="l" t="t" r="r" b="b"/>
            <a:pathLst>
              <a:path w="2000250" h="450342">
                <a:moveTo>
                  <a:pt x="9525" y="440817"/>
                </a:moveTo>
                <a:lnTo>
                  <a:pt x="9525" y="9525"/>
                </a:lnTo>
                <a:lnTo>
                  <a:pt x="1990725" y="9525"/>
                </a:lnTo>
                <a:lnTo>
                  <a:pt x="1990725" y="440817"/>
                </a:lnTo>
                <a:lnTo>
                  <a:pt x="9525" y="440817"/>
                </a:lnTo>
                <a:close/>
              </a:path>
            </a:pathLst>
          </a:custGeom>
          <a:ln w="19050">
            <a:solidFill>
              <a:srgbClr val="79861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text 1"/>
          <p:cNvSpPr txBox="1"/>
          <p:nvPr/>
        </p:nvSpPr>
        <p:spPr>
          <a:xfrm>
            <a:off x="8976360" y="1702663"/>
            <a:ext cx="1549450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orbel"/>
                <a:cs typeface="Corbel"/>
              </a:rPr>
              <a:t>Memory Layout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40" name="text 1"/>
          <p:cNvSpPr txBox="1"/>
          <p:nvPr/>
        </p:nvSpPr>
        <p:spPr>
          <a:xfrm>
            <a:off x="2137537" y="4407129"/>
            <a:ext cx="619506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Name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41" name="text 1"/>
          <p:cNvSpPr txBox="1"/>
          <p:nvPr/>
        </p:nvSpPr>
        <p:spPr>
          <a:xfrm>
            <a:off x="2130552" y="5765292"/>
            <a:ext cx="44119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Size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42" name="text 1"/>
          <p:cNvSpPr txBox="1"/>
          <p:nvPr/>
        </p:nvSpPr>
        <p:spPr>
          <a:xfrm>
            <a:off x="1262481" y="5580583"/>
            <a:ext cx="502005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Type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43" name="text 1"/>
          <p:cNvSpPr txBox="1"/>
          <p:nvPr/>
        </p:nvSpPr>
        <p:spPr>
          <a:xfrm>
            <a:off x="4032758" y="4379951"/>
            <a:ext cx="934745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Elements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44" name="text 1"/>
          <p:cNvSpPr txBox="1"/>
          <p:nvPr/>
        </p:nvSpPr>
        <p:spPr>
          <a:xfrm>
            <a:off x="4165727" y="5968367"/>
            <a:ext cx="562648" cy="2289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Index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465832" y="4687062"/>
            <a:ext cx="114300" cy="282829"/>
          </a:xfrm>
          <a:custGeom>
            <a:avLst/>
            <a:gdLst/>
            <a:ahLst/>
            <a:cxnLst/>
            <a:rect l="l" t="t" r="r" b="b"/>
            <a:pathLst>
              <a:path w="114300" h="282829">
                <a:moveTo>
                  <a:pt x="76200" y="0"/>
                </a:moveTo>
                <a:lnTo>
                  <a:pt x="76200" y="187579"/>
                </a:lnTo>
                <a:lnTo>
                  <a:pt x="38100" y="187579"/>
                </a:lnTo>
                <a:lnTo>
                  <a:pt x="38100" y="0"/>
                </a:lnTo>
                <a:close/>
                <a:moveTo>
                  <a:pt x="114300" y="168529"/>
                </a:moveTo>
                <a:lnTo>
                  <a:pt x="57150" y="282829"/>
                </a:lnTo>
                <a:lnTo>
                  <a:pt x="0" y="168529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39697" y="5255133"/>
            <a:ext cx="484759" cy="253746"/>
          </a:xfrm>
          <a:custGeom>
            <a:avLst/>
            <a:gdLst/>
            <a:ahLst/>
            <a:cxnLst/>
            <a:rect l="l" t="t" r="r" b="b"/>
            <a:pathLst>
              <a:path w="484759" h="253746">
                <a:moveTo>
                  <a:pt x="17018" y="253746"/>
                </a:moveTo>
                <a:lnTo>
                  <a:pt x="407924" y="59817"/>
                </a:lnTo>
                <a:lnTo>
                  <a:pt x="390906" y="25654"/>
                </a:lnTo>
                <a:lnTo>
                  <a:pt x="0" y="219583"/>
                </a:lnTo>
                <a:close/>
                <a:moveTo>
                  <a:pt x="407797" y="102362"/>
                </a:moveTo>
                <a:lnTo>
                  <a:pt x="484759" y="381"/>
                </a:lnTo>
                <a:lnTo>
                  <a:pt x="356997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49168" y="4547489"/>
            <a:ext cx="2400300" cy="396367"/>
          </a:xfrm>
          <a:custGeom>
            <a:avLst/>
            <a:gdLst/>
            <a:ahLst/>
            <a:cxnLst/>
            <a:rect l="l" t="t" r="r" b="b"/>
            <a:pathLst>
              <a:path w="2400300" h="396367">
                <a:moveTo>
                  <a:pt x="19050" y="377317"/>
                </a:moveTo>
                <a:cubicBezTo>
                  <a:pt x="19050" y="278384"/>
                  <a:pt x="32385" y="198120"/>
                  <a:pt x="48895" y="198120"/>
                </a:cubicBezTo>
                <a:lnTo>
                  <a:pt x="1170305" y="198120"/>
                </a:lnTo>
                <a:cubicBezTo>
                  <a:pt x="1186815" y="198120"/>
                  <a:pt x="1200150" y="117983"/>
                  <a:pt x="1200150" y="19050"/>
                </a:cubicBezTo>
                <a:cubicBezTo>
                  <a:pt x="1200150" y="117983"/>
                  <a:pt x="1213485" y="198120"/>
                  <a:pt x="1229995" y="198120"/>
                </a:cubicBezTo>
                <a:lnTo>
                  <a:pt x="2351405" y="198120"/>
                </a:lnTo>
                <a:cubicBezTo>
                  <a:pt x="2367915" y="198120"/>
                  <a:pt x="2381250" y="278384"/>
                  <a:pt x="2381250" y="377317"/>
                </a:cubicBezTo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498217" y="5255514"/>
            <a:ext cx="221107" cy="429209"/>
          </a:xfrm>
          <a:custGeom>
            <a:avLst/>
            <a:gdLst/>
            <a:ahLst/>
            <a:cxnLst/>
            <a:rect l="l" t="t" r="r" b="b"/>
            <a:pathLst>
              <a:path w="221107" h="429209">
                <a:moveTo>
                  <a:pt x="34290" y="429209"/>
                </a:moveTo>
                <a:lnTo>
                  <a:pt x="195072" y="94107"/>
                </a:lnTo>
                <a:lnTo>
                  <a:pt x="160655" y="77597"/>
                </a:lnTo>
                <a:lnTo>
                  <a:pt x="0" y="412737"/>
                </a:lnTo>
                <a:close/>
                <a:moveTo>
                  <a:pt x="221107" y="127762"/>
                </a:moveTo>
                <a:lnTo>
                  <a:pt x="219075" y="0"/>
                </a:lnTo>
                <a:lnTo>
                  <a:pt x="118110" y="78359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409378" y="5797486"/>
            <a:ext cx="2235962" cy="28575"/>
          </a:xfrm>
          <a:custGeom>
            <a:avLst/>
            <a:gdLst/>
            <a:ahLst/>
            <a:cxnLst/>
            <a:rect l="l" t="t" r="r" b="b"/>
            <a:pathLst>
              <a:path w="2235962" h="28575">
                <a:moveTo>
                  <a:pt x="14287" y="14288"/>
                </a:moveTo>
                <a:lnTo>
                  <a:pt x="2221675" y="14288"/>
                </a:lnTo>
              </a:path>
            </a:pathLst>
          </a:custGeom>
          <a:ln w="28575">
            <a:solidFill>
              <a:srgbClr val="7030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object 555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225298" y="237490"/>
            <a:ext cx="11736832" cy="6390640"/>
          </a:xfrm>
          <a:custGeom>
            <a:avLst/>
            <a:gdLst/>
            <a:ahLst/>
            <a:cxnLst/>
            <a:rect l="l" t="t" r="r" b="b"/>
            <a:pathLst>
              <a:path w="11736832" h="6390640">
                <a:moveTo>
                  <a:pt x="6350" y="6384290"/>
                </a:moveTo>
                <a:lnTo>
                  <a:pt x="6350" y="6350"/>
                </a:lnTo>
                <a:lnTo>
                  <a:pt x="11730482" y="6350"/>
                </a:lnTo>
                <a:lnTo>
                  <a:pt x="11730482" y="6384290"/>
                </a:lnTo>
                <a:lnTo>
                  <a:pt x="6350" y="63842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1025833"/>
            <a:ext cx="5239023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latin typeface="Corbel"/>
                <a:cs typeface="Corbel"/>
              </a:rPr>
              <a:t>Bubble Sort - Example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792333" y="6346241"/>
            <a:ext cx="177089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Corbel"/>
                <a:cs typeface="Corbel"/>
              </a:rPr>
              <a:t>20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558" name="object 558"/>
          <p:cNvSpPr/>
          <p:nvPr/>
        </p:nvSpPr>
        <p:spPr>
          <a:xfrm>
            <a:off x="1143000" y="2548420"/>
            <a:ext cx="715657" cy="449923"/>
          </a:xfrm>
          <a:custGeom>
            <a:avLst/>
            <a:gdLst/>
            <a:ahLst/>
            <a:cxnLst/>
            <a:rect l="l" t="t" r="r" b="b"/>
            <a:pathLst>
              <a:path w="715657" h="449923">
                <a:moveTo>
                  <a:pt x="0" y="449923"/>
                </a:moveTo>
                <a:lnTo>
                  <a:pt x="0" y="0"/>
                </a:lnTo>
                <a:lnTo>
                  <a:pt x="715657" y="0"/>
                </a:lnTo>
                <a:lnTo>
                  <a:pt x="715657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1858645" y="2548420"/>
            <a:ext cx="715657" cy="449923"/>
          </a:xfrm>
          <a:custGeom>
            <a:avLst/>
            <a:gdLst/>
            <a:ahLst/>
            <a:cxnLst/>
            <a:rect l="l" t="t" r="r" b="b"/>
            <a:pathLst>
              <a:path w="715657" h="449923">
                <a:moveTo>
                  <a:pt x="0" y="449923"/>
                </a:moveTo>
                <a:lnTo>
                  <a:pt x="0" y="0"/>
                </a:lnTo>
                <a:lnTo>
                  <a:pt x="715657" y="0"/>
                </a:lnTo>
                <a:lnTo>
                  <a:pt x="715657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2574290" y="2548420"/>
            <a:ext cx="715657" cy="449923"/>
          </a:xfrm>
          <a:custGeom>
            <a:avLst/>
            <a:gdLst/>
            <a:ahLst/>
            <a:cxnLst/>
            <a:rect l="l" t="t" r="r" b="b"/>
            <a:pathLst>
              <a:path w="715657" h="449923">
                <a:moveTo>
                  <a:pt x="0" y="449923"/>
                </a:moveTo>
                <a:lnTo>
                  <a:pt x="0" y="0"/>
                </a:lnTo>
                <a:lnTo>
                  <a:pt x="715657" y="0"/>
                </a:lnTo>
                <a:lnTo>
                  <a:pt x="715657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3289934" y="2548420"/>
            <a:ext cx="715658" cy="449923"/>
          </a:xfrm>
          <a:custGeom>
            <a:avLst/>
            <a:gdLst/>
            <a:ahLst/>
            <a:cxnLst/>
            <a:rect l="l" t="t" r="r" b="b"/>
            <a:pathLst>
              <a:path w="715658" h="449923">
                <a:moveTo>
                  <a:pt x="0" y="449923"/>
                </a:moveTo>
                <a:lnTo>
                  <a:pt x="0" y="0"/>
                </a:lnTo>
                <a:lnTo>
                  <a:pt x="715658" y="0"/>
                </a:lnTo>
                <a:lnTo>
                  <a:pt x="715658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4005580" y="2548420"/>
            <a:ext cx="715658" cy="449923"/>
          </a:xfrm>
          <a:custGeom>
            <a:avLst/>
            <a:gdLst/>
            <a:ahLst/>
            <a:cxnLst/>
            <a:rect l="l" t="t" r="r" b="b"/>
            <a:pathLst>
              <a:path w="715658" h="449923">
                <a:moveTo>
                  <a:pt x="0" y="449923"/>
                </a:moveTo>
                <a:lnTo>
                  <a:pt x="0" y="0"/>
                </a:lnTo>
                <a:lnTo>
                  <a:pt x="715658" y="0"/>
                </a:lnTo>
                <a:lnTo>
                  <a:pt x="715658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4721225" y="2548420"/>
            <a:ext cx="715658" cy="449923"/>
          </a:xfrm>
          <a:custGeom>
            <a:avLst/>
            <a:gdLst/>
            <a:ahLst/>
            <a:cxnLst/>
            <a:rect l="l" t="t" r="r" b="b"/>
            <a:pathLst>
              <a:path w="715658" h="449923">
                <a:moveTo>
                  <a:pt x="0" y="449923"/>
                </a:moveTo>
                <a:lnTo>
                  <a:pt x="0" y="0"/>
                </a:lnTo>
                <a:lnTo>
                  <a:pt x="715658" y="0"/>
                </a:lnTo>
                <a:lnTo>
                  <a:pt x="715658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1143000" y="2998368"/>
            <a:ext cx="715657" cy="554710"/>
          </a:xfrm>
          <a:custGeom>
            <a:avLst/>
            <a:gdLst/>
            <a:ahLst/>
            <a:cxnLst/>
            <a:rect l="l" t="t" r="r" b="b"/>
            <a:pathLst>
              <a:path w="715657" h="554710">
                <a:moveTo>
                  <a:pt x="0" y="554710"/>
                </a:moveTo>
                <a:lnTo>
                  <a:pt x="0" y="0"/>
                </a:lnTo>
                <a:lnTo>
                  <a:pt x="715657" y="0"/>
                </a:lnTo>
                <a:lnTo>
                  <a:pt x="715657" y="554710"/>
                </a:lnTo>
                <a:lnTo>
                  <a:pt x="0" y="55471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1858645" y="2998368"/>
            <a:ext cx="715657" cy="554710"/>
          </a:xfrm>
          <a:custGeom>
            <a:avLst/>
            <a:gdLst/>
            <a:ahLst/>
            <a:cxnLst/>
            <a:rect l="l" t="t" r="r" b="b"/>
            <a:pathLst>
              <a:path w="715657" h="554710">
                <a:moveTo>
                  <a:pt x="0" y="554710"/>
                </a:moveTo>
                <a:lnTo>
                  <a:pt x="0" y="0"/>
                </a:lnTo>
                <a:lnTo>
                  <a:pt x="715657" y="0"/>
                </a:lnTo>
                <a:lnTo>
                  <a:pt x="715657" y="554710"/>
                </a:lnTo>
                <a:lnTo>
                  <a:pt x="0" y="55471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2574290" y="2998368"/>
            <a:ext cx="715657" cy="554710"/>
          </a:xfrm>
          <a:custGeom>
            <a:avLst/>
            <a:gdLst/>
            <a:ahLst/>
            <a:cxnLst/>
            <a:rect l="l" t="t" r="r" b="b"/>
            <a:pathLst>
              <a:path w="715657" h="554710">
                <a:moveTo>
                  <a:pt x="0" y="554710"/>
                </a:moveTo>
                <a:lnTo>
                  <a:pt x="0" y="0"/>
                </a:lnTo>
                <a:lnTo>
                  <a:pt x="715657" y="0"/>
                </a:lnTo>
                <a:lnTo>
                  <a:pt x="715657" y="554710"/>
                </a:lnTo>
                <a:lnTo>
                  <a:pt x="0" y="55471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3289934" y="2998368"/>
            <a:ext cx="715658" cy="554710"/>
          </a:xfrm>
          <a:custGeom>
            <a:avLst/>
            <a:gdLst/>
            <a:ahLst/>
            <a:cxnLst/>
            <a:rect l="l" t="t" r="r" b="b"/>
            <a:pathLst>
              <a:path w="715658" h="554710">
                <a:moveTo>
                  <a:pt x="0" y="554710"/>
                </a:moveTo>
                <a:lnTo>
                  <a:pt x="0" y="0"/>
                </a:lnTo>
                <a:lnTo>
                  <a:pt x="715658" y="0"/>
                </a:lnTo>
                <a:lnTo>
                  <a:pt x="715658" y="554710"/>
                </a:lnTo>
                <a:lnTo>
                  <a:pt x="0" y="55471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4005580" y="2998368"/>
            <a:ext cx="715658" cy="554710"/>
          </a:xfrm>
          <a:custGeom>
            <a:avLst/>
            <a:gdLst/>
            <a:ahLst/>
            <a:cxnLst/>
            <a:rect l="l" t="t" r="r" b="b"/>
            <a:pathLst>
              <a:path w="715658" h="554710">
                <a:moveTo>
                  <a:pt x="0" y="554710"/>
                </a:moveTo>
                <a:lnTo>
                  <a:pt x="0" y="0"/>
                </a:lnTo>
                <a:lnTo>
                  <a:pt x="715658" y="0"/>
                </a:lnTo>
                <a:lnTo>
                  <a:pt x="715658" y="554710"/>
                </a:lnTo>
                <a:lnTo>
                  <a:pt x="0" y="55471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4721225" y="2998368"/>
            <a:ext cx="715658" cy="554710"/>
          </a:xfrm>
          <a:custGeom>
            <a:avLst/>
            <a:gdLst/>
            <a:ahLst/>
            <a:cxnLst/>
            <a:rect l="l" t="t" r="r" b="b"/>
            <a:pathLst>
              <a:path w="715658" h="554710">
                <a:moveTo>
                  <a:pt x="0" y="554710"/>
                </a:moveTo>
                <a:lnTo>
                  <a:pt x="0" y="0"/>
                </a:lnTo>
                <a:lnTo>
                  <a:pt x="715658" y="0"/>
                </a:lnTo>
                <a:lnTo>
                  <a:pt x="715658" y="554710"/>
                </a:lnTo>
                <a:lnTo>
                  <a:pt x="0" y="55471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1852295" y="2535682"/>
            <a:ext cx="12700" cy="1030096"/>
          </a:xfrm>
          <a:custGeom>
            <a:avLst/>
            <a:gdLst/>
            <a:ahLst/>
            <a:cxnLst/>
            <a:rect l="l" t="t" r="r" b="b"/>
            <a:pathLst>
              <a:path w="12700" h="1030096">
                <a:moveTo>
                  <a:pt x="6350" y="6350"/>
                </a:moveTo>
                <a:lnTo>
                  <a:pt x="6350" y="102374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2567940" y="2535682"/>
            <a:ext cx="12700" cy="1030096"/>
          </a:xfrm>
          <a:custGeom>
            <a:avLst/>
            <a:gdLst/>
            <a:ahLst/>
            <a:cxnLst/>
            <a:rect l="l" t="t" r="r" b="b"/>
            <a:pathLst>
              <a:path w="12700" h="1030096">
                <a:moveTo>
                  <a:pt x="6350" y="6350"/>
                </a:moveTo>
                <a:lnTo>
                  <a:pt x="6350" y="102374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3283584" y="2535682"/>
            <a:ext cx="12700" cy="1030096"/>
          </a:xfrm>
          <a:custGeom>
            <a:avLst/>
            <a:gdLst/>
            <a:ahLst/>
            <a:cxnLst/>
            <a:rect l="l" t="t" r="r" b="b"/>
            <a:pathLst>
              <a:path w="12700" h="1030096">
                <a:moveTo>
                  <a:pt x="6350" y="6350"/>
                </a:moveTo>
                <a:lnTo>
                  <a:pt x="6350" y="102374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3999230" y="2535682"/>
            <a:ext cx="12700" cy="1030096"/>
          </a:xfrm>
          <a:custGeom>
            <a:avLst/>
            <a:gdLst/>
            <a:ahLst/>
            <a:cxnLst/>
            <a:rect l="l" t="t" r="r" b="b"/>
            <a:pathLst>
              <a:path w="12700" h="1030096">
                <a:moveTo>
                  <a:pt x="6350" y="6350"/>
                </a:moveTo>
                <a:lnTo>
                  <a:pt x="6350" y="102374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4714875" y="2535682"/>
            <a:ext cx="12700" cy="1030096"/>
          </a:xfrm>
          <a:custGeom>
            <a:avLst/>
            <a:gdLst/>
            <a:ahLst/>
            <a:cxnLst/>
            <a:rect l="l" t="t" r="r" b="b"/>
            <a:pathLst>
              <a:path w="12700" h="1030096">
                <a:moveTo>
                  <a:pt x="6350" y="6350"/>
                </a:moveTo>
                <a:lnTo>
                  <a:pt x="6350" y="102374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1117600" y="2979293"/>
            <a:ext cx="4344670" cy="38100"/>
          </a:xfrm>
          <a:custGeom>
            <a:avLst/>
            <a:gdLst/>
            <a:ahLst/>
            <a:cxnLst/>
            <a:rect l="l" t="t" r="r" b="b"/>
            <a:pathLst>
              <a:path w="4344670" h="38100">
                <a:moveTo>
                  <a:pt x="19050" y="19050"/>
                </a:moveTo>
                <a:lnTo>
                  <a:pt x="4325620" y="1905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1136650" y="2535682"/>
            <a:ext cx="12700" cy="1030096"/>
          </a:xfrm>
          <a:custGeom>
            <a:avLst/>
            <a:gdLst/>
            <a:ahLst/>
            <a:cxnLst/>
            <a:rect l="l" t="t" r="r" b="b"/>
            <a:pathLst>
              <a:path w="12700" h="1030096">
                <a:moveTo>
                  <a:pt x="6350" y="6350"/>
                </a:moveTo>
                <a:lnTo>
                  <a:pt x="6350" y="102374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5430520" y="2535682"/>
            <a:ext cx="12700" cy="1030096"/>
          </a:xfrm>
          <a:custGeom>
            <a:avLst/>
            <a:gdLst/>
            <a:ahLst/>
            <a:cxnLst/>
            <a:rect l="l" t="t" r="r" b="b"/>
            <a:pathLst>
              <a:path w="12700" h="1030096">
                <a:moveTo>
                  <a:pt x="6350" y="6350"/>
                </a:moveTo>
                <a:lnTo>
                  <a:pt x="6350" y="102374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1130300" y="2542032"/>
            <a:ext cx="4319270" cy="12700"/>
          </a:xfrm>
          <a:custGeom>
            <a:avLst/>
            <a:gdLst/>
            <a:ahLst/>
            <a:cxnLst/>
            <a:rect l="l" t="t" r="r" b="b"/>
            <a:pathLst>
              <a:path w="4319270" h="12700">
                <a:moveTo>
                  <a:pt x="6350" y="6350"/>
                </a:moveTo>
                <a:lnTo>
                  <a:pt x="4312920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1130300" y="3546728"/>
            <a:ext cx="4319270" cy="12700"/>
          </a:xfrm>
          <a:custGeom>
            <a:avLst/>
            <a:gdLst/>
            <a:ahLst/>
            <a:cxnLst/>
            <a:rect l="l" t="t" r="r" b="b"/>
            <a:pathLst>
              <a:path w="4319270" h="12700">
                <a:moveTo>
                  <a:pt x="6350" y="6350"/>
                </a:moveTo>
                <a:lnTo>
                  <a:pt x="4312920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1443863" y="2638018"/>
            <a:ext cx="16024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2159762" y="2638018"/>
            <a:ext cx="161163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2877058" y="2638018"/>
            <a:ext cx="15864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3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3588131" y="2638018"/>
            <a:ext cx="167792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4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308348" y="2638018"/>
            <a:ext cx="158877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5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5016373" y="2638018"/>
            <a:ext cx="172821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6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331087" y="3066034"/>
            <a:ext cx="422757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35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2046985" y="3066034"/>
            <a:ext cx="422757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12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2762758" y="3066034"/>
            <a:ext cx="422757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42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3478403" y="3066034"/>
            <a:ext cx="422757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77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279392" y="3066034"/>
            <a:ext cx="254203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825873" y="3066034"/>
            <a:ext cx="591922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101</a:t>
            </a:r>
            <a:endParaRPr sz="2400">
              <a:latin typeface="Arial"/>
              <a:cs typeface="Arial"/>
            </a:endParaRPr>
          </a:p>
        </p:txBody>
      </p:sp>
      <p:sp>
        <p:nvSpPr>
          <p:cNvPr id="580" name="object 580"/>
          <p:cNvSpPr/>
          <p:nvPr/>
        </p:nvSpPr>
        <p:spPr>
          <a:xfrm>
            <a:off x="6585839" y="2548420"/>
            <a:ext cx="715658" cy="449923"/>
          </a:xfrm>
          <a:custGeom>
            <a:avLst/>
            <a:gdLst/>
            <a:ahLst/>
            <a:cxnLst/>
            <a:rect l="l" t="t" r="r" b="b"/>
            <a:pathLst>
              <a:path w="715658" h="449923">
                <a:moveTo>
                  <a:pt x="0" y="449923"/>
                </a:moveTo>
                <a:lnTo>
                  <a:pt x="0" y="0"/>
                </a:lnTo>
                <a:lnTo>
                  <a:pt x="715658" y="0"/>
                </a:lnTo>
                <a:lnTo>
                  <a:pt x="715658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7301484" y="2548420"/>
            <a:ext cx="715657" cy="449923"/>
          </a:xfrm>
          <a:custGeom>
            <a:avLst/>
            <a:gdLst/>
            <a:ahLst/>
            <a:cxnLst/>
            <a:rect l="l" t="t" r="r" b="b"/>
            <a:pathLst>
              <a:path w="715657" h="449923">
                <a:moveTo>
                  <a:pt x="0" y="449923"/>
                </a:moveTo>
                <a:lnTo>
                  <a:pt x="0" y="0"/>
                </a:lnTo>
                <a:lnTo>
                  <a:pt x="715657" y="0"/>
                </a:lnTo>
                <a:lnTo>
                  <a:pt x="715657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8017129" y="2548420"/>
            <a:ext cx="715658" cy="449923"/>
          </a:xfrm>
          <a:custGeom>
            <a:avLst/>
            <a:gdLst/>
            <a:ahLst/>
            <a:cxnLst/>
            <a:rect l="l" t="t" r="r" b="b"/>
            <a:pathLst>
              <a:path w="715658" h="449923">
                <a:moveTo>
                  <a:pt x="0" y="449923"/>
                </a:moveTo>
                <a:lnTo>
                  <a:pt x="0" y="0"/>
                </a:lnTo>
                <a:lnTo>
                  <a:pt x="715658" y="0"/>
                </a:lnTo>
                <a:lnTo>
                  <a:pt x="715658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8732774" y="2548420"/>
            <a:ext cx="715658" cy="449923"/>
          </a:xfrm>
          <a:custGeom>
            <a:avLst/>
            <a:gdLst/>
            <a:ahLst/>
            <a:cxnLst/>
            <a:rect l="l" t="t" r="r" b="b"/>
            <a:pathLst>
              <a:path w="715658" h="449923">
                <a:moveTo>
                  <a:pt x="0" y="449923"/>
                </a:moveTo>
                <a:lnTo>
                  <a:pt x="0" y="0"/>
                </a:lnTo>
                <a:lnTo>
                  <a:pt x="715658" y="0"/>
                </a:lnTo>
                <a:lnTo>
                  <a:pt x="715658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9448419" y="2548420"/>
            <a:ext cx="715657" cy="449923"/>
          </a:xfrm>
          <a:custGeom>
            <a:avLst/>
            <a:gdLst/>
            <a:ahLst/>
            <a:cxnLst/>
            <a:rect l="l" t="t" r="r" b="b"/>
            <a:pathLst>
              <a:path w="715657" h="449923">
                <a:moveTo>
                  <a:pt x="0" y="449923"/>
                </a:moveTo>
                <a:lnTo>
                  <a:pt x="0" y="0"/>
                </a:lnTo>
                <a:lnTo>
                  <a:pt x="715657" y="0"/>
                </a:lnTo>
                <a:lnTo>
                  <a:pt x="715657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10164191" y="2548420"/>
            <a:ext cx="715658" cy="449923"/>
          </a:xfrm>
          <a:custGeom>
            <a:avLst/>
            <a:gdLst/>
            <a:ahLst/>
            <a:cxnLst/>
            <a:rect l="l" t="t" r="r" b="b"/>
            <a:pathLst>
              <a:path w="715658" h="449923">
                <a:moveTo>
                  <a:pt x="0" y="449923"/>
                </a:moveTo>
                <a:lnTo>
                  <a:pt x="0" y="0"/>
                </a:lnTo>
                <a:lnTo>
                  <a:pt x="715658" y="0"/>
                </a:lnTo>
                <a:lnTo>
                  <a:pt x="715658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6585839" y="2998368"/>
            <a:ext cx="715658" cy="554710"/>
          </a:xfrm>
          <a:custGeom>
            <a:avLst/>
            <a:gdLst/>
            <a:ahLst/>
            <a:cxnLst/>
            <a:rect l="l" t="t" r="r" b="b"/>
            <a:pathLst>
              <a:path w="715658" h="554710">
                <a:moveTo>
                  <a:pt x="0" y="554710"/>
                </a:moveTo>
                <a:lnTo>
                  <a:pt x="0" y="0"/>
                </a:lnTo>
                <a:lnTo>
                  <a:pt x="715658" y="0"/>
                </a:lnTo>
                <a:lnTo>
                  <a:pt x="715658" y="554710"/>
                </a:lnTo>
                <a:lnTo>
                  <a:pt x="0" y="55471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7301484" y="2998368"/>
            <a:ext cx="715657" cy="554710"/>
          </a:xfrm>
          <a:custGeom>
            <a:avLst/>
            <a:gdLst/>
            <a:ahLst/>
            <a:cxnLst/>
            <a:rect l="l" t="t" r="r" b="b"/>
            <a:pathLst>
              <a:path w="715657" h="554710">
                <a:moveTo>
                  <a:pt x="0" y="554710"/>
                </a:moveTo>
                <a:lnTo>
                  <a:pt x="0" y="0"/>
                </a:lnTo>
                <a:lnTo>
                  <a:pt x="715657" y="0"/>
                </a:lnTo>
                <a:lnTo>
                  <a:pt x="715657" y="554710"/>
                </a:lnTo>
                <a:lnTo>
                  <a:pt x="0" y="55471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8017129" y="2998368"/>
            <a:ext cx="715658" cy="554710"/>
          </a:xfrm>
          <a:custGeom>
            <a:avLst/>
            <a:gdLst/>
            <a:ahLst/>
            <a:cxnLst/>
            <a:rect l="l" t="t" r="r" b="b"/>
            <a:pathLst>
              <a:path w="715658" h="554710">
                <a:moveTo>
                  <a:pt x="0" y="554710"/>
                </a:moveTo>
                <a:lnTo>
                  <a:pt x="0" y="0"/>
                </a:lnTo>
                <a:lnTo>
                  <a:pt x="715658" y="0"/>
                </a:lnTo>
                <a:lnTo>
                  <a:pt x="715658" y="554710"/>
                </a:lnTo>
                <a:lnTo>
                  <a:pt x="0" y="55471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8732774" y="2998368"/>
            <a:ext cx="715658" cy="554710"/>
          </a:xfrm>
          <a:custGeom>
            <a:avLst/>
            <a:gdLst/>
            <a:ahLst/>
            <a:cxnLst/>
            <a:rect l="l" t="t" r="r" b="b"/>
            <a:pathLst>
              <a:path w="715658" h="554710">
                <a:moveTo>
                  <a:pt x="0" y="554710"/>
                </a:moveTo>
                <a:lnTo>
                  <a:pt x="0" y="0"/>
                </a:lnTo>
                <a:lnTo>
                  <a:pt x="715658" y="0"/>
                </a:lnTo>
                <a:lnTo>
                  <a:pt x="715658" y="554710"/>
                </a:lnTo>
                <a:lnTo>
                  <a:pt x="0" y="55471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0" name="object 590"/>
          <p:cNvSpPr/>
          <p:nvPr/>
        </p:nvSpPr>
        <p:spPr>
          <a:xfrm>
            <a:off x="9448419" y="2998368"/>
            <a:ext cx="715657" cy="554710"/>
          </a:xfrm>
          <a:custGeom>
            <a:avLst/>
            <a:gdLst/>
            <a:ahLst/>
            <a:cxnLst/>
            <a:rect l="l" t="t" r="r" b="b"/>
            <a:pathLst>
              <a:path w="715657" h="554710">
                <a:moveTo>
                  <a:pt x="0" y="554710"/>
                </a:moveTo>
                <a:lnTo>
                  <a:pt x="0" y="0"/>
                </a:lnTo>
                <a:lnTo>
                  <a:pt x="715657" y="0"/>
                </a:lnTo>
                <a:lnTo>
                  <a:pt x="715657" y="554710"/>
                </a:lnTo>
                <a:lnTo>
                  <a:pt x="0" y="55471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10164191" y="2998368"/>
            <a:ext cx="715658" cy="554710"/>
          </a:xfrm>
          <a:custGeom>
            <a:avLst/>
            <a:gdLst/>
            <a:ahLst/>
            <a:cxnLst/>
            <a:rect l="l" t="t" r="r" b="b"/>
            <a:pathLst>
              <a:path w="715658" h="554710">
                <a:moveTo>
                  <a:pt x="0" y="554710"/>
                </a:moveTo>
                <a:lnTo>
                  <a:pt x="0" y="0"/>
                </a:lnTo>
                <a:lnTo>
                  <a:pt x="715658" y="0"/>
                </a:lnTo>
                <a:lnTo>
                  <a:pt x="715658" y="554710"/>
                </a:lnTo>
                <a:lnTo>
                  <a:pt x="0" y="55471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7295134" y="2535682"/>
            <a:ext cx="12700" cy="1030096"/>
          </a:xfrm>
          <a:custGeom>
            <a:avLst/>
            <a:gdLst/>
            <a:ahLst/>
            <a:cxnLst/>
            <a:rect l="l" t="t" r="r" b="b"/>
            <a:pathLst>
              <a:path w="12700" h="1030096">
                <a:moveTo>
                  <a:pt x="6350" y="6350"/>
                </a:moveTo>
                <a:lnTo>
                  <a:pt x="6350" y="102374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8010779" y="2535682"/>
            <a:ext cx="12700" cy="1030096"/>
          </a:xfrm>
          <a:custGeom>
            <a:avLst/>
            <a:gdLst/>
            <a:ahLst/>
            <a:cxnLst/>
            <a:rect l="l" t="t" r="r" b="b"/>
            <a:pathLst>
              <a:path w="12700" h="1030096">
                <a:moveTo>
                  <a:pt x="6350" y="6350"/>
                </a:moveTo>
                <a:lnTo>
                  <a:pt x="6350" y="102374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8726424" y="2535682"/>
            <a:ext cx="12700" cy="1030096"/>
          </a:xfrm>
          <a:custGeom>
            <a:avLst/>
            <a:gdLst/>
            <a:ahLst/>
            <a:cxnLst/>
            <a:rect l="l" t="t" r="r" b="b"/>
            <a:pathLst>
              <a:path w="12700" h="1030096">
                <a:moveTo>
                  <a:pt x="6350" y="6350"/>
                </a:moveTo>
                <a:lnTo>
                  <a:pt x="6350" y="102374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9442069" y="2535682"/>
            <a:ext cx="12700" cy="1030096"/>
          </a:xfrm>
          <a:custGeom>
            <a:avLst/>
            <a:gdLst/>
            <a:ahLst/>
            <a:cxnLst/>
            <a:rect l="l" t="t" r="r" b="b"/>
            <a:pathLst>
              <a:path w="12700" h="1030096">
                <a:moveTo>
                  <a:pt x="6350" y="6350"/>
                </a:moveTo>
                <a:lnTo>
                  <a:pt x="6350" y="102374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10157841" y="2535682"/>
            <a:ext cx="12700" cy="1030096"/>
          </a:xfrm>
          <a:custGeom>
            <a:avLst/>
            <a:gdLst/>
            <a:ahLst/>
            <a:cxnLst/>
            <a:rect l="l" t="t" r="r" b="b"/>
            <a:pathLst>
              <a:path w="12700" h="1030096">
                <a:moveTo>
                  <a:pt x="6350" y="6350"/>
                </a:moveTo>
                <a:lnTo>
                  <a:pt x="6350" y="102374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7" name="object 597"/>
          <p:cNvSpPr/>
          <p:nvPr/>
        </p:nvSpPr>
        <p:spPr>
          <a:xfrm>
            <a:off x="6560439" y="2979293"/>
            <a:ext cx="4344797" cy="38100"/>
          </a:xfrm>
          <a:custGeom>
            <a:avLst/>
            <a:gdLst/>
            <a:ahLst/>
            <a:cxnLst/>
            <a:rect l="l" t="t" r="r" b="b"/>
            <a:pathLst>
              <a:path w="4344797" h="38100">
                <a:moveTo>
                  <a:pt x="19050" y="19050"/>
                </a:moveTo>
                <a:lnTo>
                  <a:pt x="4325747" y="1905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8" name="object 598"/>
          <p:cNvSpPr/>
          <p:nvPr/>
        </p:nvSpPr>
        <p:spPr>
          <a:xfrm>
            <a:off x="6579489" y="2535682"/>
            <a:ext cx="12700" cy="1030096"/>
          </a:xfrm>
          <a:custGeom>
            <a:avLst/>
            <a:gdLst/>
            <a:ahLst/>
            <a:cxnLst/>
            <a:rect l="l" t="t" r="r" b="b"/>
            <a:pathLst>
              <a:path w="12700" h="1030096">
                <a:moveTo>
                  <a:pt x="6350" y="6350"/>
                </a:moveTo>
                <a:lnTo>
                  <a:pt x="6350" y="102374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9" name="object 599"/>
          <p:cNvSpPr/>
          <p:nvPr/>
        </p:nvSpPr>
        <p:spPr>
          <a:xfrm>
            <a:off x="10873486" y="2535682"/>
            <a:ext cx="12700" cy="1030096"/>
          </a:xfrm>
          <a:custGeom>
            <a:avLst/>
            <a:gdLst/>
            <a:ahLst/>
            <a:cxnLst/>
            <a:rect l="l" t="t" r="r" b="b"/>
            <a:pathLst>
              <a:path w="12700" h="1030096">
                <a:moveTo>
                  <a:pt x="6350" y="6350"/>
                </a:moveTo>
                <a:lnTo>
                  <a:pt x="6350" y="102374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0" name="object 600"/>
          <p:cNvSpPr/>
          <p:nvPr/>
        </p:nvSpPr>
        <p:spPr>
          <a:xfrm>
            <a:off x="6573139" y="2542032"/>
            <a:ext cx="4319397" cy="12700"/>
          </a:xfrm>
          <a:custGeom>
            <a:avLst/>
            <a:gdLst/>
            <a:ahLst/>
            <a:cxnLst/>
            <a:rect l="l" t="t" r="r" b="b"/>
            <a:pathLst>
              <a:path w="4319397" h="12700">
                <a:moveTo>
                  <a:pt x="6350" y="6350"/>
                </a:moveTo>
                <a:lnTo>
                  <a:pt x="4313047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1" name="object 601"/>
          <p:cNvSpPr/>
          <p:nvPr/>
        </p:nvSpPr>
        <p:spPr>
          <a:xfrm>
            <a:off x="6573139" y="3546728"/>
            <a:ext cx="4319397" cy="12700"/>
          </a:xfrm>
          <a:custGeom>
            <a:avLst/>
            <a:gdLst/>
            <a:ahLst/>
            <a:cxnLst/>
            <a:rect l="l" t="t" r="r" b="b"/>
            <a:pathLst>
              <a:path w="4319397" h="12700">
                <a:moveTo>
                  <a:pt x="6350" y="6350"/>
                </a:moveTo>
                <a:lnTo>
                  <a:pt x="4313047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text 1"/>
          <p:cNvSpPr txBox="1"/>
          <p:nvPr/>
        </p:nvSpPr>
        <p:spPr>
          <a:xfrm>
            <a:off x="6887591" y="2638018"/>
            <a:ext cx="16024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7603236" y="2638018"/>
            <a:ext cx="161163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8320405" y="2638018"/>
            <a:ext cx="15864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3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9031859" y="2638018"/>
            <a:ext cx="167793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4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9752076" y="2638018"/>
            <a:ext cx="158877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5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10460101" y="2638018"/>
            <a:ext cx="172822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6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6774815" y="3066034"/>
            <a:ext cx="422758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35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7490460" y="3066034"/>
            <a:ext cx="422758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12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8206105" y="3066034"/>
            <a:ext cx="422757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42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9007094" y="3066034"/>
            <a:ext cx="254203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solidFill>
                  <a:srgbClr val="616162"/>
                </a:solidFill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9637776" y="3066034"/>
            <a:ext cx="422758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solidFill>
                  <a:srgbClr val="616162"/>
                </a:solidFill>
                <a:latin typeface="Arial"/>
                <a:cs typeface="Arial"/>
              </a:rPr>
              <a:t>77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text 1"/>
          <p:cNvSpPr txBox="1"/>
          <p:nvPr/>
        </p:nvSpPr>
        <p:spPr>
          <a:xfrm>
            <a:off x="10269601" y="3066034"/>
            <a:ext cx="591922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101</a:t>
            </a:r>
            <a:endParaRPr sz="2400">
              <a:latin typeface="Arial"/>
              <a:cs typeface="Arial"/>
            </a:endParaRPr>
          </a:p>
        </p:txBody>
      </p:sp>
      <p:sp>
        <p:nvSpPr>
          <p:cNvPr id="602" name="object 602"/>
          <p:cNvSpPr/>
          <p:nvPr/>
        </p:nvSpPr>
        <p:spPr>
          <a:xfrm>
            <a:off x="3272028" y="2825496"/>
            <a:ext cx="1546859" cy="841247"/>
          </a:xfrm>
          <a:custGeom>
            <a:avLst/>
            <a:gdLst/>
            <a:ahLst/>
            <a:cxnLst/>
            <a:rect l="l" t="t" r="r" b="b"/>
            <a:pathLst>
              <a:path w="1546859" h="841247">
                <a:moveTo>
                  <a:pt x="19050" y="420624"/>
                </a:moveTo>
                <a:cubicBezTo>
                  <a:pt x="19050" y="198882"/>
                  <a:pt x="356743" y="19050"/>
                  <a:pt x="773430" y="19050"/>
                </a:cubicBezTo>
                <a:cubicBezTo>
                  <a:pt x="1190117" y="19050"/>
                  <a:pt x="1527810" y="198882"/>
                  <a:pt x="1527810" y="420624"/>
                </a:cubicBezTo>
                <a:cubicBezTo>
                  <a:pt x="1527810" y="642366"/>
                  <a:pt x="1190117" y="822198"/>
                  <a:pt x="773430" y="822198"/>
                </a:cubicBezTo>
                <a:cubicBezTo>
                  <a:pt x="356743" y="822198"/>
                  <a:pt x="19050" y="642366"/>
                  <a:pt x="19050" y="420624"/>
                </a:cubicBezTo>
                <a:close/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2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044" y="3070872"/>
            <a:ext cx="649249" cy="490715"/>
          </a:xfrm>
          <a:prstGeom prst="rect">
            <a:avLst/>
          </a:prstGeom>
        </p:spPr>
      </p:pic>
      <p:pic>
        <p:nvPicPr>
          <p:cNvPr id="2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002" y="3097530"/>
            <a:ext cx="562356" cy="391668"/>
          </a:xfrm>
          <a:prstGeom prst="rect">
            <a:avLst/>
          </a:prstGeom>
        </p:spPr>
      </p:pic>
      <p:sp>
        <p:nvSpPr>
          <p:cNvPr id="603" name="object 603"/>
          <p:cNvSpPr/>
          <p:nvPr/>
        </p:nvSpPr>
        <p:spPr>
          <a:xfrm>
            <a:off x="5726002" y="3092529"/>
            <a:ext cx="572356" cy="401668"/>
          </a:xfrm>
          <a:custGeom>
            <a:avLst/>
            <a:gdLst/>
            <a:ahLst/>
            <a:cxnLst/>
            <a:rect l="l" t="t" r="r" b="b"/>
            <a:pathLst>
              <a:path w="572356" h="401668">
                <a:moveTo>
                  <a:pt x="5000" y="102917"/>
                </a:moveTo>
                <a:lnTo>
                  <a:pt x="371522" y="102917"/>
                </a:lnTo>
                <a:lnTo>
                  <a:pt x="371522" y="5001"/>
                </a:lnTo>
                <a:lnTo>
                  <a:pt x="567356" y="200835"/>
                </a:lnTo>
                <a:lnTo>
                  <a:pt x="371522" y="396669"/>
                </a:lnTo>
                <a:lnTo>
                  <a:pt x="371522" y="298752"/>
                </a:lnTo>
                <a:lnTo>
                  <a:pt x="5000" y="298752"/>
                </a:lnTo>
                <a:close/>
              </a:path>
            </a:pathLst>
          </a:custGeom>
          <a:ln w="9999">
            <a:solidFill>
              <a:srgbClr val="418AB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4" name="object 604"/>
          <p:cNvSpPr/>
          <p:nvPr/>
        </p:nvSpPr>
        <p:spPr>
          <a:xfrm>
            <a:off x="566166" y="2969514"/>
            <a:ext cx="431292" cy="553212"/>
          </a:xfrm>
          <a:custGeom>
            <a:avLst/>
            <a:gdLst/>
            <a:ahLst/>
            <a:cxnLst/>
            <a:rect l="l" t="t" r="r" b="b"/>
            <a:pathLst>
              <a:path w="431292" h="553212">
                <a:moveTo>
                  <a:pt x="0" y="191135"/>
                </a:moveTo>
                <a:lnTo>
                  <a:pt x="59601" y="138303"/>
                </a:lnTo>
                <a:lnTo>
                  <a:pt x="82372" y="52832"/>
                </a:lnTo>
                <a:lnTo>
                  <a:pt x="156044" y="52832"/>
                </a:lnTo>
                <a:lnTo>
                  <a:pt x="215646" y="0"/>
                </a:lnTo>
                <a:lnTo>
                  <a:pt x="275247" y="52832"/>
                </a:lnTo>
                <a:lnTo>
                  <a:pt x="348919" y="52832"/>
                </a:lnTo>
                <a:lnTo>
                  <a:pt x="371690" y="138303"/>
                </a:lnTo>
                <a:lnTo>
                  <a:pt x="431292" y="191135"/>
                </a:lnTo>
                <a:lnTo>
                  <a:pt x="408533" y="276606"/>
                </a:lnTo>
                <a:lnTo>
                  <a:pt x="431292" y="362076"/>
                </a:lnTo>
                <a:lnTo>
                  <a:pt x="371690" y="414909"/>
                </a:lnTo>
                <a:lnTo>
                  <a:pt x="348919" y="500380"/>
                </a:lnTo>
                <a:lnTo>
                  <a:pt x="275247" y="500380"/>
                </a:lnTo>
                <a:lnTo>
                  <a:pt x="215646" y="553212"/>
                </a:lnTo>
                <a:lnTo>
                  <a:pt x="156044" y="500380"/>
                </a:lnTo>
                <a:lnTo>
                  <a:pt x="82372" y="500380"/>
                </a:lnTo>
                <a:lnTo>
                  <a:pt x="59601" y="414909"/>
                </a:lnTo>
                <a:lnTo>
                  <a:pt x="0" y="362076"/>
                </a:lnTo>
                <a:lnTo>
                  <a:pt x="22758" y="276606"/>
                </a:lnTo>
                <a:close/>
              </a:path>
            </a:pathLst>
          </a:custGeom>
          <a:solidFill>
            <a:srgbClr val="FFCF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5" name="object 605"/>
          <p:cNvSpPr/>
          <p:nvPr/>
        </p:nvSpPr>
        <p:spPr>
          <a:xfrm>
            <a:off x="561166" y="2964514"/>
            <a:ext cx="441291" cy="563212"/>
          </a:xfrm>
          <a:custGeom>
            <a:avLst/>
            <a:gdLst/>
            <a:ahLst/>
            <a:cxnLst/>
            <a:rect l="l" t="t" r="r" b="b"/>
            <a:pathLst>
              <a:path w="441291" h="563212">
                <a:moveTo>
                  <a:pt x="5000" y="196135"/>
                </a:moveTo>
                <a:lnTo>
                  <a:pt x="64601" y="143303"/>
                </a:lnTo>
                <a:lnTo>
                  <a:pt x="87372" y="57832"/>
                </a:lnTo>
                <a:lnTo>
                  <a:pt x="161044" y="57832"/>
                </a:lnTo>
                <a:lnTo>
                  <a:pt x="220646" y="5000"/>
                </a:lnTo>
                <a:lnTo>
                  <a:pt x="280247" y="57832"/>
                </a:lnTo>
                <a:lnTo>
                  <a:pt x="353919" y="57832"/>
                </a:lnTo>
                <a:lnTo>
                  <a:pt x="376690" y="143303"/>
                </a:lnTo>
                <a:lnTo>
                  <a:pt x="436292" y="196135"/>
                </a:lnTo>
                <a:lnTo>
                  <a:pt x="413533" y="281606"/>
                </a:lnTo>
                <a:lnTo>
                  <a:pt x="436292" y="367076"/>
                </a:lnTo>
                <a:lnTo>
                  <a:pt x="376690" y="419909"/>
                </a:lnTo>
                <a:lnTo>
                  <a:pt x="353919" y="505380"/>
                </a:lnTo>
                <a:lnTo>
                  <a:pt x="280247" y="505380"/>
                </a:lnTo>
                <a:lnTo>
                  <a:pt x="220646" y="558212"/>
                </a:lnTo>
                <a:lnTo>
                  <a:pt x="161044" y="505380"/>
                </a:lnTo>
                <a:lnTo>
                  <a:pt x="87372" y="505380"/>
                </a:lnTo>
                <a:lnTo>
                  <a:pt x="64601" y="419909"/>
                </a:lnTo>
                <a:lnTo>
                  <a:pt x="5000" y="367076"/>
                </a:lnTo>
                <a:lnTo>
                  <a:pt x="27758" y="281606"/>
                </a:lnTo>
                <a:close/>
              </a:path>
            </a:pathLst>
          </a:custGeom>
          <a:ln w="9999">
            <a:solidFill>
              <a:srgbClr val="FE9E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text 1"/>
          <p:cNvSpPr txBox="1"/>
          <p:nvPr/>
        </p:nvSpPr>
        <p:spPr>
          <a:xfrm>
            <a:off x="719632" y="3151606"/>
            <a:ext cx="165506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9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606" name="object 606"/>
          <p:cNvSpPr/>
          <p:nvPr/>
        </p:nvSpPr>
        <p:spPr>
          <a:xfrm>
            <a:off x="523494" y="4769358"/>
            <a:ext cx="473964" cy="553212"/>
          </a:xfrm>
          <a:custGeom>
            <a:avLst/>
            <a:gdLst/>
            <a:ahLst/>
            <a:cxnLst/>
            <a:rect l="l" t="t" r="r" b="b"/>
            <a:pathLst>
              <a:path w="473964" h="553212">
                <a:moveTo>
                  <a:pt x="0" y="191135"/>
                </a:moveTo>
                <a:lnTo>
                  <a:pt x="65493" y="138303"/>
                </a:lnTo>
                <a:lnTo>
                  <a:pt x="90512" y="52832"/>
                </a:lnTo>
                <a:lnTo>
                  <a:pt x="171475" y="52832"/>
                </a:lnTo>
                <a:lnTo>
                  <a:pt x="236982" y="0"/>
                </a:lnTo>
                <a:lnTo>
                  <a:pt x="302488" y="52832"/>
                </a:lnTo>
                <a:lnTo>
                  <a:pt x="383451" y="52832"/>
                </a:lnTo>
                <a:lnTo>
                  <a:pt x="408470" y="138303"/>
                </a:lnTo>
                <a:lnTo>
                  <a:pt x="473964" y="191135"/>
                </a:lnTo>
                <a:lnTo>
                  <a:pt x="448945" y="276606"/>
                </a:lnTo>
                <a:lnTo>
                  <a:pt x="473964" y="362077"/>
                </a:lnTo>
                <a:lnTo>
                  <a:pt x="408470" y="414909"/>
                </a:lnTo>
                <a:lnTo>
                  <a:pt x="383451" y="500380"/>
                </a:lnTo>
                <a:lnTo>
                  <a:pt x="302488" y="500380"/>
                </a:lnTo>
                <a:lnTo>
                  <a:pt x="236982" y="553212"/>
                </a:lnTo>
                <a:lnTo>
                  <a:pt x="171475" y="500380"/>
                </a:lnTo>
                <a:lnTo>
                  <a:pt x="90512" y="500380"/>
                </a:lnTo>
                <a:lnTo>
                  <a:pt x="65493" y="414909"/>
                </a:lnTo>
                <a:lnTo>
                  <a:pt x="0" y="362077"/>
                </a:lnTo>
                <a:lnTo>
                  <a:pt x="25019" y="276606"/>
                </a:lnTo>
                <a:close/>
              </a:path>
            </a:pathLst>
          </a:custGeom>
          <a:solidFill>
            <a:srgbClr val="FFCF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7" name="object 607"/>
          <p:cNvSpPr/>
          <p:nvPr/>
        </p:nvSpPr>
        <p:spPr>
          <a:xfrm>
            <a:off x="518494" y="4764358"/>
            <a:ext cx="483963" cy="563212"/>
          </a:xfrm>
          <a:custGeom>
            <a:avLst/>
            <a:gdLst/>
            <a:ahLst/>
            <a:cxnLst/>
            <a:rect l="l" t="t" r="r" b="b"/>
            <a:pathLst>
              <a:path w="483963" h="563212">
                <a:moveTo>
                  <a:pt x="5000" y="196135"/>
                </a:moveTo>
                <a:lnTo>
                  <a:pt x="70493" y="143303"/>
                </a:lnTo>
                <a:lnTo>
                  <a:pt x="95512" y="57832"/>
                </a:lnTo>
                <a:lnTo>
                  <a:pt x="176475" y="57832"/>
                </a:lnTo>
                <a:lnTo>
                  <a:pt x="241982" y="5000"/>
                </a:lnTo>
                <a:lnTo>
                  <a:pt x="307488" y="57832"/>
                </a:lnTo>
                <a:lnTo>
                  <a:pt x="388451" y="57832"/>
                </a:lnTo>
                <a:lnTo>
                  <a:pt x="413470" y="143303"/>
                </a:lnTo>
                <a:lnTo>
                  <a:pt x="478964" y="196135"/>
                </a:lnTo>
                <a:lnTo>
                  <a:pt x="453945" y="281606"/>
                </a:lnTo>
                <a:lnTo>
                  <a:pt x="478964" y="367077"/>
                </a:lnTo>
                <a:lnTo>
                  <a:pt x="413470" y="419909"/>
                </a:lnTo>
                <a:lnTo>
                  <a:pt x="388451" y="505380"/>
                </a:lnTo>
                <a:lnTo>
                  <a:pt x="307488" y="505380"/>
                </a:lnTo>
                <a:lnTo>
                  <a:pt x="241982" y="558212"/>
                </a:lnTo>
                <a:lnTo>
                  <a:pt x="176475" y="505380"/>
                </a:lnTo>
                <a:lnTo>
                  <a:pt x="95512" y="505380"/>
                </a:lnTo>
                <a:lnTo>
                  <a:pt x="70493" y="419909"/>
                </a:lnTo>
                <a:lnTo>
                  <a:pt x="5000" y="367077"/>
                </a:lnTo>
                <a:lnTo>
                  <a:pt x="30019" y="281606"/>
                </a:lnTo>
                <a:close/>
              </a:path>
            </a:pathLst>
          </a:custGeom>
          <a:ln w="9999">
            <a:solidFill>
              <a:srgbClr val="FE9E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text 1"/>
          <p:cNvSpPr txBox="1"/>
          <p:nvPr/>
        </p:nvSpPr>
        <p:spPr>
          <a:xfrm>
            <a:off x="692200" y="4988893"/>
            <a:ext cx="161934" cy="1402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00" spc="10" dirty="0">
                <a:latin typeface="Corbel"/>
                <a:cs typeface="Corbel"/>
              </a:rPr>
              <a:t>10</a:t>
            </a:r>
            <a:endParaRPr sz="1100">
              <a:latin typeface="Corbel"/>
              <a:cs typeface="Corbel"/>
            </a:endParaRPr>
          </a:p>
        </p:txBody>
      </p:sp>
      <p:sp>
        <p:nvSpPr>
          <p:cNvPr id="34" name="text 1"/>
          <p:cNvSpPr txBox="1"/>
          <p:nvPr/>
        </p:nvSpPr>
        <p:spPr>
          <a:xfrm>
            <a:off x="8276209" y="2054989"/>
            <a:ext cx="161378" cy="2289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616162"/>
                </a:solidFill>
                <a:latin typeface="Corbel"/>
                <a:cs typeface="Corbel"/>
              </a:rPr>
              <a:t>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5" name="text 1"/>
          <p:cNvSpPr txBox="1"/>
          <p:nvPr/>
        </p:nvSpPr>
        <p:spPr>
          <a:xfrm>
            <a:off x="8390509" y="2043101"/>
            <a:ext cx="198624" cy="1527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616162"/>
                </a:solidFill>
                <a:latin typeface="Corbel"/>
                <a:cs typeface="Corbel"/>
              </a:rPr>
              <a:t>nd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6" name="text 1"/>
          <p:cNvSpPr txBox="1"/>
          <p:nvPr/>
        </p:nvSpPr>
        <p:spPr>
          <a:xfrm>
            <a:off x="8608441" y="2054989"/>
            <a:ext cx="1659790" cy="2289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616162"/>
                </a:solidFill>
                <a:latin typeface="Corbel"/>
                <a:cs typeface="Corbel"/>
              </a:rPr>
              <a:t>Largest element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608" name="object 608"/>
          <p:cNvSpPr/>
          <p:nvPr/>
        </p:nvSpPr>
        <p:spPr>
          <a:xfrm>
            <a:off x="9909048" y="2255139"/>
            <a:ext cx="171069" cy="588264"/>
          </a:xfrm>
          <a:custGeom>
            <a:avLst/>
            <a:gdLst/>
            <a:ahLst/>
            <a:cxnLst/>
            <a:rect l="l" t="t" r="r" b="b"/>
            <a:pathLst>
              <a:path w="171069" h="588264">
                <a:moveTo>
                  <a:pt x="86360" y="0"/>
                </a:moveTo>
                <a:lnTo>
                  <a:pt x="115951" y="443738"/>
                </a:lnTo>
                <a:lnTo>
                  <a:pt x="58928" y="447548"/>
                </a:lnTo>
                <a:lnTo>
                  <a:pt x="29337" y="3810"/>
                </a:lnTo>
                <a:close/>
                <a:moveTo>
                  <a:pt x="171069" y="411480"/>
                </a:moveTo>
                <a:lnTo>
                  <a:pt x="96901" y="588264"/>
                </a:lnTo>
                <a:lnTo>
                  <a:pt x="0" y="422910"/>
                </a:lnTo>
                <a:close/>
              </a:path>
            </a:pathLst>
          </a:custGeom>
          <a:solidFill>
            <a:srgbClr val="A6B7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9" name="object 609"/>
          <p:cNvSpPr/>
          <p:nvPr/>
        </p:nvSpPr>
        <p:spPr>
          <a:xfrm>
            <a:off x="1143000" y="4274223"/>
            <a:ext cx="715657" cy="449923"/>
          </a:xfrm>
          <a:custGeom>
            <a:avLst/>
            <a:gdLst/>
            <a:ahLst/>
            <a:cxnLst/>
            <a:rect l="l" t="t" r="r" b="b"/>
            <a:pathLst>
              <a:path w="715657" h="449923">
                <a:moveTo>
                  <a:pt x="0" y="449923"/>
                </a:moveTo>
                <a:lnTo>
                  <a:pt x="0" y="0"/>
                </a:lnTo>
                <a:lnTo>
                  <a:pt x="715657" y="0"/>
                </a:lnTo>
                <a:lnTo>
                  <a:pt x="715657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0" name="object 610"/>
          <p:cNvSpPr/>
          <p:nvPr/>
        </p:nvSpPr>
        <p:spPr>
          <a:xfrm>
            <a:off x="1858645" y="4274223"/>
            <a:ext cx="715657" cy="449923"/>
          </a:xfrm>
          <a:custGeom>
            <a:avLst/>
            <a:gdLst/>
            <a:ahLst/>
            <a:cxnLst/>
            <a:rect l="l" t="t" r="r" b="b"/>
            <a:pathLst>
              <a:path w="715657" h="449923">
                <a:moveTo>
                  <a:pt x="0" y="449923"/>
                </a:moveTo>
                <a:lnTo>
                  <a:pt x="0" y="0"/>
                </a:lnTo>
                <a:lnTo>
                  <a:pt x="715657" y="0"/>
                </a:lnTo>
                <a:lnTo>
                  <a:pt x="715657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1" name="object 611"/>
          <p:cNvSpPr/>
          <p:nvPr/>
        </p:nvSpPr>
        <p:spPr>
          <a:xfrm>
            <a:off x="2574290" y="4274223"/>
            <a:ext cx="715657" cy="449923"/>
          </a:xfrm>
          <a:custGeom>
            <a:avLst/>
            <a:gdLst/>
            <a:ahLst/>
            <a:cxnLst/>
            <a:rect l="l" t="t" r="r" b="b"/>
            <a:pathLst>
              <a:path w="715657" h="449923">
                <a:moveTo>
                  <a:pt x="0" y="449923"/>
                </a:moveTo>
                <a:lnTo>
                  <a:pt x="0" y="0"/>
                </a:lnTo>
                <a:lnTo>
                  <a:pt x="715657" y="0"/>
                </a:lnTo>
                <a:lnTo>
                  <a:pt x="715657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2" name="object 612"/>
          <p:cNvSpPr/>
          <p:nvPr/>
        </p:nvSpPr>
        <p:spPr>
          <a:xfrm>
            <a:off x="3289934" y="4274223"/>
            <a:ext cx="715658" cy="449923"/>
          </a:xfrm>
          <a:custGeom>
            <a:avLst/>
            <a:gdLst/>
            <a:ahLst/>
            <a:cxnLst/>
            <a:rect l="l" t="t" r="r" b="b"/>
            <a:pathLst>
              <a:path w="715658" h="449923">
                <a:moveTo>
                  <a:pt x="0" y="449923"/>
                </a:moveTo>
                <a:lnTo>
                  <a:pt x="0" y="0"/>
                </a:lnTo>
                <a:lnTo>
                  <a:pt x="715658" y="0"/>
                </a:lnTo>
                <a:lnTo>
                  <a:pt x="715658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3" name="object 613"/>
          <p:cNvSpPr/>
          <p:nvPr/>
        </p:nvSpPr>
        <p:spPr>
          <a:xfrm>
            <a:off x="4005580" y="4274223"/>
            <a:ext cx="715658" cy="449923"/>
          </a:xfrm>
          <a:custGeom>
            <a:avLst/>
            <a:gdLst/>
            <a:ahLst/>
            <a:cxnLst/>
            <a:rect l="l" t="t" r="r" b="b"/>
            <a:pathLst>
              <a:path w="715658" h="449923">
                <a:moveTo>
                  <a:pt x="0" y="449923"/>
                </a:moveTo>
                <a:lnTo>
                  <a:pt x="0" y="0"/>
                </a:lnTo>
                <a:lnTo>
                  <a:pt x="715658" y="0"/>
                </a:lnTo>
                <a:lnTo>
                  <a:pt x="715658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4" name="object 614"/>
          <p:cNvSpPr/>
          <p:nvPr/>
        </p:nvSpPr>
        <p:spPr>
          <a:xfrm>
            <a:off x="4721225" y="4274223"/>
            <a:ext cx="715658" cy="449923"/>
          </a:xfrm>
          <a:custGeom>
            <a:avLst/>
            <a:gdLst/>
            <a:ahLst/>
            <a:cxnLst/>
            <a:rect l="l" t="t" r="r" b="b"/>
            <a:pathLst>
              <a:path w="715658" h="449923">
                <a:moveTo>
                  <a:pt x="0" y="449923"/>
                </a:moveTo>
                <a:lnTo>
                  <a:pt x="0" y="0"/>
                </a:lnTo>
                <a:lnTo>
                  <a:pt x="715658" y="0"/>
                </a:lnTo>
                <a:lnTo>
                  <a:pt x="715658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5" name="object 615"/>
          <p:cNvSpPr/>
          <p:nvPr/>
        </p:nvSpPr>
        <p:spPr>
          <a:xfrm>
            <a:off x="1143000" y="4724044"/>
            <a:ext cx="715657" cy="554710"/>
          </a:xfrm>
          <a:custGeom>
            <a:avLst/>
            <a:gdLst/>
            <a:ahLst/>
            <a:cxnLst/>
            <a:rect l="l" t="t" r="r" b="b"/>
            <a:pathLst>
              <a:path w="715657" h="554710">
                <a:moveTo>
                  <a:pt x="0" y="554711"/>
                </a:moveTo>
                <a:lnTo>
                  <a:pt x="0" y="0"/>
                </a:lnTo>
                <a:lnTo>
                  <a:pt x="715657" y="0"/>
                </a:lnTo>
                <a:lnTo>
                  <a:pt x="715657" y="554711"/>
                </a:lnTo>
                <a:lnTo>
                  <a:pt x="0" y="554711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6" name="object 616"/>
          <p:cNvSpPr/>
          <p:nvPr/>
        </p:nvSpPr>
        <p:spPr>
          <a:xfrm>
            <a:off x="1858645" y="4724044"/>
            <a:ext cx="715657" cy="554710"/>
          </a:xfrm>
          <a:custGeom>
            <a:avLst/>
            <a:gdLst/>
            <a:ahLst/>
            <a:cxnLst/>
            <a:rect l="l" t="t" r="r" b="b"/>
            <a:pathLst>
              <a:path w="715657" h="554710">
                <a:moveTo>
                  <a:pt x="0" y="554711"/>
                </a:moveTo>
                <a:lnTo>
                  <a:pt x="0" y="0"/>
                </a:lnTo>
                <a:lnTo>
                  <a:pt x="715657" y="0"/>
                </a:lnTo>
                <a:lnTo>
                  <a:pt x="715657" y="554711"/>
                </a:lnTo>
                <a:lnTo>
                  <a:pt x="0" y="554711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7" name="object 617"/>
          <p:cNvSpPr/>
          <p:nvPr/>
        </p:nvSpPr>
        <p:spPr>
          <a:xfrm>
            <a:off x="2574290" y="4724044"/>
            <a:ext cx="715657" cy="554710"/>
          </a:xfrm>
          <a:custGeom>
            <a:avLst/>
            <a:gdLst/>
            <a:ahLst/>
            <a:cxnLst/>
            <a:rect l="l" t="t" r="r" b="b"/>
            <a:pathLst>
              <a:path w="715657" h="554710">
                <a:moveTo>
                  <a:pt x="0" y="554711"/>
                </a:moveTo>
                <a:lnTo>
                  <a:pt x="0" y="0"/>
                </a:lnTo>
                <a:lnTo>
                  <a:pt x="715657" y="0"/>
                </a:lnTo>
                <a:lnTo>
                  <a:pt x="715657" y="554711"/>
                </a:lnTo>
                <a:lnTo>
                  <a:pt x="0" y="554711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8" name="object 618"/>
          <p:cNvSpPr/>
          <p:nvPr/>
        </p:nvSpPr>
        <p:spPr>
          <a:xfrm>
            <a:off x="3289934" y="4724044"/>
            <a:ext cx="715658" cy="554710"/>
          </a:xfrm>
          <a:custGeom>
            <a:avLst/>
            <a:gdLst/>
            <a:ahLst/>
            <a:cxnLst/>
            <a:rect l="l" t="t" r="r" b="b"/>
            <a:pathLst>
              <a:path w="715658" h="554710">
                <a:moveTo>
                  <a:pt x="0" y="554711"/>
                </a:moveTo>
                <a:lnTo>
                  <a:pt x="0" y="0"/>
                </a:lnTo>
                <a:lnTo>
                  <a:pt x="715658" y="0"/>
                </a:lnTo>
                <a:lnTo>
                  <a:pt x="715658" y="554711"/>
                </a:lnTo>
                <a:lnTo>
                  <a:pt x="0" y="554711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9" name="object 619"/>
          <p:cNvSpPr/>
          <p:nvPr/>
        </p:nvSpPr>
        <p:spPr>
          <a:xfrm>
            <a:off x="4005580" y="4724044"/>
            <a:ext cx="715658" cy="554710"/>
          </a:xfrm>
          <a:custGeom>
            <a:avLst/>
            <a:gdLst/>
            <a:ahLst/>
            <a:cxnLst/>
            <a:rect l="l" t="t" r="r" b="b"/>
            <a:pathLst>
              <a:path w="715658" h="554710">
                <a:moveTo>
                  <a:pt x="0" y="554711"/>
                </a:moveTo>
                <a:lnTo>
                  <a:pt x="0" y="0"/>
                </a:lnTo>
                <a:lnTo>
                  <a:pt x="715658" y="0"/>
                </a:lnTo>
                <a:lnTo>
                  <a:pt x="715658" y="554711"/>
                </a:lnTo>
                <a:lnTo>
                  <a:pt x="0" y="554711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0" name="object 620"/>
          <p:cNvSpPr/>
          <p:nvPr/>
        </p:nvSpPr>
        <p:spPr>
          <a:xfrm>
            <a:off x="4721225" y="4724044"/>
            <a:ext cx="715658" cy="554710"/>
          </a:xfrm>
          <a:custGeom>
            <a:avLst/>
            <a:gdLst/>
            <a:ahLst/>
            <a:cxnLst/>
            <a:rect l="l" t="t" r="r" b="b"/>
            <a:pathLst>
              <a:path w="715658" h="554710">
                <a:moveTo>
                  <a:pt x="0" y="554711"/>
                </a:moveTo>
                <a:lnTo>
                  <a:pt x="0" y="0"/>
                </a:lnTo>
                <a:lnTo>
                  <a:pt x="715658" y="0"/>
                </a:lnTo>
                <a:lnTo>
                  <a:pt x="715658" y="554711"/>
                </a:lnTo>
                <a:lnTo>
                  <a:pt x="0" y="554711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1" name="object 621"/>
          <p:cNvSpPr/>
          <p:nvPr/>
        </p:nvSpPr>
        <p:spPr>
          <a:xfrm>
            <a:off x="1852295" y="4261485"/>
            <a:ext cx="12700" cy="1029970"/>
          </a:xfrm>
          <a:custGeom>
            <a:avLst/>
            <a:gdLst/>
            <a:ahLst/>
            <a:cxnLst/>
            <a:rect l="l" t="t" r="r" b="b"/>
            <a:pathLst>
              <a:path w="12700" h="1029970">
                <a:moveTo>
                  <a:pt x="6350" y="6350"/>
                </a:moveTo>
                <a:lnTo>
                  <a:pt x="6350" y="102362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2" name="object 622"/>
          <p:cNvSpPr/>
          <p:nvPr/>
        </p:nvSpPr>
        <p:spPr>
          <a:xfrm>
            <a:off x="2567940" y="4261485"/>
            <a:ext cx="12700" cy="1029970"/>
          </a:xfrm>
          <a:custGeom>
            <a:avLst/>
            <a:gdLst/>
            <a:ahLst/>
            <a:cxnLst/>
            <a:rect l="l" t="t" r="r" b="b"/>
            <a:pathLst>
              <a:path w="12700" h="1029970">
                <a:moveTo>
                  <a:pt x="6350" y="6350"/>
                </a:moveTo>
                <a:lnTo>
                  <a:pt x="6350" y="102362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3" name="object 623"/>
          <p:cNvSpPr/>
          <p:nvPr/>
        </p:nvSpPr>
        <p:spPr>
          <a:xfrm>
            <a:off x="3283584" y="4261485"/>
            <a:ext cx="12700" cy="1029970"/>
          </a:xfrm>
          <a:custGeom>
            <a:avLst/>
            <a:gdLst/>
            <a:ahLst/>
            <a:cxnLst/>
            <a:rect l="l" t="t" r="r" b="b"/>
            <a:pathLst>
              <a:path w="12700" h="1029970">
                <a:moveTo>
                  <a:pt x="6350" y="6350"/>
                </a:moveTo>
                <a:lnTo>
                  <a:pt x="6350" y="102362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4" name="object 624"/>
          <p:cNvSpPr/>
          <p:nvPr/>
        </p:nvSpPr>
        <p:spPr>
          <a:xfrm>
            <a:off x="3999230" y="4261485"/>
            <a:ext cx="12700" cy="1029970"/>
          </a:xfrm>
          <a:custGeom>
            <a:avLst/>
            <a:gdLst/>
            <a:ahLst/>
            <a:cxnLst/>
            <a:rect l="l" t="t" r="r" b="b"/>
            <a:pathLst>
              <a:path w="12700" h="1029970">
                <a:moveTo>
                  <a:pt x="6350" y="6350"/>
                </a:moveTo>
                <a:lnTo>
                  <a:pt x="6350" y="102362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5" name="object 625"/>
          <p:cNvSpPr/>
          <p:nvPr/>
        </p:nvSpPr>
        <p:spPr>
          <a:xfrm>
            <a:off x="4714875" y="4261485"/>
            <a:ext cx="12700" cy="1029970"/>
          </a:xfrm>
          <a:custGeom>
            <a:avLst/>
            <a:gdLst/>
            <a:ahLst/>
            <a:cxnLst/>
            <a:rect l="l" t="t" r="r" b="b"/>
            <a:pathLst>
              <a:path w="12700" h="1029970">
                <a:moveTo>
                  <a:pt x="6350" y="6350"/>
                </a:moveTo>
                <a:lnTo>
                  <a:pt x="6350" y="102362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6" name="object 626"/>
          <p:cNvSpPr/>
          <p:nvPr/>
        </p:nvSpPr>
        <p:spPr>
          <a:xfrm>
            <a:off x="1117600" y="4705096"/>
            <a:ext cx="4344670" cy="38100"/>
          </a:xfrm>
          <a:custGeom>
            <a:avLst/>
            <a:gdLst/>
            <a:ahLst/>
            <a:cxnLst/>
            <a:rect l="l" t="t" r="r" b="b"/>
            <a:pathLst>
              <a:path w="4344670" h="38100">
                <a:moveTo>
                  <a:pt x="19050" y="19050"/>
                </a:moveTo>
                <a:lnTo>
                  <a:pt x="4325620" y="1905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7" name="object 627"/>
          <p:cNvSpPr/>
          <p:nvPr/>
        </p:nvSpPr>
        <p:spPr>
          <a:xfrm>
            <a:off x="1136650" y="4261485"/>
            <a:ext cx="12700" cy="1029970"/>
          </a:xfrm>
          <a:custGeom>
            <a:avLst/>
            <a:gdLst/>
            <a:ahLst/>
            <a:cxnLst/>
            <a:rect l="l" t="t" r="r" b="b"/>
            <a:pathLst>
              <a:path w="12700" h="1029970">
                <a:moveTo>
                  <a:pt x="6350" y="6350"/>
                </a:moveTo>
                <a:lnTo>
                  <a:pt x="6350" y="102362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8" name="object 628"/>
          <p:cNvSpPr/>
          <p:nvPr/>
        </p:nvSpPr>
        <p:spPr>
          <a:xfrm>
            <a:off x="5430520" y="4261485"/>
            <a:ext cx="12700" cy="1029970"/>
          </a:xfrm>
          <a:custGeom>
            <a:avLst/>
            <a:gdLst/>
            <a:ahLst/>
            <a:cxnLst/>
            <a:rect l="l" t="t" r="r" b="b"/>
            <a:pathLst>
              <a:path w="12700" h="1029970">
                <a:moveTo>
                  <a:pt x="6350" y="6350"/>
                </a:moveTo>
                <a:lnTo>
                  <a:pt x="6350" y="102362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9" name="object 629"/>
          <p:cNvSpPr/>
          <p:nvPr/>
        </p:nvSpPr>
        <p:spPr>
          <a:xfrm>
            <a:off x="1130300" y="4267835"/>
            <a:ext cx="4319270" cy="12700"/>
          </a:xfrm>
          <a:custGeom>
            <a:avLst/>
            <a:gdLst/>
            <a:ahLst/>
            <a:cxnLst/>
            <a:rect l="l" t="t" r="r" b="b"/>
            <a:pathLst>
              <a:path w="4319270" h="12700">
                <a:moveTo>
                  <a:pt x="6350" y="6350"/>
                </a:moveTo>
                <a:lnTo>
                  <a:pt x="4312920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0" name="object 630"/>
          <p:cNvSpPr/>
          <p:nvPr/>
        </p:nvSpPr>
        <p:spPr>
          <a:xfrm>
            <a:off x="1130300" y="5272405"/>
            <a:ext cx="4319270" cy="12700"/>
          </a:xfrm>
          <a:custGeom>
            <a:avLst/>
            <a:gdLst/>
            <a:ahLst/>
            <a:cxnLst/>
            <a:rect l="l" t="t" r="r" b="b"/>
            <a:pathLst>
              <a:path w="4319270" h="12700">
                <a:moveTo>
                  <a:pt x="6350" y="6350"/>
                </a:moveTo>
                <a:lnTo>
                  <a:pt x="4312920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text 1"/>
          <p:cNvSpPr txBox="1"/>
          <p:nvPr/>
        </p:nvSpPr>
        <p:spPr>
          <a:xfrm>
            <a:off x="1443863" y="4364076"/>
            <a:ext cx="16024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8" name="text 1"/>
          <p:cNvSpPr txBox="1"/>
          <p:nvPr/>
        </p:nvSpPr>
        <p:spPr>
          <a:xfrm>
            <a:off x="2159762" y="4364076"/>
            <a:ext cx="161163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9" name="text 1"/>
          <p:cNvSpPr txBox="1"/>
          <p:nvPr/>
        </p:nvSpPr>
        <p:spPr>
          <a:xfrm>
            <a:off x="2877058" y="4364076"/>
            <a:ext cx="15864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3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40" name="text 1"/>
          <p:cNvSpPr txBox="1"/>
          <p:nvPr/>
        </p:nvSpPr>
        <p:spPr>
          <a:xfrm>
            <a:off x="3588131" y="4364076"/>
            <a:ext cx="167792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4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41" name="text 1"/>
          <p:cNvSpPr txBox="1"/>
          <p:nvPr/>
        </p:nvSpPr>
        <p:spPr>
          <a:xfrm>
            <a:off x="4308348" y="4364076"/>
            <a:ext cx="158877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5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42" name="text 1"/>
          <p:cNvSpPr txBox="1"/>
          <p:nvPr/>
        </p:nvSpPr>
        <p:spPr>
          <a:xfrm>
            <a:off x="5016373" y="4364076"/>
            <a:ext cx="172821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6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43" name="text 1"/>
          <p:cNvSpPr txBox="1"/>
          <p:nvPr/>
        </p:nvSpPr>
        <p:spPr>
          <a:xfrm>
            <a:off x="1331087" y="4791815"/>
            <a:ext cx="422674" cy="2861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35</a:t>
            </a:r>
            <a:endParaRPr sz="2400">
              <a:latin typeface="Arial"/>
              <a:cs typeface="Arial"/>
            </a:endParaRPr>
          </a:p>
        </p:txBody>
      </p:sp>
      <p:sp>
        <p:nvSpPr>
          <p:cNvPr id="44" name="text 1"/>
          <p:cNvSpPr txBox="1"/>
          <p:nvPr/>
        </p:nvSpPr>
        <p:spPr>
          <a:xfrm>
            <a:off x="2046985" y="4791815"/>
            <a:ext cx="422674" cy="2861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12</a:t>
            </a:r>
            <a:endParaRPr sz="2400">
              <a:latin typeface="Arial"/>
              <a:cs typeface="Arial"/>
            </a:endParaRPr>
          </a:p>
        </p:txBody>
      </p:sp>
      <p:sp>
        <p:nvSpPr>
          <p:cNvPr id="45" name="text 1"/>
          <p:cNvSpPr txBox="1"/>
          <p:nvPr/>
        </p:nvSpPr>
        <p:spPr>
          <a:xfrm>
            <a:off x="2762758" y="4791815"/>
            <a:ext cx="422674" cy="2861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42</a:t>
            </a:r>
            <a:endParaRPr sz="2400">
              <a:latin typeface="Arial"/>
              <a:cs typeface="Arial"/>
            </a:endParaRPr>
          </a:p>
        </p:txBody>
      </p:sp>
      <p:sp>
        <p:nvSpPr>
          <p:cNvPr id="46" name="text 1"/>
          <p:cNvSpPr txBox="1"/>
          <p:nvPr/>
        </p:nvSpPr>
        <p:spPr>
          <a:xfrm>
            <a:off x="3563746" y="4791815"/>
            <a:ext cx="254457" cy="2861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47" name="text 1"/>
          <p:cNvSpPr txBox="1"/>
          <p:nvPr/>
        </p:nvSpPr>
        <p:spPr>
          <a:xfrm>
            <a:off x="4194048" y="4791815"/>
            <a:ext cx="422674" cy="2861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77</a:t>
            </a:r>
            <a:endParaRPr sz="2400">
              <a:latin typeface="Arial"/>
              <a:cs typeface="Arial"/>
            </a:endParaRPr>
          </a:p>
        </p:txBody>
      </p:sp>
      <p:sp>
        <p:nvSpPr>
          <p:cNvPr id="48" name="text 1"/>
          <p:cNvSpPr txBox="1"/>
          <p:nvPr/>
        </p:nvSpPr>
        <p:spPr>
          <a:xfrm>
            <a:off x="4825873" y="4791815"/>
            <a:ext cx="591839" cy="2861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101</a:t>
            </a:r>
            <a:endParaRPr sz="2400">
              <a:latin typeface="Arial"/>
              <a:cs typeface="Arial"/>
            </a:endParaRPr>
          </a:p>
        </p:txBody>
      </p:sp>
      <p:sp>
        <p:nvSpPr>
          <p:cNvPr id="631" name="object 631"/>
          <p:cNvSpPr/>
          <p:nvPr/>
        </p:nvSpPr>
        <p:spPr>
          <a:xfrm>
            <a:off x="1124712" y="4550664"/>
            <a:ext cx="1546860" cy="841248"/>
          </a:xfrm>
          <a:custGeom>
            <a:avLst/>
            <a:gdLst/>
            <a:ahLst/>
            <a:cxnLst/>
            <a:rect l="l" t="t" r="r" b="b"/>
            <a:pathLst>
              <a:path w="1546860" h="841248">
                <a:moveTo>
                  <a:pt x="19050" y="420624"/>
                </a:moveTo>
                <a:cubicBezTo>
                  <a:pt x="19050" y="198882"/>
                  <a:pt x="356743" y="19050"/>
                  <a:pt x="773430" y="19050"/>
                </a:cubicBezTo>
                <a:cubicBezTo>
                  <a:pt x="1190117" y="19050"/>
                  <a:pt x="1527810" y="198882"/>
                  <a:pt x="1527810" y="420624"/>
                </a:cubicBezTo>
                <a:cubicBezTo>
                  <a:pt x="1527810" y="642366"/>
                  <a:pt x="1190117" y="822198"/>
                  <a:pt x="773430" y="822198"/>
                </a:cubicBezTo>
                <a:cubicBezTo>
                  <a:pt x="356743" y="822198"/>
                  <a:pt x="19050" y="642366"/>
                  <a:pt x="19050" y="420624"/>
                </a:cubicBezTo>
                <a:close/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2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044" y="4796040"/>
            <a:ext cx="649249" cy="490715"/>
          </a:xfrm>
          <a:prstGeom prst="rect">
            <a:avLst/>
          </a:prstGeom>
        </p:spPr>
      </p:pic>
      <p:pic>
        <p:nvPicPr>
          <p:cNvPr id="25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002" y="4822698"/>
            <a:ext cx="562356" cy="391668"/>
          </a:xfrm>
          <a:prstGeom prst="rect">
            <a:avLst/>
          </a:prstGeom>
        </p:spPr>
      </p:pic>
      <p:sp>
        <p:nvSpPr>
          <p:cNvPr id="632" name="object 632"/>
          <p:cNvSpPr/>
          <p:nvPr/>
        </p:nvSpPr>
        <p:spPr>
          <a:xfrm>
            <a:off x="5726002" y="4817698"/>
            <a:ext cx="572356" cy="401668"/>
          </a:xfrm>
          <a:custGeom>
            <a:avLst/>
            <a:gdLst/>
            <a:ahLst/>
            <a:cxnLst/>
            <a:rect l="l" t="t" r="r" b="b"/>
            <a:pathLst>
              <a:path w="572356" h="401668">
                <a:moveTo>
                  <a:pt x="5000" y="102917"/>
                </a:moveTo>
                <a:lnTo>
                  <a:pt x="371522" y="102917"/>
                </a:lnTo>
                <a:lnTo>
                  <a:pt x="371522" y="5000"/>
                </a:lnTo>
                <a:lnTo>
                  <a:pt x="567356" y="200834"/>
                </a:lnTo>
                <a:lnTo>
                  <a:pt x="371522" y="396668"/>
                </a:lnTo>
                <a:lnTo>
                  <a:pt x="371522" y="298751"/>
                </a:lnTo>
                <a:lnTo>
                  <a:pt x="5000" y="298751"/>
                </a:lnTo>
                <a:close/>
              </a:path>
            </a:pathLst>
          </a:custGeom>
          <a:ln w="9999">
            <a:solidFill>
              <a:srgbClr val="418AB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text 1"/>
          <p:cNvSpPr txBox="1"/>
          <p:nvPr/>
        </p:nvSpPr>
        <p:spPr>
          <a:xfrm>
            <a:off x="1087831" y="4040733"/>
            <a:ext cx="1979675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002060"/>
                </a:solidFill>
                <a:latin typeface="Corbel"/>
                <a:cs typeface="Corbel"/>
              </a:rPr>
              <a:t>Third Iteration/pass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633" name="object 633"/>
          <p:cNvSpPr/>
          <p:nvPr/>
        </p:nvSpPr>
        <p:spPr>
          <a:xfrm>
            <a:off x="6585839" y="4265841"/>
            <a:ext cx="715658" cy="449923"/>
          </a:xfrm>
          <a:custGeom>
            <a:avLst/>
            <a:gdLst/>
            <a:ahLst/>
            <a:cxnLst/>
            <a:rect l="l" t="t" r="r" b="b"/>
            <a:pathLst>
              <a:path w="715658" h="449923">
                <a:moveTo>
                  <a:pt x="0" y="449923"/>
                </a:moveTo>
                <a:lnTo>
                  <a:pt x="0" y="0"/>
                </a:lnTo>
                <a:lnTo>
                  <a:pt x="715658" y="0"/>
                </a:lnTo>
                <a:lnTo>
                  <a:pt x="715658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4" name="object 634"/>
          <p:cNvSpPr/>
          <p:nvPr/>
        </p:nvSpPr>
        <p:spPr>
          <a:xfrm>
            <a:off x="7301484" y="4265841"/>
            <a:ext cx="715657" cy="449923"/>
          </a:xfrm>
          <a:custGeom>
            <a:avLst/>
            <a:gdLst/>
            <a:ahLst/>
            <a:cxnLst/>
            <a:rect l="l" t="t" r="r" b="b"/>
            <a:pathLst>
              <a:path w="715657" h="449923">
                <a:moveTo>
                  <a:pt x="0" y="449923"/>
                </a:moveTo>
                <a:lnTo>
                  <a:pt x="0" y="0"/>
                </a:lnTo>
                <a:lnTo>
                  <a:pt x="715657" y="0"/>
                </a:lnTo>
                <a:lnTo>
                  <a:pt x="715657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5" name="object 635"/>
          <p:cNvSpPr/>
          <p:nvPr/>
        </p:nvSpPr>
        <p:spPr>
          <a:xfrm>
            <a:off x="8017129" y="4265841"/>
            <a:ext cx="715658" cy="449923"/>
          </a:xfrm>
          <a:custGeom>
            <a:avLst/>
            <a:gdLst/>
            <a:ahLst/>
            <a:cxnLst/>
            <a:rect l="l" t="t" r="r" b="b"/>
            <a:pathLst>
              <a:path w="715658" h="449923">
                <a:moveTo>
                  <a:pt x="0" y="449923"/>
                </a:moveTo>
                <a:lnTo>
                  <a:pt x="0" y="0"/>
                </a:lnTo>
                <a:lnTo>
                  <a:pt x="715658" y="0"/>
                </a:lnTo>
                <a:lnTo>
                  <a:pt x="715658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6" name="object 636"/>
          <p:cNvSpPr/>
          <p:nvPr/>
        </p:nvSpPr>
        <p:spPr>
          <a:xfrm>
            <a:off x="8732774" y="4265841"/>
            <a:ext cx="715658" cy="449923"/>
          </a:xfrm>
          <a:custGeom>
            <a:avLst/>
            <a:gdLst/>
            <a:ahLst/>
            <a:cxnLst/>
            <a:rect l="l" t="t" r="r" b="b"/>
            <a:pathLst>
              <a:path w="715658" h="449923">
                <a:moveTo>
                  <a:pt x="0" y="449923"/>
                </a:moveTo>
                <a:lnTo>
                  <a:pt x="0" y="0"/>
                </a:lnTo>
                <a:lnTo>
                  <a:pt x="715658" y="0"/>
                </a:lnTo>
                <a:lnTo>
                  <a:pt x="715658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7" name="object 637"/>
          <p:cNvSpPr/>
          <p:nvPr/>
        </p:nvSpPr>
        <p:spPr>
          <a:xfrm>
            <a:off x="9448419" y="4265841"/>
            <a:ext cx="715657" cy="449923"/>
          </a:xfrm>
          <a:custGeom>
            <a:avLst/>
            <a:gdLst/>
            <a:ahLst/>
            <a:cxnLst/>
            <a:rect l="l" t="t" r="r" b="b"/>
            <a:pathLst>
              <a:path w="715657" h="449923">
                <a:moveTo>
                  <a:pt x="0" y="449923"/>
                </a:moveTo>
                <a:lnTo>
                  <a:pt x="0" y="0"/>
                </a:lnTo>
                <a:lnTo>
                  <a:pt x="715657" y="0"/>
                </a:lnTo>
                <a:lnTo>
                  <a:pt x="715657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8" name="object 638"/>
          <p:cNvSpPr/>
          <p:nvPr/>
        </p:nvSpPr>
        <p:spPr>
          <a:xfrm>
            <a:off x="10164191" y="4265841"/>
            <a:ext cx="715658" cy="449923"/>
          </a:xfrm>
          <a:custGeom>
            <a:avLst/>
            <a:gdLst/>
            <a:ahLst/>
            <a:cxnLst/>
            <a:rect l="l" t="t" r="r" b="b"/>
            <a:pathLst>
              <a:path w="715658" h="449923">
                <a:moveTo>
                  <a:pt x="0" y="449923"/>
                </a:moveTo>
                <a:lnTo>
                  <a:pt x="0" y="0"/>
                </a:lnTo>
                <a:lnTo>
                  <a:pt x="715658" y="0"/>
                </a:lnTo>
                <a:lnTo>
                  <a:pt x="715658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9" name="object 639"/>
          <p:cNvSpPr/>
          <p:nvPr/>
        </p:nvSpPr>
        <p:spPr>
          <a:xfrm>
            <a:off x="6585839" y="4715789"/>
            <a:ext cx="715658" cy="554711"/>
          </a:xfrm>
          <a:custGeom>
            <a:avLst/>
            <a:gdLst/>
            <a:ahLst/>
            <a:cxnLst/>
            <a:rect l="l" t="t" r="r" b="b"/>
            <a:pathLst>
              <a:path w="715658" h="554711">
                <a:moveTo>
                  <a:pt x="0" y="554711"/>
                </a:moveTo>
                <a:lnTo>
                  <a:pt x="0" y="0"/>
                </a:lnTo>
                <a:lnTo>
                  <a:pt x="715658" y="0"/>
                </a:lnTo>
                <a:lnTo>
                  <a:pt x="715658" y="554711"/>
                </a:lnTo>
                <a:lnTo>
                  <a:pt x="0" y="554711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0" name="object 640"/>
          <p:cNvSpPr/>
          <p:nvPr/>
        </p:nvSpPr>
        <p:spPr>
          <a:xfrm>
            <a:off x="7301484" y="4715789"/>
            <a:ext cx="715657" cy="554711"/>
          </a:xfrm>
          <a:custGeom>
            <a:avLst/>
            <a:gdLst/>
            <a:ahLst/>
            <a:cxnLst/>
            <a:rect l="l" t="t" r="r" b="b"/>
            <a:pathLst>
              <a:path w="715657" h="554711">
                <a:moveTo>
                  <a:pt x="0" y="554711"/>
                </a:moveTo>
                <a:lnTo>
                  <a:pt x="0" y="0"/>
                </a:lnTo>
                <a:lnTo>
                  <a:pt x="715657" y="0"/>
                </a:lnTo>
                <a:lnTo>
                  <a:pt x="715657" y="554711"/>
                </a:lnTo>
                <a:lnTo>
                  <a:pt x="0" y="554711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1" name="object 641"/>
          <p:cNvSpPr/>
          <p:nvPr/>
        </p:nvSpPr>
        <p:spPr>
          <a:xfrm>
            <a:off x="8017129" y="4715789"/>
            <a:ext cx="715658" cy="554711"/>
          </a:xfrm>
          <a:custGeom>
            <a:avLst/>
            <a:gdLst/>
            <a:ahLst/>
            <a:cxnLst/>
            <a:rect l="l" t="t" r="r" b="b"/>
            <a:pathLst>
              <a:path w="715658" h="554711">
                <a:moveTo>
                  <a:pt x="0" y="554711"/>
                </a:moveTo>
                <a:lnTo>
                  <a:pt x="0" y="0"/>
                </a:lnTo>
                <a:lnTo>
                  <a:pt x="715658" y="0"/>
                </a:lnTo>
                <a:lnTo>
                  <a:pt x="715658" y="554711"/>
                </a:lnTo>
                <a:lnTo>
                  <a:pt x="0" y="554711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2" name="object 642"/>
          <p:cNvSpPr/>
          <p:nvPr/>
        </p:nvSpPr>
        <p:spPr>
          <a:xfrm>
            <a:off x="8732774" y="4715789"/>
            <a:ext cx="715658" cy="554711"/>
          </a:xfrm>
          <a:custGeom>
            <a:avLst/>
            <a:gdLst/>
            <a:ahLst/>
            <a:cxnLst/>
            <a:rect l="l" t="t" r="r" b="b"/>
            <a:pathLst>
              <a:path w="715658" h="554711">
                <a:moveTo>
                  <a:pt x="0" y="554711"/>
                </a:moveTo>
                <a:lnTo>
                  <a:pt x="0" y="0"/>
                </a:lnTo>
                <a:lnTo>
                  <a:pt x="715658" y="0"/>
                </a:lnTo>
                <a:lnTo>
                  <a:pt x="715658" y="554711"/>
                </a:lnTo>
                <a:lnTo>
                  <a:pt x="0" y="554711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3" name="object 643"/>
          <p:cNvSpPr/>
          <p:nvPr/>
        </p:nvSpPr>
        <p:spPr>
          <a:xfrm>
            <a:off x="9448419" y="4715789"/>
            <a:ext cx="715657" cy="554711"/>
          </a:xfrm>
          <a:custGeom>
            <a:avLst/>
            <a:gdLst/>
            <a:ahLst/>
            <a:cxnLst/>
            <a:rect l="l" t="t" r="r" b="b"/>
            <a:pathLst>
              <a:path w="715657" h="554711">
                <a:moveTo>
                  <a:pt x="0" y="554711"/>
                </a:moveTo>
                <a:lnTo>
                  <a:pt x="0" y="0"/>
                </a:lnTo>
                <a:lnTo>
                  <a:pt x="715657" y="0"/>
                </a:lnTo>
                <a:lnTo>
                  <a:pt x="715657" y="554711"/>
                </a:lnTo>
                <a:lnTo>
                  <a:pt x="0" y="554711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4" name="object 644"/>
          <p:cNvSpPr/>
          <p:nvPr/>
        </p:nvSpPr>
        <p:spPr>
          <a:xfrm>
            <a:off x="10164191" y="4715789"/>
            <a:ext cx="715658" cy="554711"/>
          </a:xfrm>
          <a:custGeom>
            <a:avLst/>
            <a:gdLst/>
            <a:ahLst/>
            <a:cxnLst/>
            <a:rect l="l" t="t" r="r" b="b"/>
            <a:pathLst>
              <a:path w="715658" h="554711">
                <a:moveTo>
                  <a:pt x="0" y="554711"/>
                </a:moveTo>
                <a:lnTo>
                  <a:pt x="0" y="0"/>
                </a:lnTo>
                <a:lnTo>
                  <a:pt x="715658" y="0"/>
                </a:lnTo>
                <a:lnTo>
                  <a:pt x="715658" y="554711"/>
                </a:lnTo>
                <a:lnTo>
                  <a:pt x="0" y="554711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5" name="object 645"/>
          <p:cNvSpPr/>
          <p:nvPr/>
        </p:nvSpPr>
        <p:spPr>
          <a:xfrm>
            <a:off x="7295134" y="4253103"/>
            <a:ext cx="12700" cy="1030097"/>
          </a:xfrm>
          <a:custGeom>
            <a:avLst/>
            <a:gdLst/>
            <a:ahLst/>
            <a:cxnLst/>
            <a:rect l="l" t="t" r="r" b="b"/>
            <a:pathLst>
              <a:path w="12700" h="1030097">
                <a:moveTo>
                  <a:pt x="6350" y="6350"/>
                </a:moveTo>
                <a:lnTo>
                  <a:pt x="6350" y="102374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6" name="object 646"/>
          <p:cNvSpPr/>
          <p:nvPr/>
        </p:nvSpPr>
        <p:spPr>
          <a:xfrm>
            <a:off x="8010779" y="4253103"/>
            <a:ext cx="12700" cy="1030097"/>
          </a:xfrm>
          <a:custGeom>
            <a:avLst/>
            <a:gdLst/>
            <a:ahLst/>
            <a:cxnLst/>
            <a:rect l="l" t="t" r="r" b="b"/>
            <a:pathLst>
              <a:path w="12700" h="1030097">
                <a:moveTo>
                  <a:pt x="6350" y="6350"/>
                </a:moveTo>
                <a:lnTo>
                  <a:pt x="6350" y="102374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7" name="object 647"/>
          <p:cNvSpPr/>
          <p:nvPr/>
        </p:nvSpPr>
        <p:spPr>
          <a:xfrm>
            <a:off x="8726424" y="4253103"/>
            <a:ext cx="12700" cy="1030097"/>
          </a:xfrm>
          <a:custGeom>
            <a:avLst/>
            <a:gdLst/>
            <a:ahLst/>
            <a:cxnLst/>
            <a:rect l="l" t="t" r="r" b="b"/>
            <a:pathLst>
              <a:path w="12700" h="1030097">
                <a:moveTo>
                  <a:pt x="6350" y="6350"/>
                </a:moveTo>
                <a:lnTo>
                  <a:pt x="6350" y="102374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8" name="object 648"/>
          <p:cNvSpPr/>
          <p:nvPr/>
        </p:nvSpPr>
        <p:spPr>
          <a:xfrm>
            <a:off x="9442069" y="4253103"/>
            <a:ext cx="12700" cy="1030097"/>
          </a:xfrm>
          <a:custGeom>
            <a:avLst/>
            <a:gdLst/>
            <a:ahLst/>
            <a:cxnLst/>
            <a:rect l="l" t="t" r="r" b="b"/>
            <a:pathLst>
              <a:path w="12700" h="1030097">
                <a:moveTo>
                  <a:pt x="6350" y="6350"/>
                </a:moveTo>
                <a:lnTo>
                  <a:pt x="6350" y="102374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9" name="object 649"/>
          <p:cNvSpPr/>
          <p:nvPr/>
        </p:nvSpPr>
        <p:spPr>
          <a:xfrm>
            <a:off x="10157841" y="4253103"/>
            <a:ext cx="12700" cy="1030097"/>
          </a:xfrm>
          <a:custGeom>
            <a:avLst/>
            <a:gdLst/>
            <a:ahLst/>
            <a:cxnLst/>
            <a:rect l="l" t="t" r="r" b="b"/>
            <a:pathLst>
              <a:path w="12700" h="1030097">
                <a:moveTo>
                  <a:pt x="6350" y="6350"/>
                </a:moveTo>
                <a:lnTo>
                  <a:pt x="6350" y="102374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0" name="object 650"/>
          <p:cNvSpPr/>
          <p:nvPr/>
        </p:nvSpPr>
        <p:spPr>
          <a:xfrm>
            <a:off x="6560439" y="4696714"/>
            <a:ext cx="4344797" cy="38100"/>
          </a:xfrm>
          <a:custGeom>
            <a:avLst/>
            <a:gdLst/>
            <a:ahLst/>
            <a:cxnLst/>
            <a:rect l="l" t="t" r="r" b="b"/>
            <a:pathLst>
              <a:path w="4344797" h="38100">
                <a:moveTo>
                  <a:pt x="19050" y="19050"/>
                </a:moveTo>
                <a:lnTo>
                  <a:pt x="4325747" y="1905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1" name="object 651"/>
          <p:cNvSpPr/>
          <p:nvPr/>
        </p:nvSpPr>
        <p:spPr>
          <a:xfrm>
            <a:off x="6579489" y="4253103"/>
            <a:ext cx="12700" cy="1030097"/>
          </a:xfrm>
          <a:custGeom>
            <a:avLst/>
            <a:gdLst/>
            <a:ahLst/>
            <a:cxnLst/>
            <a:rect l="l" t="t" r="r" b="b"/>
            <a:pathLst>
              <a:path w="12700" h="1030097">
                <a:moveTo>
                  <a:pt x="6350" y="6350"/>
                </a:moveTo>
                <a:lnTo>
                  <a:pt x="6350" y="102374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2" name="object 652"/>
          <p:cNvSpPr/>
          <p:nvPr/>
        </p:nvSpPr>
        <p:spPr>
          <a:xfrm>
            <a:off x="10873486" y="4253103"/>
            <a:ext cx="12700" cy="1030097"/>
          </a:xfrm>
          <a:custGeom>
            <a:avLst/>
            <a:gdLst/>
            <a:ahLst/>
            <a:cxnLst/>
            <a:rect l="l" t="t" r="r" b="b"/>
            <a:pathLst>
              <a:path w="12700" h="1030097">
                <a:moveTo>
                  <a:pt x="6350" y="6350"/>
                </a:moveTo>
                <a:lnTo>
                  <a:pt x="6350" y="102374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3" name="object 653"/>
          <p:cNvSpPr/>
          <p:nvPr/>
        </p:nvSpPr>
        <p:spPr>
          <a:xfrm>
            <a:off x="6573139" y="4259453"/>
            <a:ext cx="4319397" cy="12700"/>
          </a:xfrm>
          <a:custGeom>
            <a:avLst/>
            <a:gdLst/>
            <a:ahLst/>
            <a:cxnLst/>
            <a:rect l="l" t="t" r="r" b="b"/>
            <a:pathLst>
              <a:path w="4319397" h="12700">
                <a:moveTo>
                  <a:pt x="6350" y="6350"/>
                </a:moveTo>
                <a:lnTo>
                  <a:pt x="4313047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4" name="object 654"/>
          <p:cNvSpPr/>
          <p:nvPr/>
        </p:nvSpPr>
        <p:spPr>
          <a:xfrm>
            <a:off x="6573139" y="5264150"/>
            <a:ext cx="4319397" cy="12700"/>
          </a:xfrm>
          <a:custGeom>
            <a:avLst/>
            <a:gdLst/>
            <a:ahLst/>
            <a:cxnLst/>
            <a:rect l="l" t="t" r="r" b="b"/>
            <a:pathLst>
              <a:path w="4319397" h="12700">
                <a:moveTo>
                  <a:pt x="6350" y="6350"/>
                </a:moveTo>
                <a:lnTo>
                  <a:pt x="4313047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text 1"/>
          <p:cNvSpPr txBox="1"/>
          <p:nvPr/>
        </p:nvSpPr>
        <p:spPr>
          <a:xfrm>
            <a:off x="6887591" y="4355340"/>
            <a:ext cx="160462" cy="2289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1" name="text 1"/>
          <p:cNvSpPr txBox="1"/>
          <p:nvPr/>
        </p:nvSpPr>
        <p:spPr>
          <a:xfrm>
            <a:off x="7603236" y="4355340"/>
            <a:ext cx="161377" cy="2289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2" name="text 1"/>
          <p:cNvSpPr txBox="1"/>
          <p:nvPr/>
        </p:nvSpPr>
        <p:spPr>
          <a:xfrm>
            <a:off x="8320405" y="4355340"/>
            <a:ext cx="158859" cy="2289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3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3" name="text 1"/>
          <p:cNvSpPr txBox="1"/>
          <p:nvPr/>
        </p:nvSpPr>
        <p:spPr>
          <a:xfrm>
            <a:off x="9031859" y="4355340"/>
            <a:ext cx="168016" cy="2289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4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4" name="text 1"/>
          <p:cNvSpPr txBox="1"/>
          <p:nvPr/>
        </p:nvSpPr>
        <p:spPr>
          <a:xfrm>
            <a:off x="9752076" y="4355340"/>
            <a:ext cx="159089" cy="2289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5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5" name="text 1"/>
          <p:cNvSpPr txBox="1"/>
          <p:nvPr/>
        </p:nvSpPr>
        <p:spPr>
          <a:xfrm>
            <a:off x="10460101" y="4355340"/>
            <a:ext cx="173052" cy="2289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6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6" name="text 1"/>
          <p:cNvSpPr txBox="1"/>
          <p:nvPr/>
        </p:nvSpPr>
        <p:spPr>
          <a:xfrm>
            <a:off x="6774815" y="4783836"/>
            <a:ext cx="422758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solidFill>
                  <a:srgbClr val="BE7600"/>
                </a:solidFill>
                <a:latin typeface="Arial"/>
                <a:cs typeface="Arial"/>
              </a:rPr>
              <a:t>12</a:t>
            </a:r>
            <a:endParaRPr sz="2400">
              <a:latin typeface="Arial"/>
              <a:cs typeface="Arial"/>
            </a:endParaRPr>
          </a:p>
        </p:txBody>
      </p:sp>
      <p:sp>
        <p:nvSpPr>
          <p:cNvPr id="57" name="text 1"/>
          <p:cNvSpPr txBox="1"/>
          <p:nvPr/>
        </p:nvSpPr>
        <p:spPr>
          <a:xfrm>
            <a:off x="7490460" y="4783836"/>
            <a:ext cx="422758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solidFill>
                  <a:srgbClr val="BE7600"/>
                </a:solidFill>
                <a:latin typeface="Arial"/>
                <a:cs typeface="Arial"/>
              </a:rPr>
              <a:t>35</a:t>
            </a:r>
            <a:endParaRPr sz="2400">
              <a:latin typeface="Arial"/>
              <a:cs typeface="Arial"/>
            </a:endParaRPr>
          </a:p>
        </p:txBody>
      </p:sp>
      <p:sp>
        <p:nvSpPr>
          <p:cNvPr id="58" name="text 1"/>
          <p:cNvSpPr txBox="1"/>
          <p:nvPr/>
        </p:nvSpPr>
        <p:spPr>
          <a:xfrm>
            <a:off x="8206105" y="4783836"/>
            <a:ext cx="422757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42</a:t>
            </a:r>
            <a:endParaRPr sz="2400">
              <a:latin typeface="Arial"/>
              <a:cs typeface="Arial"/>
            </a:endParaRPr>
          </a:p>
        </p:txBody>
      </p:sp>
      <p:sp>
        <p:nvSpPr>
          <p:cNvPr id="59" name="text 1"/>
          <p:cNvSpPr txBox="1"/>
          <p:nvPr/>
        </p:nvSpPr>
        <p:spPr>
          <a:xfrm>
            <a:off x="9007094" y="4783836"/>
            <a:ext cx="254203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60" name="text 1"/>
          <p:cNvSpPr txBox="1"/>
          <p:nvPr/>
        </p:nvSpPr>
        <p:spPr>
          <a:xfrm>
            <a:off x="9637776" y="4783836"/>
            <a:ext cx="422758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77</a:t>
            </a:r>
            <a:endParaRPr sz="2400">
              <a:latin typeface="Arial"/>
              <a:cs typeface="Arial"/>
            </a:endParaRPr>
          </a:p>
        </p:txBody>
      </p:sp>
      <p:sp>
        <p:nvSpPr>
          <p:cNvPr id="61" name="text 1"/>
          <p:cNvSpPr txBox="1"/>
          <p:nvPr/>
        </p:nvSpPr>
        <p:spPr>
          <a:xfrm>
            <a:off x="10269601" y="4783836"/>
            <a:ext cx="591922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101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object 655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6" name="object 656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7" name="object 657"/>
          <p:cNvSpPr/>
          <p:nvPr/>
        </p:nvSpPr>
        <p:spPr>
          <a:xfrm>
            <a:off x="225298" y="237490"/>
            <a:ext cx="11736832" cy="6390640"/>
          </a:xfrm>
          <a:custGeom>
            <a:avLst/>
            <a:gdLst/>
            <a:ahLst/>
            <a:cxnLst/>
            <a:rect l="l" t="t" r="r" b="b"/>
            <a:pathLst>
              <a:path w="11736832" h="6390640">
                <a:moveTo>
                  <a:pt x="6350" y="6384290"/>
                </a:moveTo>
                <a:lnTo>
                  <a:pt x="6350" y="6350"/>
                </a:lnTo>
                <a:lnTo>
                  <a:pt x="11730482" y="6350"/>
                </a:lnTo>
                <a:lnTo>
                  <a:pt x="11730482" y="6384290"/>
                </a:lnTo>
                <a:lnTo>
                  <a:pt x="6350" y="63842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1025833"/>
            <a:ext cx="5239023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latin typeface="Corbel"/>
                <a:cs typeface="Corbel"/>
              </a:rPr>
              <a:t>Bubble Sort - Example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798429" y="6346241"/>
            <a:ext cx="176175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Corbel"/>
                <a:cs typeface="Corbel"/>
              </a:rPr>
              <a:t>21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658" name="object 658"/>
          <p:cNvSpPr/>
          <p:nvPr/>
        </p:nvSpPr>
        <p:spPr>
          <a:xfrm>
            <a:off x="1143000" y="2445423"/>
            <a:ext cx="715657" cy="449923"/>
          </a:xfrm>
          <a:custGeom>
            <a:avLst/>
            <a:gdLst/>
            <a:ahLst/>
            <a:cxnLst/>
            <a:rect l="l" t="t" r="r" b="b"/>
            <a:pathLst>
              <a:path w="715657" h="449923">
                <a:moveTo>
                  <a:pt x="0" y="449923"/>
                </a:moveTo>
                <a:lnTo>
                  <a:pt x="0" y="0"/>
                </a:lnTo>
                <a:lnTo>
                  <a:pt x="715657" y="0"/>
                </a:lnTo>
                <a:lnTo>
                  <a:pt x="715657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9" name="object 659"/>
          <p:cNvSpPr/>
          <p:nvPr/>
        </p:nvSpPr>
        <p:spPr>
          <a:xfrm>
            <a:off x="1858645" y="2445423"/>
            <a:ext cx="715657" cy="449923"/>
          </a:xfrm>
          <a:custGeom>
            <a:avLst/>
            <a:gdLst/>
            <a:ahLst/>
            <a:cxnLst/>
            <a:rect l="l" t="t" r="r" b="b"/>
            <a:pathLst>
              <a:path w="715657" h="449923">
                <a:moveTo>
                  <a:pt x="0" y="449923"/>
                </a:moveTo>
                <a:lnTo>
                  <a:pt x="0" y="0"/>
                </a:lnTo>
                <a:lnTo>
                  <a:pt x="715657" y="0"/>
                </a:lnTo>
                <a:lnTo>
                  <a:pt x="715657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0" name="object 660"/>
          <p:cNvSpPr/>
          <p:nvPr/>
        </p:nvSpPr>
        <p:spPr>
          <a:xfrm>
            <a:off x="2574290" y="2445423"/>
            <a:ext cx="715657" cy="449923"/>
          </a:xfrm>
          <a:custGeom>
            <a:avLst/>
            <a:gdLst/>
            <a:ahLst/>
            <a:cxnLst/>
            <a:rect l="l" t="t" r="r" b="b"/>
            <a:pathLst>
              <a:path w="715657" h="449923">
                <a:moveTo>
                  <a:pt x="0" y="449923"/>
                </a:moveTo>
                <a:lnTo>
                  <a:pt x="0" y="0"/>
                </a:lnTo>
                <a:lnTo>
                  <a:pt x="715657" y="0"/>
                </a:lnTo>
                <a:lnTo>
                  <a:pt x="715657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1" name="object 661"/>
          <p:cNvSpPr/>
          <p:nvPr/>
        </p:nvSpPr>
        <p:spPr>
          <a:xfrm>
            <a:off x="3289934" y="2445423"/>
            <a:ext cx="715658" cy="449923"/>
          </a:xfrm>
          <a:custGeom>
            <a:avLst/>
            <a:gdLst/>
            <a:ahLst/>
            <a:cxnLst/>
            <a:rect l="l" t="t" r="r" b="b"/>
            <a:pathLst>
              <a:path w="715658" h="449923">
                <a:moveTo>
                  <a:pt x="0" y="449923"/>
                </a:moveTo>
                <a:lnTo>
                  <a:pt x="0" y="0"/>
                </a:lnTo>
                <a:lnTo>
                  <a:pt x="715658" y="0"/>
                </a:lnTo>
                <a:lnTo>
                  <a:pt x="715658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2" name="object 662"/>
          <p:cNvSpPr/>
          <p:nvPr/>
        </p:nvSpPr>
        <p:spPr>
          <a:xfrm>
            <a:off x="4005580" y="2445423"/>
            <a:ext cx="715658" cy="449923"/>
          </a:xfrm>
          <a:custGeom>
            <a:avLst/>
            <a:gdLst/>
            <a:ahLst/>
            <a:cxnLst/>
            <a:rect l="l" t="t" r="r" b="b"/>
            <a:pathLst>
              <a:path w="715658" h="449923">
                <a:moveTo>
                  <a:pt x="0" y="449923"/>
                </a:moveTo>
                <a:lnTo>
                  <a:pt x="0" y="0"/>
                </a:lnTo>
                <a:lnTo>
                  <a:pt x="715658" y="0"/>
                </a:lnTo>
                <a:lnTo>
                  <a:pt x="715658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3" name="object 663"/>
          <p:cNvSpPr/>
          <p:nvPr/>
        </p:nvSpPr>
        <p:spPr>
          <a:xfrm>
            <a:off x="4721225" y="2445423"/>
            <a:ext cx="715658" cy="449923"/>
          </a:xfrm>
          <a:custGeom>
            <a:avLst/>
            <a:gdLst/>
            <a:ahLst/>
            <a:cxnLst/>
            <a:rect l="l" t="t" r="r" b="b"/>
            <a:pathLst>
              <a:path w="715658" h="449923">
                <a:moveTo>
                  <a:pt x="0" y="449923"/>
                </a:moveTo>
                <a:lnTo>
                  <a:pt x="0" y="0"/>
                </a:lnTo>
                <a:lnTo>
                  <a:pt x="715658" y="0"/>
                </a:lnTo>
                <a:lnTo>
                  <a:pt x="715658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4" name="object 664"/>
          <p:cNvSpPr/>
          <p:nvPr/>
        </p:nvSpPr>
        <p:spPr>
          <a:xfrm>
            <a:off x="1143000" y="2895371"/>
            <a:ext cx="715657" cy="554710"/>
          </a:xfrm>
          <a:custGeom>
            <a:avLst/>
            <a:gdLst/>
            <a:ahLst/>
            <a:cxnLst/>
            <a:rect l="l" t="t" r="r" b="b"/>
            <a:pathLst>
              <a:path w="715657" h="554710">
                <a:moveTo>
                  <a:pt x="0" y="554711"/>
                </a:moveTo>
                <a:lnTo>
                  <a:pt x="0" y="0"/>
                </a:lnTo>
                <a:lnTo>
                  <a:pt x="715657" y="0"/>
                </a:lnTo>
                <a:lnTo>
                  <a:pt x="715657" y="554711"/>
                </a:lnTo>
                <a:lnTo>
                  <a:pt x="0" y="554711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5" name="object 665"/>
          <p:cNvSpPr/>
          <p:nvPr/>
        </p:nvSpPr>
        <p:spPr>
          <a:xfrm>
            <a:off x="1858645" y="2895371"/>
            <a:ext cx="715657" cy="554710"/>
          </a:xfrm>
          <a:custGeom>
            <a:avLst/>
            <a:gdLst/>
            <a:ahLst/>
            <a:cxnLst/>
            <a:rect l="l" t="t" r="r" b="b"/>
            <a:pathLst>
              <a:path w="715657" h="554710">
                <a:moveTo>
                  <a:pt x="0" y="554711"/>
                </a:moveTo>
                <a:lnTo>
                  <a:pt x="0" y="0"/>
                </a:lnTo>
                <a:lnTo>
                  <a:pt x="715657" y="0"/>
                </a:lnTo>
                <a:lnTo>
                  <a:pt x="715657" y="554711"/>
                </a:lnTo>
                <a:lnTo>
                  <a:pt x="0" y="554711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6" name="object 666"/>
          <p:cNvSpPr/>
          <p:nvPr/>
        </p:nvSpPr>
        <p:spPr>
          <a:xfrm>
            <a:off x="2574290" y="2895371"/>
            <a:ext cx="715657" cy="554710"/>
          </a:xfrm>
          <a:custGeom>
            <a:avLst/>
            <a:gdLst/>
            <a:ahLst/>
            <a:cxnLst/>
            <a:rect l="l" t="t" r="r" b="b"/>
            <a:pathLst>
              <a:path w="715657" h="554710">
                <a:moveTo>
                  <a:pt x="0" y="554711"/>
                </a:moveTo>
                <a:lnTo>
                  <a:pt x="0" y="0"/>
                </a:lnTo>
                <a:lnTo>
                  <a:pt x="715657" y="0"/>
                </a:lnTo>
                <a:lnTo>
                  <a:pt x="715657" y="554711"/>
                </a:lnTo>
                <a:lnTo>
                  <a:pt x="0" y="554711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7" name="object 667"/>
          <p:cNvSpPr/>
          <p:nvPr/>
        </p:nvSpPr>
        <p:spPr>
          <a:xfrm>
            <a:off x="3289934" y="2895371"/>
            <a:ext cx="715658" cy="554710"/>
          </a:xfrm>
          <a:custGeom>
            <a:avLst/>
            <a:gdLst/>
            <a:ahLst/>
            <a:cxnLst/>
            <a:rect l="l" t="t" r="r" b="b"/>
            <a:pathLst>
              <a:path w="715658" h="554710">
                <a:moveTo>
                  <a:pt x="0" y="554711"/>
                </a:moveTo>
                <a:lnTo>
                  <a:pt x="0" y="0"/>
                </a:lnTo>
                <a:lnTo>
                  <a:pt x="715658" y="0"/>
                </a:lnTo>
                <a:lnTo>
                  <a:pt x="715658" y="554711"/>
                </a:lnTo>
                <a:lnTo>
                  <a:pt x="0" y="554711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8" name="object 668"/>
          <p:cNvSpPr/>
          <p:nvPr/>
        </p:nvSpPr>
        <p:spPr>
          <a:xfrm>
            <a:off x="4005580" y="2895371"/>
            <a:ext cx="715658" cy="554710"/>
          </a:xfrm>
          <a:custGeom>
            <a:avLst/>
            <a:gdLst/>
            <a:ahLst/>
            <a:cxnLst/>
            <a:rect l="l" t="t" r="r" b="b"/>
            <a:pathLst>
              <a:path w="715658" h="554710">
                <a:moveTo>
                  <a:pt x="0" y="554711"/>
                </a:moveTo>
                <a:lnTo>
                  <a:pt x="0" y="0"/>
                </a:lnTo>
                <a:lnTo>
                  <a:pt x="715658" y="0"/>
                </a:lnTo>
                <a:lnTo>
                  <a:pt x="715658" y="554711"/>
                </a:lnTo>
                <a:lnTo>
                  <a:pt x="0" y="554711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9" name="object 669"/>
          <p:cNvSpPr/>
          <p:nvPr/>
        </p:nvSpPr>
        <p:spPr>
          <a:xfrm>
            <a:off x="4721225" y="2895371"/>
            <a:ext cx="715658" cy="554710"/>
          </a:xfrm>
          <a:custGeom>
            <a:avLst/>
            <a:gdLst/>
            <a:ahLst/>
            <a:cxnLst/>
            <a:rect l="l" t="t" r="r" b="b"/>
            <a:pathLst>
              <a:path w="715658" h="554710">
                <a:moveTo>
                  <a:pt x="0" y="554711"/>
                </a:moveTo>
                <a:lnTo>
                  <a:pt x="0" y="0"/>
                </a:lnTo>
                <a:lnTo>
                  <a:pt x="715658" y="0"/>
                </a:lnTo>
                <a:lnTo>
                  <a:pt x="715658" y="554711"/>
                </a:lnTo>
                <a:lnTo>
                  <a:pt x="0" y="554711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0" name="object 670"/>
          <p:cNvSpPr/>
          <p:nvPr/>
        </p:nvSpPr>
        <p:spPr>
          <a:xfrm>
            <a:off x="1852295" y="2432685"/>
            <a:ext cx="12700" cy="1030097"/>
          </a:xfrm>
          <a:custGeom>
            <a:avLst/>
            <a:gdLst/>
            <a:ahLst/>
            <a:cxnLst/>
            <a:rect l="l" t="t" r="r" b="b"/>
            <a:pathLst>
              <a:path w="12700" h="1030097">
                <a:moveTo>
                  <a:pt x="6350" y="6350"/>
                </a:moveTo>
                <a:lnTo>
                  <a:pt x="6350" y="102374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1" name="object 671"/>
          <p:cNvSpPr/>
          <p:nvPr/>
        </p:nvSpPr>
        <p:spPr>
          <a:xfrm>
            <a:off x="2567940" y="2432685"/>
            <a:ext cx="12700" cy="1030097"/>
          </a:xfrm>
          <a:custGeom>
            <a:avLst/>
            <a:gdLst/>
            <a:ahLst/>
            <a:cxnLst/>
            <a:rect l="l" t="t" r="r" b="b"/>
            <a:pathLst>
              <a:path w="12700" h="1030097">
                <a:moveTo>
                  <a:pt x="6350" y="6350"/>
                </a:moveTo>
                <a:lnTo>
                  <a:pt x="6350" y="102374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2" name="object 672"/>
          <p:cNvSpPr/>
          <p:nvPr/>
        </p:nvSpPr>
        <p:spPr>
          <a:xfrm>
            <a:off x="3283584" y="2432685"/>
            <a:ext cx="12700" cy="1030097"/>
          </a:xfrm>
          <a:custGeom>
            <a:avLst/>
            <a:gdLst/>
            <a:ahLst/>
            <a:cxnLst/>
            <a:rect l="l" t="t" r="r" b="b"/>
            <a:pathLst>
              <a:path w="12700" h="1030097">
                <a:moveTo>
                  <a:pt x="6350" y="6350"/>
                </a:moveTo>
                <a:lnTo>
                  <a:pt x="6350" y="102374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3" name="object 673"/>
          <p:cNvSpPr/>
          <p:nvPr/>
        </p:nvSpPr>
        <p:spPr>
          <a:xfrm>
            <a:off x="3999230" y="2432685"/>
            <a:ext cx="12700" cy="1030097"/>
          </a:xfrm>
          <a:custGeom>
            <a:avLst/>
            <a:gdLst/>
            <a:ahLst/>
            <a:cxnLst/>
            <a:rect l="l" t="t" r="r" b="b"/>
            <a:pathLst>
              <a:path w="12700" h="1030097">
                <a:moveTo>
                  <a:pt x="6350" y="6350"/>
                </a:moveTo>
                <a:lnTo>
                  <a:pt x="6350" y="102374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4" name="object 674"/>
          <p:cNvSpPr/>
          <p:nvPr/>
        </p:nvSpPr>
        <p:spPr>
          <a:xfrm>
            <a:off x="4714875" y="2432685"/>
            <a:ext cx="12700" cy="1030097"/>
          </a:xfrm>
          <a:custGeom>
            <a:avLst/>
            <a:gdLst/>
            <a:ahLst/>
            <a:cxnLst/>
            <a:rect l="l" t="t" r="r" b="b"/>
            <a:pathLst>
              <a:path w="12700" h="1030097">
                <a:moveTo>
                  <a:pt x="6350" y="6350"/>
                </a:moveTo>
                <a:lnTo>
                  <a:pt x="6350" y="102374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5" name="object 675"/>
          <p:cNvSpPr/>
          <p:nvPr/>
        </p:nvSpPr>
        <p:spPr>
          <a:xfrm>
            <a:off x="1117600" y="2876296"/>
            <a:ext cx="4344670" cy="38100"/>
          </a:xfrm>
          <a:custGeom>
            <a:avLst/>
            <a:gdLst/>
            <a:ahLst/>
            <a:cxnLst/>
            <a:rect l="l" t="t" r="r" b="b"/>
            <a:pathLst>
              <a:path w="4344670" h="38100">
                <a:moveTo>
                  <a:pt x="19050" y="19050"/>
                </a:moveTo>
                <a:lnTo>
                  <a:pt x="4325620" y="1905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6" name="object 676"/>
          <p:cNvSpPr/>
          <p:nvPr/>
        </p:nvSpPr>
        <p:spPr>
          <a:xfrm>
            <a:off x="1136650" y="2432685"/>
            <a:ext cx="12700" cy="1030097"/>
          </a:xfrm>
          <a:custGeom>
            <a:avLst/>
            <a:gdLst/>
            <a:ahLst/>
            <a:cxnLst/>
            <a:rect l="l" t="t" r="r" b="b"/>
            <a:pathLst>
              <a:path w="12700" h="1030097">
                <a:moveTo>
                  <a:pt x="6350" y="6350"/>
                </a:moveTo>
                <a:lnTo>
                  <a:pt x="6350" y="102374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7" name="object 677"/>
          <p:cNvSpPr/>
          <p:nvPr/>
        </p:nvSpPr>
        <p:spPr>
          <a:xfrm>
            <a:off x="5430520" y="2432685"/>
            <a:ext cx="12700" cy="1030097"/>
          </a:xfrm>
          <a:custGeom>
            <a:avLst/>
            <a:gdLst/>
            <a:ahLst/>
            <a:cxnLst/>
            <a:rect l="l" t="t" r="r" b="b"/>
            <a:pathLst>
              <a:path w="12700" h="1030097">
                <a:moveTo>
                  <a:pt x="6350" y="6350"/>
                </a:moveTo>
                <a:lnTo>
                  <a:pt x="6350" y="102374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8" name="object 678"/>
          <p:cNvSpPr/>
          <p:nvPr/>
        </p:nvSpPr>
        <p:spPr>
          <a:xfrm>
            <a:off x="1130300" y="2439035"/>
            <a:ext cx="4319270" cy="12700"/>
          </a:xfrm>
          <a:custGeom>
            <a:avLst/>
            <a:gdLst/>
            <a:ahLst/>
            <a:cxnLst/>
            <a:rect l="l" t="t" r="r" b="b"/>
            <a:pathLst>
              <a:path w="4319270" h="12700">
                <a:moveTo>
                  <a:pt x="6350" y="6350"/>
                </a:moveTo>
                <a:lnTo>
                  <a:pt x="4312920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9" name="object 679"/>
          <p:cNvSpPr/>
          <p:nvPr/>
        </p:nvSpPr>
        <p:spPr>
          <a:xfrm>
            <a:off x="1130300" y="3443732"/>
            <a:ext cx="4319270" cy="12700"/>
          </a:xfrm>
          <a:custGeom>
            <a:avLst/>
            <a:gdLst/>
            <a:ahLst/>
            <a:cxnLst/>
            <a:rect l="l" t="t" r="r" b="b"/>
            <a:pathLst>
              <a:path w="4319270" h="12700">
                <a:moveTo>
                  <a:pt x="6350" y="6350"/>
                </a:moveTo>
                <a:lnTo>
                  <a:pt x="4312920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1443863" y="2535021"/>
            <a:ext cx="16024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2159762" y="2535021"/>
            <a:ext cx="161163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2877058" y="2535021"/>
            <a:ext cx="15864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3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3588131" y="2535021"/>
            <a:ext cx="167792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4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308348" y="2535021"/>
            <a:ext cx="158877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5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5016373" y="2535021"/>
            <a:ext cx="172821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6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331087" y="2962909"/>
            <a:ext cx="422757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12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2046985" y="2962909"/>
            <a:ext cx="422757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35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2762758" y="2962909"/>
            <a:ext cx="422757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42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3563746" y="2962909"/>
            <a:ext cx="254203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194048" y="2962909"/>
            <a:ext cx="422758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77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825873" y="2962909"/>
            <a:ext cx="591922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101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2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044" y="2921520"/>
            <a:ext cx="649249" cy="490715"/>
          </a:xfrm>
          <a:prstGeom prst="rect">
            <a:avLst/>
          </a:prstGeom>
        </p:spPr>
      </p:pic>
      <p:pic>
        <p:nvPicPr>
          <p:cNvPr id="27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002" y="2948178"/>
            <a:ext cx="562356" cy="391668"/>
          </a:xfrm>
          <a:prstGeom prst="rect">
            <a:avLst/>
          </a:prstGeom>
        </p:spPr>
      </p:pic>
      <p:sp>
        <p:nvSpPr>
          <p:cNvPr id="680" name="object 680"/>
          <p:cNvSpPr/>
          <p:nvPr/>
        </p:nvSpPr>
        <p:spPr>
          <a:xfrm>
            <a:off x="5726002" y="2943178"/>
            <a:ext cx="572356" cy="401668"/>
          </a:xfrm>
          <a:custGeom>
            <a:avLst/>
            <a:gdLst/>
            <a:ahLst/>
            <a:cxnLst/>
            <a:rect l="l" t="t" r="r" b="b"/>
            <a:pathLst>
              <a:path w="572356" h="401668">
                <a:moveTo>
                  <a:pt x="5000" y="102917"/>
                </a:moveTo>
                <a:lnTo>
                  <a:pt x="371522" y="102917"/>
                </a:lnTo>
                <a:lnTo>
                  <a:pt x="371522" y="5000"/>
                </a:lnTo>
                <a:lnTo>
                  <a:pt x="567356" y="200834"/>
                </a:lnTo>
                <a:lnTo>
                  <a:pt x="371522" y="396668"/>
                </a:lnTo>
                <a:lnTo>
                  <a:pt x="371522" y="298750"/>
                </a:lnTo>
                <a:lnTo>
                  <a:pt x="5000" y="298750"/>
                </a:lnTo>
                <a:close/>
              </a:path>
            </a:pathLst>
          </a:custGeom>
          <a:ln w="9999">
            <a:solidFill>
              <a:srgbClr val="418AB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1" name="object 681"/>
          <p:cNvSpPr/>
          <p:nvPr/>
        </p:nvSpPr>
        <p:spPr>
          <a:xfrm>
            <a:off x="566166" y="2867406"/>
            <a:ext cx="431292" cy="553212"/>
          </a:xfrm>
          <a:custGeom>
            <a:avLst/>
            <a:gdLst/>
            <a:ahLst/>
            <a:cxnLst/>
            <a:rect l="l" t="t" r="r" b="b"/>
            <a:pathLst>
              <a:path w="431292" h="553212">
                <a:moveTo>
                  <a:pt x="0" y="191134"/>
                </a:moveTo>
                <a:lnTo>
                  <a:pt x="59601" y="138303"/>
                </a:lnTo>
                <a:lnTo>
                  <a:pt x="82372" y="52832"/>
                </a:lnTo>
                <a:lnTo>
                  <a:pt x="156044" y="52832"/>
                </a:lnTo>
                <a:lnTo>
                  <a:pt x="215646" y="0"/>
                </a:lnTo>
                <a:lnTo>
                  <a:pt x="275247" y="52832"/>
                </a:lnTo>
                <a:lnTo>
                  <a:pt x="348919" y="52832"/>
                </a:lnTo>
                <a:lnTo>
                  <a:pt x="371690" y="138303"/>
                </a:lnTo>
                <a:lnTo>
                  <a:pt x="431292" y="191134"/>
                </a:lnTo>
                <a:lnTo>
                  <a:pt x="408533" y="276606"/>
                </a:lnTo>
                <a:lnTo>
                  <a:pt x="431292" y="362077"/>
                </a:lnTo>
                <a:lnTo>
                  <a:pt x="371690" y="414909"/>
                </a:lnTo>
                <a:lnTo>
                  <a:pt x="348919" y="500380"/>
                </a:lnTo>
                <a:lnTo>
                  <a:pt x="275247" y="500380"/>
                </a:lnTo>
                <a:lnTo>
                  <a:pt x="215646" y="553212"/>
                </a:lnTo>
                <a:lnTo>
                  <a:pt x="156044" y="500380"/>
                </a:lnTo>
                <a:lnTo>
                  <a:pt x="82372" y="500380"/>
                </a:lnTo>
                <a:lnTo>
                  <a:pt x="59601" y="414909"/>
                </a:lnTo>
                <a:lnTo>
                  <a:pt x="0" y="362077"/>
                </a:lnTo>
                <a:lnTo>
                  <a:pt x="22758" y="276606"/>
                </a:lnTo>
                <a:close/>
              </a:path>
            </a:pathLst>
          </a:custGeom>
          <a:solidFill>
            <a:srgbClr val="FFCF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2" name="object 682"/>
          <p:cNvSpPr/>
          <p:nvPr/>
        </p:nvSpPr>
        <p:spPr>
          <a:xfrm>
            <a:off x="561166" y="2862406"/>
            <a:ext cx="441291" cy="563212"/>
          </a:xfrm>
          <a:custGeom>
            <a:avLst/>
            <a:gdLst/>
            <a:ahLst/>
            <a:cxnLst/>
            <a:rect l="l" t="t" r="r" b="b"/>
            <a:pathLst>
              <a:path w="441291" h="563212">
                <a:moveTo>
                  <a:pt x="5000" y="196134"/>
                </a:moveTo>
                <a:lnTo>
                  <a:pt x="64601" y="143303"/>
                </a:lnTo>
                <a:lnTo>
                  <a:pt x="87372" y="57832"/>
                </a:lnTo>
                <a:lnTo>
                  <a:pt x="161044" y="57832"/>
                </a:lnTo>
                <a:lnTo>
                  <a:pt x="220646" y="5000"/>
                </a:lnTo>
                <a:lnTo>
                  <a:pt x="280247" y="57832"/>
                </a:lnTo>
                <a:lnTo>
                  <a:pt x="353919" y="57832"/>
                </a:lnTo>
                <a:lnTo>
                  <a:pt x="376690" y="143303"/>
                </a:lnTo>
                <a:lnTo>
                  <a:pt x="436292" y="196134"/>
                </a:lnTo>
                <a:lnTo>
                  <a:pt x="413533" y="281606"/>
                </a:lnTo>
                <a:lnTo>
                  <a:pt x="436292" y="367077"/>
                </a:lnTo>
                <a:lnTo>
                  <a:pt x="376690" y="419909"/>
                </a:lnTo>
                <a:lnTo>
                  <a:pt x="353919" y="505380"/>
                </a:lnTo>
                <a:lnTo>
                  <a:pt x="280247" y="505380"/>
                </a:lnTo>
                <a:lnTo>
                  <a:pt x="220646" y="558212"/>
                </a:lnTo>
                <a:lnTo>
                  <a:pt x="161044" y="505380"/>
                </a:lnTo>
                <a:lnTo>
                  <a:pt x="87372" y="505380"/>
                </a:lnTo>
                <a:lnTo>
                  <a:pt x="64601" y="419909"/>
                </a:lnTo>
                <a:lnTo>
                  <a:pt x="5000" y="367077"/>
                </a:lnTo>
                <a:lnTo>
                  <a:pt x="27758" y="281606"/>
                </a:lnTo>
                <a:close/>
              </a:path>
            </a:pathLst>
          </a:custGeom>
          <a:ln w="9999">
            <a:solidFill>
              <a:srgbClr val="FE9E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text 1"/>
          <p:cNvSpPr txBox="1"/>
          <p:nvPr/>
        </p:nvSpPr>
        <p:spPr>
          <a:xfrm>
            <a:off x="718108" y="3087195"/>
            <a:ext cx="152681" cy="1402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00" spc="10" dirty="0">
                <a:latin typeface="Corbel"/>
                <a:cs typeface="Corbel"/>
              </a:rPr>
              <a:t>11</a:t>
            </a:r>
            <a:endParaRPr sz="1100">
              <a:latin typeface="Corbel"/>
              <a:cs typeface="Corbel"/>
            </a:endParaRPr>
          </a:p>
        </p:txBody>
      </p:sp>
      <p:sp>
        <p:nvSpPr>
          <p:cNvPr id="683" name="object 683"/>
          <p:cNvSpPr/>
          <p:nvPr/>
        </p:nvSpPr>
        <p:spPr>
          <a:xfrm>
            <a:off x="1842516" y="2735580"/>
            <a:ext cx="1546860" cy="839723"/>
          </a:xfrm>
          <a:custGeom>
            <a:avLst/>
            <a:gdLst/>
            <a:ahLst/>
            <a:cxnLst/>
            <a:rect l="l" t="t" r="r" b="b"/>
            <a:pathLst>
              <a:path w="1546860" h="839723">
                <a:moveTo>
                  <a:pt x="19050" y="419862"/>
                </a:moveTo>
                <a:cubicBezTo>
                  <a:pt x="19050" y="198501"/>
                  <a:pt x="356743" y="19050"/>
                  <a:pt x="773430" y="19050"/>
                </a:cubicBezTo>
                <a:cubicBezTo>
                  <a:pt x="1190117" y="19050"/>
                  <a:pt x="1527810" y="198501"/>
                  <a:pt x="1527810" y="419862"/>
                </a:cubicBezTo>
                <a:cubicBezTo>
                  <a:pt x="1527810" y="641223"/>
                  <a:pt x="1190117" y="820673"/>
                  <a:pt x="773430" y="820673"/>
                </a:cubicBezTo>
                <a:cubicBezTo>
                  <a:pt x="356743" y="820673"/>
                  <a:pt x="19050" y="641223"/>
                  <a:pt x="19050" y="419862"/>
                </a:cubicBezTo>
                <a:close/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4" name="object 684"/>
          <p:cNvSpPr/>
          <p:nvPr/>
        </p:nvSpPr>
        <p:spPr>
          <a:xfrm>
            <a:off x="6585839" y="4237393"/>
            <a:ext cx="715658" cy="449923"/>
          </a:xfrm>
          <a:custGeom>
            <a:avLst/>
            <a:gdLst/>
            <a:ahLst/>
            <a:cxnLst/>
            <a:rect l="l" t="t" r="r" b="b"/>
            <a:pathLst>
              <a:path w="715658" h="449923">
                <a:moveTo>
                  <a:pt x="0" y="449923"/>
                </a:moveTo>
                <a:lnTo>
                  <a:pt x="0" y="0"/>
                </a:lnTo>
                <a:lnTo>
                  <a:pt x="715658" y="0"/>
                </a:lnTo>
                <a:lnTo>
                  <a:pt x="715658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5" name="object 685"/>
          <p:cNvSpPr/>
          <p:nvPr/>
        </p:nvSpPr>
        <p:spPr>
          <a:xfrm>
            <a:off x="7301484" y="4237393"/>
            <a:ext cx="715657" cy="449923"/>
          </a:xfrm>
          <a:custGeom>
            <a:avLst/>
            <a:gdLst/>
            <a:ahLst/>
            <a:cxnLst/>
            <a:rect l="l" t="t" r="r" b="b"/>
            <a:pathLst>
              <a:path w="715657" h="449923">
                <a:moveTo>
                  <a:pt x="0" y="449923"/>
                </a:moveTo>
                <a:lnTo>
                  <a:pt x="0" y="0"/>
                </a:lnTo>
                <a:lnTo>
                  <a:pt x="715657" y="0"/>
                </a:lnTo>
                <a:lnTo>
                  <a:pt x="715657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6" name="object 686"/>
          <p:cNvSpPr/>
          <p:nvPr/>
        </p:nvSpPr>
        <p:spPr>
          <a:xfrm>
            <a:off x="8017129" y="4237393"/>
            <a:ext cx="715658" cy="449923"/>
          </a:xfrm>
          <a:custGeom>
            <a:avLst/>
            <a:gdLst/>
            <a:ahLst/>
            <a:cxnLst/>
            <a:rect l="l" t="t" r="r" b="b"/>
            <a:pathLst>
              <a:path w="715658" h="449923">
                <a:moveTo>
                  <a:pt x="0" y="449923"/>
                </a:moveTo>
                <a:lnTo>
                  <a:pt x="0" y="0"/>
                </a:lnTo>
                <a:lnTo>
                  <a:pt x="715658" y="0"/>
                </a:lnTo>
                <a:lnTo>
                  <a:pt x="715658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7" name="object 687"/>
          <p:cNvSpPr/>
          <p:nvPr/>
        </p:nvSpPr>
        <p:spPr>
          <a:xfrm>
            <a:off x="8732774" y="4237393"/>
            <a:ext cx="715658" cy="449923"/>
          </a:xfrm>
          <a:custGeom>
            <a:avLst/>
            <a:gdLst/>
            <a:ahLst/>
            <a:cxnLst/>
            <a:rect l="l" t="t" r="r" b="b"/>
            <a:pathLst>
              <a:path w="715658" h="449923">
                <a:moveTo>
                  <a:pt x="0" y="449923"/>
                </a:moveTo>
                <a:lnTo>
                  <a:pt x="0" y="0"/>
                </a:lnTo>
                <a:lnTo>
                  <a:pt x="715658" y="0"/>
                </a:lnTo>
                <a:lnTo>
                  <a:pt x="715658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8" name="object 688"/>
          <p:cNvSpPr/>
          <p:nvPr/>
        </p:nvSpPr>
        <p:spPr>
          <a:xfrm>
            <a:off x="9448419" y="4237393"/>
            <a:ext cx="715657" cy="449923"/>
          </a:xfrm>
          <a:custGeom>
            <a:avLst/>
            <a:gdLst/>
            <a:ahLst/>
            <a:cxnLst/>
            <a:rect l="l" t="t" r="r" b="b"/>
            <a:pathLst>
              <a:path w="715657" h="449923">
                <a:moveTo>
                  <a:pt x="0" y="449923"/>
                </a:moveTo>
                <a:lnTo>
                  <a:pt x="0" y="0"/>
                </a:lnTo>
                <a:lnTo>
                  <a:pt x="715657" y="0"/>
                </a:lnTo>
                <a:lnTo>
                  <a:pt x="715657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9" name="object 689"/>
          <p:cNvSpPr/>
          <p:nvPr/>
        </p:nvSpPr>
        <p:spPr>
          <a:xfrm>
            <a:off x="10164191" y="4237393"/>
            <a:ext cx="715658" cy="449923"/>
          </a:xfrm>
          <a:custGeom>
            <a:avLst/>
            <a:gdLst/>
            <a:ahLst/>
            <a:cxnLst/>
            <a:rect l="l" t="t" r="r" b="b"/>
            <a:pathLst>
              <a:path w="715658" h="449923">
                <a:moveTo>
                  <a:pt x="0" y="449923"/>
                </a:moveTo>
                <a:lnTo>
                  <a:pt x="0" y="0"/>
                </a:lnTo>
                <a:lnTo>
                  <a:pt x="715658" y="0"/>
                </a:lnTo>
                <a:lnTo>
                  <a:pt x="715658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0" name="object 690"/>
          <p:cNvSpPr/>
          <p:nvPr/>
        </p:nvSpPr>
        <p:spPr>
          <a:xfrm>
            <a:off x="6585839" y="4687341"/>
            <a:ext cx="715658" cy="554710"/>
          </a:xfrm>
          <a:custGeom>
            <a:avLst/>
            <a:gdLst/>
            <a:ahLst/>
            <a:cxnLst/>
            <a:rect l="l" t="t" r="r" b="b"/>
            <a:pathLst>
              <a:path w="715658" h="554710">
                <a:moveTo>
                  <a:pt x="0" y="554711"/>
                </a:moveTo>
                <a:lnTo>
                  <a:pt x="0" y="0"/>
                </a:lnTo>
                <a:lnTo>
                  <a:pt x="715658" y="0"/>
                </a:lnTo>
                <a:lnTo>
                  <a:pt x="715658" y="554711"/>
                </a:lnTo>
                <a:lnTo>
                  <a:pt x="0" y="554711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1" name="object 691"/>
          <p:cNvSpPr/>
          <p:nvPr/>
        </p:nvSpPr>
        <p:spPr>
          <a:xfrm>
            <a:off x="7301484" y="4687341"/>
            <a:ext cx="715657" cy="554710"/>
          </a:xfrm>
          <a:custGeom>
            <a:avLst/>
            <a:gdLst/>
            <a:ahLst/>
            <a:cxnLst/>
            <a:rect l="l" t="t" r="r" b="b"/>
            <a:pathLst>
              <a:path w="715657" h="554710">
                <a:moveTo>
                  <a:pt x="0" y="554711"/>
                </a:moveTo>
                <a:lnTo>
                  <a:pt x="0" y="0"/>
                </a:lnTo>
                <a:lnTo>
                  <a:pt x="715657" y="0"/>
                </a:lnTo>
                <a:lnTo>
                  <a:pt x="715657" y="554711"/>
                </a:lnTo>
                <a:lnTo>
                  <a:pt x="0" y="554711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2" name="object 692"/>
          <p:cNvSpPr/>
          <p:nvPr/>
        </p:nvSpPr>
        <p:spPr>
          <a:xfrm>
            <a:off x="8017129" y="4687341"/>
            <a:ext cx="715658" cy="554710"/>
          </a:xfrm>
          <a:custGeom>
            <a:avLst/>
            <a:gdLst/>
            <a:ahLst/>
            <a:cxnLst/>
            <a:rect l="l" t="t" r="r" b="b"/>
            <a:pathLst>
              <a:path w="715658" h="554710">
                <a:moveTo>
                  <a:pt x="0" y="554711"/>
                </a:moveTo>
                <a:lnTo>
                  <a:pt x="0" y="0"/>
                </a:lnTo>
                <a:lnTo>
                  <a:pt x="715658" y="0"/>
                </a:lnTo>
                <a:lnTo>
                  <a:pt x="715658" y="554711"/>
                </a:lnTo>
                <a:lnTo>
                  <a:pt x="0" y="554711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3" name="object 693"/>
          <p:cNvSpPr/>
          <p:nvPr/>
        </p:nvSpPr>
        <p:spPr>
          <a:xfrm>
            <a:off x="8732774" y="4687341"/>
            <a:ext cx="715658" cy="554710"/>
          </a:xfrm>
          <a:custGeom>
            <a:avLst/>
            <a:gdLst/>
            <a:ahLst/>
            <a:cxnLst/>
            <a:rect l="l" t="t" r="r" b="b"/>
            <a:pathLst>
              <a:path w="715658" h="554710">
                <a:moveTo>
                  <a:pt x="0" y="554711"/>
                </a:moveTo>
                <a:lnTo>
                  <a:pt x="0" y="0"/>
                </a:lnTo>
                <a:lnTo>
                  <a:pt x="715658" y="0"/>
                </a:lnTo>
                <a:lnTo>
                  <a:pt x="715658" y="554711"/>
                </a:lnTo>
                <a:lnTo>
                  <a:pt x="0" y="554711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4" name="object 694"/>
          <p:cNvSpPr/>
          <p:nvPr/>
        </p:nvSpPr>
        <p:spPr>
          <a:xfrm>
            <a:off x="9448419" y="4687341"/>
            <a:ext cx="715657" cy="554710"/>
          </a:xfrm>
          <a:custGeom>
            <a:avLst/>
            <a:gdLst/>
            <a:ahLst/>
            <a:cxnLst/>
            <a:rect l="l" t="t" r="r" b="b"/>
            <a:pathLst>
              <a:path w="715657" h="554710">
                <a:moveTo>
                  <a:pt x="0" y="554711"/>
                </a:moveTo>
                <a:lnTo>
                  <a:pt x="0" y="0"/>
                </a:lnTo>
                <a:lnTo>
                  <a:pt x="715657" y="0"/>
                </a:lnTo>
                <a:lnTo>
                  <a:pt x="715657" y="554711"/>
                </a:lnTo>
                <a:lnTo>
                  <a:pt x="0" y="554711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5" name="object 695"/>
          <p:cNvSpPr/>
          <p:nvPr/>
        </p:nvSpPr>
        <p:spPr>
          <a:xfrm>
            <a:off x="10164191" y="4687341"/>
            <a:ext cx="715658" cy="554710"/>
          </a:xfrm>
          <a:custGeom>
            <a:avLst/>
            <a:gdLst/>
            <a:ahLst/>
            <a:cxnLst/>
            <a:rect l="l" t="t" r="r" b="b"/>
            <a:pathLst>
              <a:path w="715658" h="554710">
                <a:moveTo>
                  <a:pt x="0" y="554711"/>
                </a:moveTo>
                <a:lnTo>
                  <a:pt x="0" y="0"/>
                </a:lnTo>
                <a:lnTo>
                  <a:pt x="715658" y="0"/>
                </a:lnTo>
                <a:lnTo>
                  <a:pt x="715658" y="554711"/>
                </a:lnTo>
                <a:lnTo>
                  <a:pt x="0" y="554711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6" name="object 696"/>
          <p:cNvSpPr/>
          <p:nvPr/>
        </p:nvSpPr>
        <p:spPr>
          <a:xfrm>
            <a:off x="7295134" y="4224782"/>
            <a:ext cx="12700" cy="1029970"/>
          </a:xfrm>
          <a:custGeom>
            <a:avLst/>
            <a:gdLst/>
            <a:ahLst/>
            <a:cxnLst/>
            <a:rect l="l" t="t" r="r" b="b"/>
            <a:pathLst>
              <a:path w="12700" h="1029970">
                <a:moveTo>
                  <a:pt x="6350" y="6350"/>
                </a:moveTo>
                <a:lnTo>
                  <a:pt x="6350" y="102362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7" name="object 697"/>
          <p:cNvSpPr/>
          <p:nvPr/>
        </p:nvSpPr>
        <p:spPr>
          <a:xfrm>
            <a:off x="8010779" y="4224782"/>
            <a:ext cx="12700" cy="1029970"/>
          </a:xfrm>
          <a:custGeom>
            <a:avLst/>
            <a:gdLst/>
            <a:ahLst/>
            <a:cxnLst/>
            <a:rect l="l" t="t" r="r" b="b"/>
            <a:pathLst>
              <a:path w="12700" h="1029970">
                <a:moveTo>
                  <a:pt x="6350" y="6350"/>
                </a:moveTo>
                <a:lnTo>
                  <a:pt x="6350" y="102362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8" name="object 698"/>
          <p:cNvSpPr/>
          <p:nvPr/>
        </p:nvSpPr>
        <p:spPr>
          <a:xfrm>
            <a:off x="8726424" y="4224782"/>
            <a:ext cx="12700" cy="1029970"/>
          </a:xfrm>
          <a:custGeom>
            <a:avLst/>
            <a:gdLst/>
            <a:ahLst/>
            <a:cxnLst/>
            <a:rect l="l" t="t" r="r" b="b"/>
            <a:pathLst>
              <a:path w="12700" h="1029970">
                <a:moveTo>
                  <a:pt x="6350" y="6350"/>
                </a:moveTo>
                <a:lnTo>
                  <a:pt x="6350" y="102362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9" name="object 699"/>
          <p:cNvSpPr/>
          <p:nvPr/>
        </p:nvSpPr>
        <p:spPr>
          <a:xfrm>
            <a:off x="9442069" y="4224782"/>
            <a:ext cx="12700" cy="1029970"/>
          </a:xfrm>
          <a:custGeom>
            <a:avLst/>
            <a:gdLst/>
            <a:ahLst/>
            <a:cxnLst/>
            <a:rect l="l" t="t" r="r" b="b"/>
            <a:pathLst>
              <a:path w="12700" h="1029970">
                <a:moveTo>
                  <a:pt x="6350" y="6350"/>
                </a:moveTo>
                <a:lnTo>
                  <a:pt x="6350" y="102362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0" name="object 700"/>
          <p:cNvSpPr/>
          <p:nvPr/>
        </p:nvSpPr>
        <p:spPr>
          <a:xfrm>
            <a:off x="10157841" y="4224782"/>
            <a:ext cx="12700" cy="1029970"/>
          </a:xfrm>
          <a:custGeom>
            <a:avLst/>
            <a:gdLst/>
            <a:ahLst/>
            <a:cxnLst/>
            <a:rect l="l" t="t" r="r" b="b"/>
            <a:pathLst>
              <a:path w="12700" h="1029970">
                <a:moveTo>
                  <a:pt x="6350" y="6350"/>
                </a:moveTo>
                <a:lnTo>
                  <a:pt x="6350" y="102362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1" name="object 701"/>
          <p:cNvSpPr/>
          <p:nvPr/>
        </p:nvSpPr>
        <p:spPr>
          <a:xfrm>
            <a:off x="6560439" y="4668266"/>
            <a:ext cx="4344797" cy="38100"/>
          </a:xfrm>
          <a:custGeom>
            <a:avLst/>
            <a:gdLst/>
            <a:ahLst/>
            <a:cxnLst/>
            <a:rect l="l" t="t" r="r" b="b"/>
            <a:pathLst>
              <a:path w="4344797" h="38100">
                <a:moveTo>
                  <a:pt x="19050" y="19050"/>
                </a:moveTo>
                <a:lnTo>
                  <a:pt x="4325747" y="1905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2" name="object 702"/>
          <p:cNvSpPr/>
          <p:nvPr/>
        </p:nvSpPr>
        <p:spPr>
          <a:xfrm>
            <a:off x="6579489" y="4224782"/>
            <a:ext cx="12700" cy="1029970"/>
          </a:xfrm>
          <a:custGeom>
            <a:avLst/>
            <a:gdLst/>
            <a:ahLst/>
            <a:cxnLst/>
            <a:rect l="l" t="t" r="r" b="b"/>
            <a:pathLst>
              <a:path w="12700" h="1029970">
                <a:moveTo>
                  <a:pt x="6350" y="6350"/>
                </a:moveTo>
                <a:lnTo>
                  <a:pt x="6350" y="102362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3" name="object 703"/>
          <p:cNvSpPr/>
          <p:nvPr/>
        </p:nvSpPr>
        <p:spPr>
          <a:xfrm>
            <a:off x="10873486" y="4224782"/>
            <a:ext cx="12700" cy="1029970"/>
          </a:xfrm>
          <a:custGeom>
            <a:avLst/>
            <a:gdLst/>
            <a:ahLst/>
            <a:cxnLst/>
            <a:rect l="l" t="t" r="r" b="b"/>
            <a:pathLst>
              <a:path w="12700" h="1029970">
                <a:moveTo>
                  <a:pt x="6350" y="6350"/>
                </a:moveTo>
                <a:lnTo>
                  <a:pt x="6350" y="102362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4" name="object 704"/>
          <p:cNvSpPr/>
          <p:nvPr/>
        </p:nvSpPr>
        <p:spPr>
          <a:xfrm>
            <a:off x="6573139" y="4231132"/>
            <a:ext cx="4319397" cy="12700"/>
          </a:xfrm>
          <a:custGeom>
            <a:avLst/>
            <a:gdLst/>
            <a:ahLst/>
            <a:cxnLst/>
            <a:rect l="l" t="t" r="r" b="b"/>
            <a:pathLst>
              <a:path w="4319397" h="12700">
                <a:moveTo>
                  <a:pt x="6350" y="6350"/>
                </a:moveTo>
                <a:lnTo>
                  <a:pt x="4313047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5" name="object 705"/>
          <p:cNvSpPr/>
          <p:nvPr/>
        </p:nvSpPr>
        <p:spPr>
          <a:xfrm>
            <a:off x="6573139" y="5235702"/>
            <a:ext cx="4319397" cy="12700"/>
          </a:xfrm>
          <a:custGeom>
            <a:avLst/>
            <a:gdLst/>
            <a:ahLst/>
            <a:cxnLst/>
            <a:rect l="l" t="t" r="r" b="b"/>
            <a:pathLst>
              <a:path w="4319397" h="12700">
                <a:moveTo>
                  <a:pt x="6350" y="6350"/>
                </a:moveTo>
                <a:lnTo>
                  <a:pt x="4313047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text 1"/>
          <p:cNvSpPr txBox="1"/>
          <p:nvPr/>
        </p:nvSpPr>
        <p:spPr>
          <a:xfrm>
            <a:off x="6887591" y="4327245"/>
            <a:ext cx="16024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7603236" y="4327245"/>
            <a:ext cx="161163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8320405" y="4327245"/>
            <a:ext cx="15864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3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9031859" y="4327245"/>
            <a:ext cx="167793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4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9752076" y="4327245"/>
            <a:ext cx="158877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5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10460101" y="4327245"/>
            <a:ext cx="172822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6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6774815" y="4755515"/>
            <a:ext cx="422758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12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7490460" y="4755515"/>
            <a:ext cx="422758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35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8291449" y="4755515"/>
            <a:ext cx="254203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solidFill>
                  <a:srgbClr val="BE7600"/>
                </a:solidFill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8921750" y="4755515"/>
            <a:ext cx="423672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solidFill>
                  <a:srgbClr val="BE7600"/>
                </a:solidFill>
                <a:latin typeface="Arial"/>
                <a:cs typeface="Arial"/>
              </a:rPr>
              <a:t>42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text 1"/>
          <p:cNvSpPr txBox="1"/>
          <p:nvPr/>
        </p:nvSpPr>
        <p:spPr>
          <a:xfrm>
            <a:off x="9637776" y="4755515"/>
            <a:ext cx="422758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77</a:t>
            </a:r>
            <a:endParaRPr sz="2400">
              <a:latin typeface="Arial"/>
              <a:cs typeface="Arial"/>
            </a:endParaRPr>
          </a:p>
        </p:txBody>
      </p:sp>
      <p:sp>
        <p:nvSpPr>
          <p:cNvPr id="32" name="text 1"/>
          <p:cNvSpPr txBox="1"/>
          <p:nvPr/>
        </p:nvSpPr>
        <p:spPr>
          <a:xfrm>
            <a:off x="10269601" y="4755515"/>
            <a:ext cx="591922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101</a:t>
            </a:r>
            <a:endParaRPr sz="2400">
              <a:latin typeface="Arial"/>
              <a:cs typeface="Arial"/>
            </a:endParaRPr>
          </a:p>
        </p:txBody>
      </p:sp>
      <p:sp>
        <p:nvSpPr>
          <p:cNvPr id="706" name="object 706"/>
          <p:cNvSpPr/>
          <p:nvPr/>
        </p:nvSpPr>
        <p:spPr>
          <a:xfrm>
            <a:off x="1143000" y="4237393"/>
            <a:ext cx="715657" cy="449923"/>
          </a:xfrm>
          <a:custGeom>
            <a:avLst/>
            <a:gdLst/>
            <a:ahLst/>
            <a:cxnLst/>
            <a:rect l="l" t="t" r="r" b="b"/>
            <a:pathLst>
              <a:path w="715657" h="449923">
                <a:moveTo>
                  <a:pt x="0" y="449923"/>
                </a:moveTo>
                <a:lnTo>
                  <a:pt x="0" y="0"/>
                </a:lnTo>
                <a:lnTo>
                  <a:pt x="715657" y="0"/>
                </a:lnTo>
                <a:lnTo>
                  <a:pt x="715657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7" name="object 707"/>
          <p:cNvSpPr/>
          <p:nvPr/>
        </p:nvSpPr>
        <p:spPr>
          <a:xfrm>
            <a:off x="1858645" y="4237393"/>
            <a:ext cx="715657" cy="449923"/>
          </a:xfrm>
          <a:custGeom>
            <a:avLst/>
            <a:gdLst/>
            <a:ahLst/>
            <a:cxnLst/>
            <a:rect l="l" t="t" r="r" b="b"/>
            <a:pathLst>
              <a:path w="715657" h="449923">
                <a:moveTo>
                  <a:pt x="0" y="449923"/>
                </a:moveTo>
                <a:lnTo>
                  <a:pt x="0" y="0"/>
                </a:lnTo>
                <a:lnTo>
                  <a:pt x="715657" y="0"/>
                </a:lnTo>
                <a:lnTo>
                  <a:pt x="715657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8" name="object 708"/>
          <p:cNvSpPr/>
          <p:nvPr/>
        </p:nvSpPr>
        <p:spPr>
          <a:xfrm>
            <a:off x="2574290" y="4237393"/>
            <a:ext cx="715657" cy="449923"/>
          </a:xfrm>
          <a:custGeom>
            <a:avLst/>
            <a:gdLst/>
            <a:ahLst/>
            <a:cxnLst/>
            <a:rect l="l" t="t" r="r" b="b"/>
            <a:pathLst>
              <a:path w="715657" h="449923">
                <a:moveTo>
                  <a:pt x="0" y="449923"/>
                </a:moveTo>
                <a:lnTo>
                  <a:pt x="0" y="0"/>
                </a:lnTo>
                <a:lnTo>
                  <a:pt x="715657" y="0"/>
                </a:lnTo>
                <a:lnTo>
                  <a:pt x="715657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9" name="object 709"/>
          <p:cNvSpPr/>
          <p:nvPr/>
        </p:nvSpPr>
        <p:spPr>
          <a:xfrm>
            <a:off x="3289934" y="4237393"/>
            <a:ext cx="715658" cy="449923"/>
          </a:xfrm>
          <a:custGeom>
            <a:avLst/>
            <a:gdLst/>
            <a:ahLst/>
            <a:cxnLst/>
            <a:rect l="l" t="t" r="r" b="b"/>
            <a:pathLst>
              <a:path w="715658" h="449923">
                <a:moveTo>
                  <a:pt x="0" y="449923"/>
                </a:moveTo>
                <a:lnTo>
                  <a:pt x="0" y="0"/>
                </a:lnTo>
                <a:lnTo>
                  <a:pt x="715658" y="0"/>
                </a:lnTo>
                <a:lnTo>
                  <a:pt x="715658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0" name="object 710"/>
          <p:cNvSpPr/>
          <p:nvPr/>
        </p:nvSpPr>
        <p:spPr>
          <a:xfrm>
            <a:off x="4005580" y="4237393"/>
            <a:ext cx="715658" cy="449923"/>
          </a:xfrm>
          <a:custGeom>
            <a:avLst/>
            <a:gdLst/>
            <a:ahLst/>
            <a:cxnLst/>
            <a:rect l="l" t="t" r="r" b="b"/>
            <a:pathLst>
              <a:path w="715658" h="449923">
                <a:moveTo>
                  <a:pt x="0" y="449923"/>
                </a:moveTo>
                <a:lnTo>
                  <a:pt x="0" y="0"/>
                </a:lnTo>
                <a:lnTo>
                  <a:pt x="715658" y="0"/>
                </a:lnTo>
                <a:lnTo>
                  <a:pt x="715658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1" name="object 711"/>
          <p:cNvSpPr/>
          <p:nvPr/>
        </p:nvSpPr>
        <p:spPr>
          <a:xfrm>
            <a:off x="4721225" y="4237393"/>
            <a:ext cx="715658" cy="449923"/>
          </a:xfrm>
          <a:custGeom>
            <a:avLst/>
            <a:gdLst/>
            <a:ahLst/>
            <a:cxnLst/>
            <a:rect l="l" t="t" r="r" b="b"/>
            <a:pathLst>
              <a:path w="715658" h="449923">
                <a:moveTo>
                  <a:pt x="0" y="449923"/>
                </a:moveTo>
                <a:lnTo>
                  <a:pt x="0" y="0"/>
                </a:lnTo>
                <a:lnTo>
                  <a:pt x="715658" y="0"/>
                </a:lnTo>
                <a:lnTo>
                  <a:pt x="715658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2" name="object 712"/>
          <p:cNvSpPr/>
          <p:nvPr/>
        </p:nvSpPr>
        <p:spPr>
          <a:xfrm>
            <a:off x="1143000" y="4687341"/>
            <a:ext cx="715657" cy="554710"/>
          </a:xfrm>
          <a:custGeom>
            <a:avLst/>
            <a:gdLst/>
            <a:ahLst/>
            <a:cxnLst/>
            <a:rect l="l" t="t" r="r" b="b"/>
            <a:pathLst>
              <a:path w="715657" h="554710">
                <a:moveTo>
                  <a:pt x="0" y="554711"/>
                </a:moveTo>
                <a:lnTo>
                  <a:pt x="0" y="0"/>
                </a:lnTo>
                <a:lnTo>
                  <a:pt x="715657" y="0"/>
                </a:lnTo>
                <a:lnTo>
                  <a:pt x="715657" y="554711"/>
                </a:lnTo>
                <a:lnTo>
                  <a:pt x="0" y="554711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3" name="object 713"/>
          <p:cNvSpPr/>
          <p:nvPr/>
        </p:nvSpPr>
        <p:spPr>
          <a:xfrm>
            <a:off x="1858645" y="4687341"/>
            <a:ext cx="715657" cy="554710"/>
          </a:xfrm>
          <a:custGeom>
            <a:avLst/>
            <a:gdLst/>
            <a:ahLst/>
            <a:cxnLst/>
            <a:rect l="l" t="t" r="r" b="b"/>
            <a:pathLst>
              <a:path w="715657" h="554710">
                <a:moveTo>
                  <a:pt x="0" y="554711"/>
                </a:moveTo>
                <a:lnTo>
                  <a:pt x="0" y="0"/>
                </a:lnTo>
                <a:lnTo>
                  <a:pt x="715657" y="0"/>
                </a:lnTo>
                <a:lnTo>
                  <a:pt x="715657" y="554711"/>
                </a:lnTo>
                <a:lnTo>
                  <a:pt x="0" y="554711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4" name="object 714"/>
          <p:cNvSpPr/>
          <p:nvPr/>
        </p:nvSpPr>
        <p:spPr>
          <a:xfrm>
            <a:off x="2574290" y="4687341"/>
            <a:ext cx="715657" cy="554710"/>
          </a:xfrm>
          <a:custGeom>
            <a:avLst/>
            <a:gdLst/>
            <a:ahLst/>
            <a:cxnLst/>
            <a:rect l="l" t="t" r="r" b="b"/>
            <a:pathLst>
              <a:path w="715657" h="554710">
                <a:moveTo>
                  <a:pt x="0" y="554711"/>
                </a:moveTo>
                <a:lnTo>
                  <a:pt x="0" y="0"/>
                </a:lnTo>
                <a:lnTo>
                  <a:pt x="715657" y="0"/>
                </a:lnTo>
                <a:lnTo>
                  <a:pt x="715657" y="554711"/>
                </a:lnTo>
                <a:lnTo>
                  <a:pt x="0" y="554711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5" name="object 715"/>
          <p:cNvSpPr/>
          <p:nvPr/>
        </p:nvSpPr>
        <p:spPr>
          <a:xfrm>
            <a:off x="3289934" y="4687341"/>
            <a:ext cx="715658" cy="554710"/>
          </a:xfrm>
          <a:custGeom>
            <a:avLst/>
            <a:gdLst/>
            <a:ahLst/>
            <a:cxnLst/>
            <a:rect l="l" t="t" r="r" b="b"/>
            <a:pathLst>
              <a:path w="715658" h="554710">
                <a:moveTo>
                  <a:pt x="0" y="554711"/>
                </a:moveTo>
                <a:lnTo>
                  <a:pt x="0" y="0"/>
                </a:lnTo>
                <a:lnTo>
                  <a:pt x="715658" y="0"/>
                </a:lnTo>
                <a:lnTo>
                  <a:pt x="715658" y="554711"/>
                </a:lnTo>
                <a:lnTo>
                  <a:pt x="0" y="554711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6" name="object 716"/>
          <p:cNvSpPr/>
          <p:nvPr/>
        </p:nvSpPr>
        <p:spPr>
          <a:xfrm>
            <a:off x="4005580" y="4687341"/>
            <a:ext cx="715658" cy="554710"/>
          </a:xfrm>
          <a:custGeom>
            <a:avLst/>
            <a:gdLst/>
            <a:ahLst/>
            <a:cxnLst/>
            <a:rect l="l" t="t" r="r" b="b"/>
            <a:pathLst>
              <a:path w="715658" h="554710">
                <a:moveTo>
                  <a:pt x="0" y="554711"/>
                </a:moveTo>
                <a:lnTo>
                  <a:pt x="0" y="0"/>
                </a:lnTo>
                <a:lnTo>
                  <a:pt x="715658" y="0"/>
                </a:lnTo>
                <a:lnTo>
                  <a:pt x="715658" y="554711"/>
                </a:lnTo>
                <a:lnTo>
                  <a:pt x="0" y="554711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7" name="object 717"/>
          <p:cNvSpPr/>
          <p:nvPr/>
        </p:nvSpPr>
        <p:spPr>
          <a:xfrm>
            <a:off x="4721225" y="4687341"/>
            <a:ext cx="715658" cy="554710"/>
          </a:xfrm>
          <a:custGeom>
            <a:avLst/>
            <a:gdLst/>
            <a:ahLst/>
            <a:cxnLst/>
            <a:rect l="l" t="t" r="r" b="b"/>
            <a:pathLst>
              <a:path w="715658" h="554710">
                <a:moveTo>
                  <a:pt x="0" y="554711"/>
                </a:moveTo>
                <a:lnTo>
                  <a:pt x="0" y="0"/>
                </a:lnTo>
                <a:lnTo>
                  <a:pt x="715658" y="0"/>
                </a:lnTo>
                <a:lnTo>
                  <a:pt x="715658" y="554711"/>
                </a:lnTo>
                <a:lnTo>
                  <a:pt x="0" y="554711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8" name="object 718"/>
          <p:cNvSpPr/>
          <p:nvPr/>
        </p:nvSpPr>
        <p:spPr>
          <a:xfrm>
            <a:off x="1852295" y="4224782"/>
            <a:ext cx="12700" cy="1029970"/>
          </a:xfrm>
          <a:custGeom>
            <a:avLst/>
            <a:gdLst/>
            <a:ahLst/>
            <a:cxnLst/>
            <a:rect l="l" t="t" r="r" b="b"/>
            <a:pathLst>
              <a:path w="12700" h="1029970">
                <a:moveTo>
                  <a:pt x="6350" y="6350"/>
                </a:moveTo>
                <a:lnTo>
                  <a:pt x="6350" y="102362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9" name="object 719"/>
          <p:cNvSpPr/>
          <p:nvPr/>
        </p:nvSpPr>
        <p:spPr>
          <a:xfrm>
            <a:off x="2567940" y="4224782"/>
            <a:ext cx="12700" cy="1029970"/>
          </a:xfrm>
          <a:custGeom>
            <a:avLst/>
            <a:gdLst/>
            <a:ahLst/>
            <a:cxnLst/>
            <a:rect l="l" t="t" r="r" b="b"/>
            <a:pathLst>
              <a:path w="12700" h="1029970">
                <a:moveTo>
                  <a:pt x="6350" y="6350"/>
                </a:moveTo>
                <a:lnTo>
                  <a:pt x="6350" y="102362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0" name="object 720"/>
          <p:cNvSpPr/>
          <p:nvPr/>
        </p:nvSpPr>
        <p:spPr>
          <a:xfrm>
            <a:off x="3283584" y="4224782"/>
            <a:ext cx="12700" cy="1029970"/>
          </a:xfrm>
          <a:custGeom>
            <a:avLst/>
            <a:gdLst/>
            <a:ahLst/>
            <a:cxnLst/>
            <a:rect l="l" t="t" r="r" b="b"/>
            <a:pathLst>
              <a:path w="12700" h="1029970">
                <a:moveTo>
                  <a:pt x="6350" y="6350"/>
                </a:moveTo>
                <a:lnTo>
                  <a:pt x="6350" y="102362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1" name="object 721"/>
          <p:cNvSpPr/>
          <p:nvPr/>
        </p:nvSpPr>
        <p:spPr>
          <a:xfrm>
            <a:off x="3999230" y="4224782"/>
            <a:ext cx="12700" cy="1029970"/>
          </a:xfrm>
          <a:custGeom>
            <a:avLst/>
            <a:gdLst/>
            <a:ahLst/>
            <a:cxnLst/>
            <a:rect l="l" t="t" r="r" b="b"/>
            <a:pathLst>
              <a:path w="12700" h="1029970">
                <a:moveTo>
                  <a:pt x="6350" y="6350"/>
                </a:moveTo>
                <a:lnTo>
                  <a:pt x="6350" y="102362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2" name="object 722"/>
          <p:cNvSpPr/>
          <p:nvPr/>
        </p:nvSpPr>
        <p:spPr>
          <a:xfrm>
            <a:off x="4714875" y="4224782"/>
            <a:ext cx="12700" cy="1029970"/>
          </a:xfrm>
          <a:custGeom>
            <a:avLst/>
            <a:gdLst/>
            <a:ahLst/>
            <a:cxnLst/>
            <a:rect l="l" t="t" r="r" b="b"/>
            <a:pathLst>
              <a:path w="12700" h="1029970">
                <a:moveTo>
                  <a:pt x="6350" y="6350"/>
                </a:moveTo>
                <a:lnTo>
                  <a:pt x="6350" y="102362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3" name="object 723"/>
          <p:cNvSpPr/>
          <p:nvPr/>
        </p:nvSpPr>
        <p:spPr>
          <a:xfrm>
            <a:off x="1117600" y="4668266"/>
            <a:ext cx="4344670" cy="38100"/>
          </a:xfrm>
          <a:custGeom>
            <a:avLst/>
            <a:gdLst/>
            <a:ahLst/>
            <a:cxnLst/>
            <a:rect l="l" t="t" r="r" b="b"/>
            <a:pathLst>
              <a:path w="4344670" h="38100">
                <a:moveTo>
                  <a:pt x="19050" y="19050"/>
                </a:moveTo>
                <a:lnTo>
                  <a:pt x="4325620" y="1905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4" name="object 724"/>
          <p:cNvSpPr/>
          <p:nvPr/>
        </p:nvSpPr>
        <p:spPr>
          <a:xfrm>
            <a:off x="1136650" y="4224782"/>
            <a:ext cx="12700" cy="1029970"/>
          </a:xfrm>
          <a:custGeom>
            <a:avLst/>
            <a:gdLst/>
            <a:ahLst/>
            <a:cxnLst/>
            <a:rect l="l" t="t" r="r" b="b"/>
            <a:pathLst>
              <a:path w="12700" h="1029970">
                <a:moveTo>
                  <a:pt x="6350" y="6350"/>
                </a:moveTo>
                <a:lnTo>
                  <a:pt x="6350" y="102362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5" name="object 725"/>
          <p:cNvSpPr/>
          <p:nvPr/>
        </p:nvSpPr>
        <p:spPr>
          <a:xfrm>
            <a:off x="5430520" y="4224782"/>
            <a:ext cx="12700" cy="1029970"/>
          </a:xfrm>
          <a:custGeom>
            <a:avLst/>
            <a:gdLst/>
            <a:ahLst/>
            <a:cxnLst/>
            <a:rect l="l" t="t" r="r" b="b"/>
            <a:pathLst>
              <a:path w="12700" h="1029970">
                <a:moveTo>
                  <a:pt x="6350" y="6350"/>
                </a:moveTo>
                <a:lnTo>
                  <a:pt x="6350" y="102362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6" name="object 726"/>
          <p:cNvSpPr/>
          <p:nvPr/>
        </p:nvSpPr>
        <p:spPr>
          <a:xfrm>
            <a:off x="1130300" y="4231132"/>
            <a:ext cx="4319270" cy="12700"/>
          </a:xfrm>
          <a:custGeom>
            <a:avLst/>
            <a:gdLst/>
            <a:ahLst/>
            <a:cxnLst/>
            <a:rect l="l" t="t" r="r" b="b"/>
            <a:pathLst>
              <a:path w="4319270" h="12700">
                <a:moveTo>
                  <a:pt x="6350" y="6350"/>
                </a:moveTo>
                <a:lnTo>
                  <a:pt x="4312920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7" name="object 727"/>
          <p:cNvSpPr/>
          <p:nvPr/>
        </p:nvSpPr>
        <p:spPr>
          <a:xfrm>
            <a:off x="1130300" y="5235702"/>
            <a:ext cx="4319270" cy="12700"/>
          </a:xfrm>
          <a:custGeom>
            <a:avLst/>
            <a:gdLst/>
            <a:ahLst/>
            <a:cxnLst/>
            <a:rect l="l" t="t" r="r" b="b"/>
            <a:pathLst>
              <a:path w="4319270" h="12700">
                <a:moveTo>
                  <a:pt x="6350" y="6350"/>
                </a:moveTo>
                <a:lnTo>
                  <a:pt x="4312920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text 1"/>
          <p:cNvSpPr txBox="1"/>
          <p:nvPr/>
        </p:nvSpPr>
        <p:spPr>
          <a:xfrm>
            <a:off x="1443863" y="4327245"/>
            <a:ext cx="16024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4" name="text 1"/>
          <p:cNvSpPr txBox="1"/>
          <p:nvPr/>
        </p:nvSpPr>
        <p:spPr>
          <a:xfrm>
            <a:off x="2159762" y="4327245"/>
            <a:ext cx="161163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5" name="text 1"/>
          <p:cNvSpPr txBox="1"/>
          <p:nvPr/>
        </p:nvSpPr>
        <p:spPr>
          <a:xfrm>
            <a:off x="2877058" y="4327245"/>
            <a:ext cx="15864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3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6" name="text 1"/>
          <p:cNvSpPr txBox="1"/>
          <p:nvPr/>
        </p:nvSpPr>
        <p:spPr>
          <a:xfrm>
            <a:off x="3588131" y="4327245"/>
            <a:ext cx="167792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4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7" name="text 1"/>
          <p:cNvSpPr txBox="1"/>
          <p:nvPr/>
        </p:nvSpPr>
        <p:spPr>
          <a:xfrm>
            <a:off x="4308348" y="4327245"/>
            <a:ext cx="158877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5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8" name="text 1"/>
          <p:cNvSpPr txBox="1"/>
          <p:nvPr/>
        </p:nvSpPr>
        <p:spPr>
          <a:xfrm>
            <a:off x="5016373" y="4327245"/>
            <a:ext cx="172821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6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9" name="text 1"/>
          <p:cNvSpPr txBox="1"/>
          <p:nvPr/>
        </p:nvSpPr>
        <p:spPr>
          <a:xfrm>
            <a:off x="1331087" y="4755515"/>
            <a:ext cx="422757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12</a:t>
            </a:r>
            <a:endParaRPr sz="2400">
              <a:latin typeface="Arial"/>
              <a:cs typeface="Arial"/>
            </a:endParaRPr>
          </a:p>
        </p:txBody>
      </p:sp>
      <p:sp>
        <p:nvSpPr>
          <p:cNvPr id="40" name="text 1"/>
          <p:cNvSpPr txBox="1"/>
          <p:nvPr/>
        </p:nvSpPr>
        <p:spPr>
          <a:xfrm>
            <a:off x="2046985" y="4755515"/>
            <a:ext cx="422757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35</a:t>
            </a:r>
            <a:endParaRPr sz="2400">
              <a:latin typeface="Arial"/>
              <a:cs typeface="Arial"/>
            </a:endParaRPr>
          </a:p>
        </p:txBody>
      </p:sp>
      <p:sp>
        <p:nvSpPr>
          <p:cNvPr id="41" name="text 1"/>
          <p:cNvSpPr txBox="1"/>
          <p:nvPr/>
        </p:nvSpPr>
        <p:spPr>
          <a:xfrm>
            <a:off x="2762758" y="4755515"/>
            <a:ext cx="422757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42</a:t>
            </a:r>
            <a:endParaRPr sz="2400">
              <a:latin typeface="Arial"/>
              <a:cs typeface="Arial"/>
            </a:endParaRPr>
          </a:p>
        </p:txBody>
      </p:sp>
      <p:sp>
        <p:nvSpPr>
          <p:cNvPr id="42" name="text 1"/>
          <p:cNvSpPr txBox="1"/>
          <p:nvPr/>
        </p:nvSpPr>
        <p:spPr>
          <a:xfrm>
            <a:off x="3563746" y="4755515"/>
            <a:ext cx="254203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43" name="text 1"/>
          <p:cNvSpPr txBox="1"/>
          <p:nvPr/>
        </p:nvSpPr>
        <p:spPr>
          <a:xfrm>
            <a:off x="4194048" y="4755515"/>
            <a:ext cx="422758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77</a:t>
            </a:r>
            <a:endParaRPr sz="2400">
              <a:latin typeface="Arial"/>
              <a:cs typeface="Arial"/>
            </a:endParaRPr>
          </a:p>
        </p:txBody>
      </p:sp>
      <p:sp>
        <p:nvSpPr>
          <p:cNvPr id="44" name="text 1"/>
          <p:cNvSpPr txBox="1"/>
          <p:nvPr/>
        </p:nvSpPr>
        <p:spPr>
          <a:xfrm>
            <a:off x="4825873" y="4755515"/>
            <a:ext cx="591922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101</a:t>
            </a:r>
            <a:endParaRPr sz="2400">
              <a:latin typeface="Arial"/>
              <a:cs typeface="Arial"/>
            </a:endParaRPr>
          </a:p>
        </p:txBody>
      </p:sp>
      <p:sp>
        <p:nvSpPr>
          <p:cNvPr id="728" name="object 728"/>
          <p:cNvSpPr/>
          <p:nvPr/>
        </p:nvSpPr>
        <p:spPr>
          <a:xfrm>
            <a:off x="2517648" y="4514088"/>
            <a:ext cx="1546860" cy="841248"/>
          </a:xfrm>
          <a:custGeom>
            <a:avLst/>
            <a:gdLst/>
            <a:ahLst/>
            <a:cxnLst/>
            <a:rect l="l" t="t" r="r" b="b"/>
            <a:pathLst>
              <a:path w="1546860" h="841248">
                <a:moveTo>
                  <a:pt x="19050" y="420624"/>
                </a:moveTo>
                <a:cubicBezTo>
                  <a:pt x="19050" y="198882"/>
                  <a:pt x="356743" y="19050"/>
                  <a:pt x="773430" y="19050"/>
                </a:cubicBezTo>
                <a:cubicBezTo>
                  <a:pt x="1190117" y="19050"/>
                  <a:pt x="1527810" y="198882"/>
                  <a:pt x="1527810" y="420624"/>
                </a:cubicBezTo>
                <a:cubicBezTo>
                  <a:pt x="1527810" y="642366"/>
                  <a:pt x="1190117" y="822198"/>
                  <a:pt x="773430" y="822198"/>
                </a:cubicBezTo>
                <a:cubicBezTo>
                  <a:pt x="356743" y="822198"/>
                  <a:pt x="19050" y="642366"/>
                  <a:pt x="19050" y="420624"/>
                </a:cubicBezTo>
                <a:close/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28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044" y="4759465"/>
            <a:ext cx="649249" cy="490715"/>
          </a:xfrm>
          <a:prstGeom prst="rect">
            <a:avLst/>
          </a:prstGeom>
        </p:spPr>
      </p:pic>
      <p:pic>
        <p:nvPicPr>
          <p:cNvPr id="29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002" y="4786122"/>
            <a:ext cx="562356" cy="391668"/>
          </a:xfrm>
          <a:prstGeom prst="rect">
            <a:avLst/>
          </a:prstGeom>
        </p:spPr>
      </p:pic>
      <p:sp>
        <p:nvSpPr>
          <p:cNvPr id="729" name="object 729"/>
          <p:cNvSpPr/>
          <p:nvPr/>
        </p:nvSpPr>
        <p:spPr>
          <a:xfrm>
            <a:off x="5726002" y="4781122"/>
            <a:ext cx="572356" cy="401668"/>
          </a:xfrm>
          <a:custGeom>
            <a:avLst/>
            <a:gdLst/>
            <a:ahLst/>
            <a:cxnLst/>
            <a:rect l="l" t="t" r="r" b="b"/>
            <a:pathLst>
              <a:path w="572356" h="401668">
                <a:moveTo>
                  <a:pt x="5000" y="102917"/>
                </a:moveTo>
                <a:lnTo>
                  <a:pt x="371522" y="102917"/>
                </a:lnTo>
                <a:lnTo>
                  <a:pt x="371522" y="5000"/>
                </a:lnTo>
                <a:lnTo>
                  <a:pt x="567356" y="200834"/>
                </a:lnTo>
                <a:lnTo>
                  <a:pt x="371522" y="396668"/>
                </a:lnTo>
                <a:lnTo>
                  <a:pt x="371522" y="298751"/>
                </a:lnTo>
                <a:lnTo>
                  <a:pt x="5000" y="298751"/>
                </a:lnTo>
                <a:close/>
              </a:path>
            </a:pathLst>
          </a:custGeom>
          <a:ln w="9999">
            <a:solidFill>
              <a:srgbClr val="418AB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0" name="object 730"/>
          <p:cNvSpPr/>
          <p:nvPr/>
        </p:nvSpPr>
        <p:spPr>
          <a:xfrm>
            <a:off x="566166" y="4658106"/>
            <a:ext cx="431292" cy="553212"/>
          </a:xfrm>
          <a:custGeom>
            <a:avLst/>
            <a:gdLst/>
            <a:ahLst/>
            <a:cxnLst/>
            <a:rect l="l" t="t" r="r" b="b"/>
            <a:pathLst>
              <a:path w="431292" h="553212">
                <a:moveTo>
                  <a:pt x="0" y="191135"/>
                </a:moveTo>
                <a:lnTo>
                  <a:pt x="59601" y="138303"/>
                </a:lnTo>
                <a:lnTo>
                  <a:pt x="82372" y="52832"/>
                </a:lnTo>
                <a:lnTo>
                  <a:pt x="156044" y="52832"/>
                </a:lnTo>
                <a:lnTo>
                  <a:pt x="215646" y="0"/>
                </a:lnTo>
                <a:lnTo>
                  <a:pt x="275247" y="52832"/>
                </a:lnTo>
                <a:lnTo>
                  <a:pt x="348919" y="52832"/>
                </a:lnTo>
                <a:lnTo>
                  <a:pt x="371690" y="138303"/>
                </a:lnTo>
                <a:lnTo>
                  <a:pt x="431292" y="191135"/>
                </a:lnTo>
                <a:lnTo>
                  <a:pt x="408533" y="276606"/>
                </a:lnTo>
                <a:lnTo>
                  <a:pt x="431292" y="362077"/>
                </a:lnTo>
                <a:lnTo>
                  <a:pt x="371690" y="414909"/>
                </a:lnTo>
                <a:lnTo>
                  <a:pt x="348919" y="500380"/>
                </a:lnTo>
                <a:lnTo>
                  <a:pt x="275247" y="500380"/>
                </a:lnTo>
                <a:lnTo>
                  <a:pt x="215646" y="553212"/>
                </a:lnTo>
                <a:lnTo>
                  <a:pt x="156044" y="500380"/>
                </a:lnTo>
                <a:lnTo>
                  <a:pt x="82372" y="500380"/>
                </a:lnTo>
                <a:lnTo>
                  <a:pt x="59601" y="414909"/>
                </a:lnTo>
                <a:lnTo>
                  <a:pt x="0" y="362077"/>
                </a:lnTo>
                <a:lnTo>
                  <a:pt x="22758" y="276606"/>
                </a:lnTo>
                <a:close/>
              </a:path>
            </a:pathLst>
          </a:custGeom>
          <a:solidFill>
            <a:srgbClr val="FFCF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1" name="object 731"/>
          <p:cNvSpPr/>
          <p:nvPr/>
        </p:nvSpPr>
        <p:spPr>
          <a:xfrm>
            <a:off x="561166" y="4653106"/>
            <a:ext cx="441291" cy="563212"/>
          </a:xfrm>
          <a:custGeom>
            <a:avLst/>
            <a:gdLst/>
            <a:ahLst/>
            <a:cxnLst/>
            <a:rect l="l" t="t" r="r" b="b"/>
            <a:pathLst>
              <a:path w="441291" h="563212">
                <a:moveTo>
                  <a:pt x="5000" y="196135"/>
                </a:moveTo>
                <a:lnTo>
                  <a:pt x="64601" y="143303"/>
                </a:lnTo>
                <a:lnTo>
                  <a:pt x="87372" y="57832"/>
                </a:lnTo>
                <a:lnTo>
                  <a:pt x="161044" y="57832"/>
                </a:lnTo>
                <a:lnTo>
                  <a:pt x="220646" y="5000"/>
                </a:lnTo>
                <a:lnTo>
                  <a:pt x="280247" y="57832"/>
                </a:lnTo>
                <a:lnTo>
                  <a:pt x="353919" y="57832"/>
                </a:lnTo>
                <a:lnTo>
                  <a:pt x="376690" y="143303"/>
                </a:lnTo>
                <a:lnTo>
                  <a:pt x="436292" y="196135"/>
                </a:lnTo>
                <a:lnTo>
                  <a:pt x="413533" y="281606"/>
                </a:lnTo>
                <a:lnTo>
                  <a:pt x="436292" y="367077"/>
                </a:lnTo>
                <a:lnTo>
                  <a:pt x="376690" y="419909"/>
                </a:lnTo>
                <a:lnTo>
                  <a:pt x="353919" y="505380"/>
                </a:lnTo>
                <a:lnTo>
                  <a:pt x="280247" y="505380"/>
                </a:lnTo>
                <a:lnTo>
                  <a:pt x="220646" y="558212"/>
                </a:lnTo>
                <a:lnTo>
                  <a:pt x="161044" y="505380"/>
                </a:lnTo>
                <a:lnTo>
                  <a:pt x="87372" y="505380"/>
                </a:lnTo>
                <a:lnTo>
                  <a:pt x="64601" y="419909"/>
                </a:lnTo>
                <a:lnTo>
                  <a:pt x="5000" y="367077"/>
                </a:lnTo>
                <a:lnTo>
                  <a:pt x="27758" y="281606"/>
                </a:lnTo>
                <a:close/>
              </a:path>
            </a:pathLst>
          </a:custGeom>
          <a:ln w="9999">
            <a:solidFill>
              <a:srgbClr val="FE9E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text 1"/>
          <p:cNvSpPr txBox="1"/>
          <p:nvPr/>
        </p:nvSpPr>
        <p:spPr>
          <a:xfrm>
            <a:off x="716584" y="4880017"/>
            <a:ext cx="153496" cy="1341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50" spc="10" dirty="0">
                <a:latin typeface="Corbel"/>
                <a:cs typeface="Corbel"/>
              </a:rPr>
              <a:t>12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46" name="text 1"/>
          <p:cNvSpPr txBox="1"/>
          <p:nvPr/>
        </p:nvSpPr>
        <p:spPr>
          <a:xfrm>
            <a:off x="6678168" y="3070608"/>
            <a:ext cx="1698016" cy="2289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616162"/>
                </a:solidFill>
                <a:latin typeface="Corbel"/>
                <a:cs typeface="Corbel"/>
              </a:rPr>
              <a:t>No need to swap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47" name="text 1"/>
          <p:cNvSpPr txBox="1"/>
          <p:nvPr/>
        </p:nvSpPr>
        <p:spPr>
          <a:xfrm>
            <a:off x="8080248" y="5925007"/>
            <a:ext cx="15864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616162"/>
                </a:solidFill>
                <a:latin typeface="Corbel"/>
                <a:cs typeface="Corbel"/>
              </a:rPr>
              <a:t>3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48" name="text 1"/>
          <p:cNvSpPr txBox="1"/>
          <p:nvPr/>
        </p:nvSpPr>
        <p:spPr>
          <a:xfrm>
            <a:off x="8191500" y="5913120"/>
            <a:ext cx="169773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616162"/>
                </a:solidFill>
                <a:latin typeface="Corbel"/>
                <a:cs typeface="Corbel"/>
              </a:rPr>
              <a:t>rd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49" name="text 1"/>
          <p:cNvSpPr txBox="1"/>
          <p:nvPr/>
        </p:nvSpPr>
        <p:spPr>
          <a:xfrm>
            <a:off x="8378952" y="5925007"/>
            <a:ext cx="1659181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616162"/>
                </a:solidFill>
                <a:latin typeface="Corbel"/>
                <a:cs typeface="Corbel"/>
              </a:rPr>
              <a:t>Largest element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732" name="object 732"/>
          <p:cNvSpPr/>
          <p:nvPr/>
        </p:nvSpPr>
        <p:spPr>
          <a:xfrm>
            <a:off x="8687562" y="5335524"/>
            <a:ext cx="338836" cy="479171"/>
          </a:xfrm>
          <a:custGeom>
            <a:avLst/>
            <a:gdLst/>
            <a:ahLst/>
            <a:cxnLst/>
            <a:rect l="l" t="t" r="r" b="b"/>
            <a:pathLst>
              <a:path w="338836" h="479171">
                <a:moveTo>
                  <a:pt x="47244" y="479171"/>
                </a:moveTo>
                <a:lnTo>
                  <a:pt x="282067" y="134239"/>
                </a:lnTo>
                <a:lnTo>
                  <a:pt x="234823" y="101981"/>
                </a:lnTo>
                <a:lnTo>
                  <a:pt x="0" y="447014"/>
                </a:lnTo>
                <a:close/>
                <a:moveTo>
                  <a:pt x="313309" y="189992"/>
                </a:moveTo>
                <a:lnTo>
                  <a:pt x="338836" y="0"/>
                </a:lnTo>
                <a:lnTo>
                  <a:pt x="171577" y="93472"/>
                </a:lnTo>
                <a:close/>
              </a:path>
            </a:pathLst>
          </a:custGeom>
          <a:solidFill>
            <a:srgbClr val="A6B7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object 733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4" name="object 734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5" name="object 735"/>
          <p:cNvSpPr/>
          <p:nvPr/>
        </p:nvSpPr>
        <p:spPr>
          <a:xfrm>
            <a:off x="225298" y="237490"/>
            <a:ext cx="11736832" cy="6390640"/>
          </a:xfrm>
          <a:custGeom>
            <a:avLst/>
            <a:gdLst/>
            <a:ahLst/>
            <a:cxnLst/>
            <a:rect l="l" t="t" r="r" b="b"/>
            <a:pathLst>
              <a:path w="11736832" h="6390640">
                <a:moveTo>
                  <a:pt x="6350" y="6384290"/>
                </a:moveTo>
                <a:lnTo>
                  <a:pt x="6350" y="6350"/>
                </a:lnTo>
                <a:lnTo>
                  <a:pt x="11730482" y="6350"/>
                </a:lnTo>
                <a:lnTo>
                  <a:pt x="11730482" y="6384290"/>
                </a:lnTo>
                <a:lnTo>
                  <a:pt x="6350" y="63842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1025833"/>
            <a:ext cx="5239023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latin typeface="Corbel"/>
                <a:cs typeface="Corbel"/>
              </a:rPr>
              <a:t>Bubble Sort - Example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795381" y="6346241"/>
            <a:ext cx="167489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Corbel"/>
                <a:cs typeface="Corbel"/>
              </a:rPr>
              <a:t>22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736" name="object 736"/>
          <p:cNvSpPr/>
          <p:nvPr/>
        </p:nvSpPr>
        <p:spPr>
          <a:xfrm>
            <a:off x="1143000" y="2548420"/>
            <a:ext cx="715657" cy="449923"/>
          </a:xfrm>
          <a:custGeom>
            <a:avLst/>
            <a:gdLst/>
            <a:ahLst/>
            <a:cxnLst/>
            <a:rect l="l" t="t" r="r" b="b"/>
            <a:pathLst>
              <a:path w="715657" h="449923">
                <a:moveTo>
                  <a:pt x="0" y="449923"/>
                </a:moveTo>
                <a:lnTo>
                  <a:pt x="0" y="0"/>
                </a:lnTo>
                <a:lnTo>
                  <a:pt x="715657" y="0"/>
                </a:lnTo>
                <a:lnTo>
                  <a:pt x="715657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7" name="object 737"/>
          <p:cNvSpPr/>
          <p:nvPr/>
        </p:nvSpPr>
        <p:spPr>
          <a:xfrm>
            <a:off x="1858645" y="2548420"/>
            <a:ext cx="715657" cy="449923"/>
          </a:xfrm>
          <a:custGeom>
            <a:avLst/>
            <a:gdLst/>
            <a:ahLst/>
            <a:cxnLst/>
            <a:rect l="l" t="t" r="r" b="b"/>
            <a:pathLst>
              <a:path w="715657" h="449923">
                <a:moveTo>
                  <a:pt x="0" y="449923"/>
                </a:moveTo>
                <a:lnTo>
                  <a:pt x="0" y="0"/>
                </a:lnTo>
                <a:lnTo>
                  <a:pt x="715657" y="0"/>
                </a:lnTo>
                <a:lnTo>
                  <a:pt x="715657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8" name="object 738"/>
          <p:cNvSpPr/>
          <p:nvPr/>
        </p:nvSpPr>
        <p:spPr>
          <a:xfrm>
            <a:off x="2574290" y="2548420"/>
            <a:ext cx="715657" cy="449923"/>
          </a:xfrm>
          <a:custGeom>
            <a:avLst/>
            <a:gdLst/>
            <a:ahLst/>
            <a:cxnLst/>
            <a:rect l="l" t="t" r="r" b="b"/>
            <a:pathLst>
              <a:path w="715657" h="449923">
                <a:moveTo>
                  <a:pt x="0" y="449923"/>
                </a:moveTo>
                <a:lnTo>
                  <a:pt x="0" y="0"/>
                </a:lnTo>
                <a:lnTo>
                  <a:pt x="715657" y="0"/>
                </a:lnTo>
                <a:lnTo>
                  <a:pt x="715657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9" name="object 739"/>
          <p:cNvSpPr/>
          <p:nvPr/>
        </p:nvSpPr>
        <p:spPr>
          <a:xfrm>
            <a:off x="3289934" y="2548420"/>
            <a:ext cx="715658" cy="449923"/>
          </a:xfrm>
          <a:custGeom>
            <a:avLst/>
            <a:gdLst/>
            <a:ahLst/>
            <a:cxnLst/>
            <a:rect l="l" t="t" r="r" b="b"/>
            <a:pathLst>
              <a:path w="715658" h="449923">
                <a:moveTo>
                  <a:pt x="0" y="449923"/>
                </a:moveTo>
                <a:lnTo>
                  <a:pt x="0" y="0"/>
                </a:lnTo>
                <a:lnTo>
                  <a:pt x="715658" y="0"/>
                </a:lnTo>
                <a:lnTo>
                  <a:pt x="715658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0" name="object 740"/>
          <p:cNvSpPr/>
          <p:nvPr/>
        </p:nvSpPr>
        <p:spPr>
          <a:xfrm>
            <a:off x="4005580" y="2548420"/>
            <a:ext cx="715658" cy="449923"/>
          </a:xfrm>
          <a:custGeom>
            <a:avLst/>
            <a:gdLst/>
            <a:ahLst/>
            <a:cxnLst/>
            <a:rect l="l" t="t" r="r" b="b"/>
            <a:pathLst>
              <a:path w="715658" h="449923">
                <a:moveTo>
                  <a:pt x="0" y="449923"/>
                </a:moveTo>
                <a:lnTo>
                  <a:pt x="0" y="0"/>
                </a:lnTo>
                <a:lnTo>
                  <a:pt x="715658" y="0"/>
                </a:lnTo>
                <a:lnTo>
                  <a:pt x="715658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1" name="object 741"/>
          <p:cNvSpPr/>
          <p:nvPr/>
        </p:nvSpPr>
        <p:spPr>
          <a:xfrm>
            <a:off x="4721225" y="2548420"/>
            <a:ext cx="715658" cy="449923"/>
          </a:xfrm>
          <a:custGeom>
            <a:avLst/>
            <a:gdLst/>
            <a:ahLst/>
            <a:cxnLst/>
            <a:rect l="l" t="t" r="r" b="b"/>
            <a:pathLst>
              <a:path w="715658" h="449923">
                <a:moveTo>
                  <a:pt x="0" y="449923"/>
                </a:moveTo>
                <a:lnTo>
                  <a:pt x="0" y="0"/>
                </a:lnTo>
                <a:lnTo>
                  <a:pt x="715658" y="0"/>
                </a:lnTo>
                <a:lnTo>
                  <a:pt x="715658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2" name="object 742"/>
          <p:cNvSpPr/>
          <p:nvPr/>
        </p:nvSpPr>
        <p:spPr>
          <a:xfrm>
            <a:off x="1143000" y="2998368"/>
            <a:ext cx="715657" cy="554710"/>
          </a:xfrm>
          <a:custGeom>
            <a:avLst/>
            <a:gdLst/>
            <a:ahLst/>
            <a:cxnLst/>
            <a:rect l="l" t="t" r="r" b="b"/>
            <a:pathLst>
              <a:path w="715657" h="554710">
                <a:moveTo>
                  <a:pt x="0" y="554710"/>
                </a:moveTo>
                <a:lnTo>
                  <a:pt x="0" y="0"/>
                </a:lnTo>
                <a:lnTo>
                  <a:pt x="715657" y="0"/>
                </a:lnTo>
                <a:lnTo>
                  <a:pt x="715657" y="554710"/>
                </a:lnTo>
                <a:lnTo>
                  <a:pt x="0" y="55471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3" name="object 743"/>
          <p:cNvSpPr/>
          <p:nvPr/>
        </p:nvSpPr>
        <p:spPr>
          <a:xfrm>
            <a:off x="1858645" y="2998368"/>
            <a:ext cx="715657" cy="554710"/>
          </a:xfrm>
          <a:custGeom>
            <a:avLst/>
            <a:gdLst/>
            <a:ahLst/>
            <a:cxnLst/>
            <a:rect l="l" t="t" r="r" b="b"/>
            <a:pathLst>
              <a:path w="715657" h="554710">
                <a:moveTo>
                  <a:pt x="0" y="554710"/>
                </a:moveTo>
                <a:lnTo>
                  <a:pt x="0" y="0"/>
                </a:lnTo>
                <a:lnTo>
                  <a:pt x="715657" y="0"/>
                </a:lnTo>
                <a:lnTo>
                  <a:pt x="715657" y="554710"/>
                </a:lnTo>
                <a:lnTo>
                  <a:pt x="0" y="55471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4" name="object 744"/>
          <p:cNvSpPr/>
          <p:nvPr/>
        </p:nvSpPr>
        <p:spPr>
          <a:xfrm>
            <a:off x="2574290" y="2998368"/>
            <a:ext cx="715657" cy="554710"/>
          </a:xfrm>
          <a:custGeom>
            <a:avLst/>
            <a:gdLst/>
            <a:ahLst/>
            <a:cxnLst/>
            <a:rect l="l" t="t" r="r" b="b"/>
            <a:pathLst>
              <a:path w="715657" h="554710">
                <a:moveTo>
                  <a:pt x="0" y="554710"/>
                </a:moveTo>
                <a:lnTo>
                  <a:pt x="0" y="0"/>
                </a:lnTo>
                <a:lnTo>
                  <a:pt x="715657" y="0"/>
                </a:lnTo>
                <a:lnTo>
                  <a:pt x="715657" y="554710"/>
                </a:lnTo>
                <a:lnTo>
                  <a:pt x="0" y="55471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5" name="object 745"/>
          <p:cNvSpPr/>
          <p:nvPr/>
        </p:nvSpPr>
        <p:spPr>
          <a:xfrm>
            <a:off x="3289934" y="2998368"/>
            <a:ext cx="715658" cy="554710"/>
          </a:xfrm>
          <a:custGeom>
            <a:avLst/>
            <a:gdLst/>
            <a:ahLst/>
            <a:cxnLst/>
            <a:rect l="l" t="t" r="r" b="b"/>
            <a:pathLst>
              <a:path w="715658" h="554710">
                <a:moveTo>
                  <a:pt x="0" y="554710"/>
                </a:moveTo>
                <a:lnTo>
                  <a:pt x="0" y="0"/>
                </a:lnTo>
                <a:lnTo>
                  <a:pt x="715658" y="0"/>
                </a:lnTo>
                <a:lnTo>
                  <a:pt x="715658" y="554710"/>
                </a:lnTo>
                <a:lnTo>
                  <a:pt x="0" y="55471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6" name="object 746"/>
          <p:cNvSpPr/>
          <p:nvPr/>
        </p:nvSpPr>
        <p:spPr>
          <a:xfrm>
            <a:off x="4005580" y="2998368"/>
            <a:ext cx="715658" cy="554710"/>
          </a:xfrm>
          <a:custGeom>
            <a:avLst/>
            <a:gdLst/>
            <a:ahLst/>
            <a:cxnLst/>
            <a:rect l="l" t="t" r="r" b="b"/>
            <a:pathLst>
              <a:path w="715658" h="554710">
                <a:moveTo>
                  <a:pt x="0" y="554710"/>
                </a:moveTo>
                <a:lnTo>
                  <a:pt x="0" y="0"/>
                </a:lnTo>
                <a:lnTo>
                  <a:pt x="715658" y="0"/>
                </a:lnTo>
                <a:lnTo>
                  <a:pt x="715658" y="554710"/>
                </a:lnTo>
                <a:lnTo>
                  <a:pt x="0" y="55471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7" name="object 747"/>
          <p:cNvSpPr/>
          <p:nvPr/>
        </p:nvSpPr>
        <p:spPr>
          <a:xfrm>
            <a:off x="4721225" y="2998368"/>
            <a:ext cx="715658" cy="554710"/>
          </a:xfrm>
          <a:custGeom>
            <a:avLst/>
            <a:gdLst/>
            <a:ahLst/>
            <a:cxnLst/>
            <a:rect l="l" t="t" r="r" b="b"/>
            <a:pathLst>
              <a:path w="715658" h="554710">
                <a:moveTo>
                  <a:pt x="0" y="554710"/>
                </a:moveTo>
                <a:lnTo>
                  <a:pt x="0" y="0"/>
                </a:lnTo>
                <a:lnTo>
                  <a:pt x="715658" y="0"/>
                </a:lnTo>
                <a:lnTo>
                  <a:pt x="715658" y="554710"/>
                </a:lnTo>
                <a:lnTo>
                  <a:pt x="0" y="55471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8" name="object 748"/>
          <p:cNvSpPr/>
          <p:nvPr/>
        </p:nvSpPr>
        <p:spPr>
          <a:xfrm>
            <a:off x="1852295" y="2535682"/>
            <a:ext cx="12700" cy="1030096"/>
          </a:xfrm>
          <a:custGeom>
            <a:avLst/>
            <a:gdLst/>
            <a:ahLst/>
            <a:cxnLst/>
            <a:rect l="l" t="t" r="r" b="b"/>
            <a:pathLst>
              <a:path w="12700" h="1030096">
                <a:moveTo>
                  <a:pt x="6350" y="6350"/>
                </a:moveTo>
                <a:lnTo>
                  <a:pt x="6350" y="102374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9" name="object 749"/>
          <p:cNvSpPr/>
          <p:nvPr/>
        </p:nvSpPr>
        <p:spPr>
          <a:xfrm>
            <a:off x="2567940" y="2535682"/>
            <a:ext cx="12700" cy="1030096"/>
          </a:xfrm>
          <a:custGeom>
            <a:avLst/>
            <a:gdLst/>
            <a:ahLst/>
            <a:cxnLst/>
            <a:rect l="l" t="t" r="r" b="b"/>
            <a:pathLst>
              <a:path w="12700" h="1030096">
                <a:moveTo>
                  <a:pt x="6350" y="6350"/>
                </a:moveTo>
                <a:lnTo>
                  <a:pt x="6350" y="102374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0" name="object 750"/>
          <p:cNvSpPr/>
          <p:nvPr/>
        </p:nvSpPr>
        <p:spPr>
          <a:xfrm>
            <a:off x="3283584" y="2535682"/>
            <a:ext cx="12700" cy="1030096"/>
          </a:xfrm>
          <a:custGeom>
            <a:avLst/>
            <a:gdLst/>
            <a:ahLst/>
            <a:cxnLst/>
            <a:rect l="l" t="t" r="r" b="b"/>
            <a:pathLst>
              <a:path w="12700" h="1030096">
                <a:moveTo>
                  <a:pt x="6350" y="6350"/>
                </a:moveTo>
                <a:lnTo>
                  <a:pt x="6350" y="102374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1" name="object 751"/>
          <p:cNvSpPr/>
          <p:nvPr/>
        </p:nvSpPr>
        <p:spPr>
          <a:xfrm>
            <a:off x="3999230" y="2535682"/>
            <a:ext cx="12700" cy="1030096"/>
          </a:xfrm>
          <a:custGeom>
            <a:avLst/>
            <a:gdLst/>
            <a:ahLst/>
            <a:cxnLst/>
            <a:rect l="l" t="t" r="r" b="b"/>
            <a:pathLst>
              <a:path w="12700" h="1030096">
                <a:moveTo>
                  <a:pt x="6350" y="6350"/>
                </a:moveTo>
                <a:lnTo>
                  <a:pt x="6350" y="102374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2" name="object 752"/>
          <p:cNvSpPr/>
          <p:nvPr/>
        </p:nvSpPr>
        <p:spPr>
          <a:xfrm>
            <a:off x="4714875" y="2535682"/>
            <a:ext cx="12700" cy="1030096"/>
          </a:xfrm>
          <a:custGeom>
            <a:avLst/>
            <a:gdLst/>
            <a:ahLst/>
            <a:cxnLst/>
            <a:rect l="l" t="t" r="r" b="b"/>
            <a:pathLst>
              <a:path w="12700" h="1030096">
                <a:moveTo>
                  <a:pt x="6350" y="6350"/>
                </a:moveTo>
                <a:lnTo>
                  <a:pt x="6350" y="102374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3" name="object 753"/>
          <p:cNvSpPr/>
          <p:nvPr/>
        </p:nvSpPr>
        <p:spPr>
          <a:xfrm>
            <a:off x="1117600" y="2979293"/>
            <a:ext cx="4344670" cy="38100"/>
          </a:xfrm>
          <a:custGeom>
            <a:avLst/>
            <a:gdLst/>
            <a:ahLst/>
            <a:cxnLst/>
            <a:rect l="l" t="t" r="r" b="b"/>
            <a:pathLst>
              <a:path w="4344670" h="38100">
                <a:moveTo>
                  <a:pt x="19050" y="19050"/>
                </a:moveTo>
                <a:lnTo>
                  <a:pt x="4325620" y="1905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4" name="object 754"/>
          <p:cNvSpPr/>
          <p:nvPr/>
        </p:nvSpPr>
        <p:spPr>
          <a:xfrm>
            <a:off x="1136650" y="2535682"/>
            <a:ext cx="12700" cy="1030096"/>
          </a:xfrm>
          <a:custGeom>
            <a:avLst/>
            <a:gdLst/>
            <a:ahLst/>
            <a:cxnLst/>
            <a:rect l="l" t="t" r="r" b="b"/>
            <a:pathLst>
              <a:path w="12700" h="1030096">
                <a:moveTo>
                  <a:pt x="6350" y="6350"/>
                </a:moveTo>
                <a:lnTo>
                  <a:pt x="6350" y="102374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5" name="object 755"/>
          <p:cNvSpPr/>
          <p:nvPr/>
        </p:nvSpPr>
        <p:spPr>
          <a:xfrm>
            <a:off x="5430520" y="2535682"/>
            <a:ext cx="12700" cy="1030096"/>
          </a:xfrm>
          <a:custGeom>
            <a:avLst/>
            <a:gdLst/>
            <a:ahLst/>
            <a:cxnLst/>
            <a:rect l="l" t="t" r="r" b="b"/>
            <a:pathLst>
              <a:path w="12700" h="1030096">
                <a:moveTo>
                  <a:pt x="6350" y="6350"/>
                </a:moveTo>
                <a:lnTo>
                  <a:pt x="6350" y="102374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6" name="object 756"/>
          <p:cNvSpPr/>
          <p:nvPr/>
        </p:nvSpPr>
        <p:spPr>
          <a:xfrm>
            <a:off x="1130300" y="2542032"/>
            <a:ext cx="4319270" cy="12700"/>
          </a:xfrm>
          <a:custGeom>
            <a:avLst/>
            <a:gdLst/>
            <a:ahLst/>
            <a:cxnLst/>
            <a:rect l="l" t="t" r="r" b="b"/>
            <a:pathLst>
              <a:path w="4319270" h="12700">
                <a:moveTo>
                  <a:pt x="6350" y="6350"/>
                </a:moveTo>
                <a:lnTo>
                  <a:pt x="4312920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7" name="object 757"/>
          <p:cNvSpPr/>
          <p:nvPr/>
        </p:nvSpPr>
        <p:spPr>
          <a:xfrm>
            <a:off x="1130300" y="3546728"/>
            <a:ext cx="4319270" cy="12700"/>
          </a:xfrm>
          <a:custGeom>
            <a:avLst/>
            <a:gdLst/>
            <a:ahLst/>
            <a:cxnLst/>
            <a:rect l="l" t="t" r="r" b="b"/>
            <a:pathLst>
              <a:path w="4319270" h="12700">
                <a:moveTo>
                  <a:pt x="6350" y="6350"/>
                </a:moveTo>
                <a:lnTo>
                  <a:pt x="4312920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1443863" y="2638018"/>
            <a:ext cx="16024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2159762" y="2638018"/>
            <a:ext cx="161163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2877058" y="2638018"/>
            <a:ext cx="15864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3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3588131" y="2638018"/>
            <a:ext cx="167792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4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308348" y="2638018"/>
            <a:ext cx="158877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5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5016373" y="2638018"/>
            <a:ext cx="172821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6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331087" y="3066034"/>
            <a:ext cx="422757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12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2046985" y="3066034"/>
            <a:ext cx="422757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35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2848102" y="3066034"/>
            <a:ext cx="254203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3478403" y="3066034"/>
            <a:ext cx="422757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42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194048" y="3066034"/>
            <a:ext cx="422758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77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825873" y="3066034"/>
            <a:ext cx="591922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101</a:t>
            </a:r>
            <a:endParaRPr sz="2400">
              <a:latin typeface="Arial"/>
              <a:cs typeface="Arial"/>
            </a:endParaRPr>
          </a:p>
        </p:txBody>
      </p:sp>
      <p:sp>
        <p:nvSpPr>
          <p:cNvPr id="758" name="object 758"/>
          <p:cNvSpPr/>
          <p:nvPr/>
        </p:nvSpPr>
        <p:spPr>
          <a:xfrm>
            <a:off x="1143000" y="4346740"/>
            <a:ext cx="715657" cy="449923"/>
          </a:xfrm>
          <a:custGeom>
            <a:avLst/>
            <a:gdLst/>
            <a:ahLst/>
            <a:cxnLst/>
            <a:rect l="l" t="t" r="r" b="b"/>
            <a:pathLst>
              <a:path w="715657" h="449923">
                <a:moveTo>
                  <a:pt x="0" y="449923"/>
                </a:moveTo>
                <a:lnTo>
                  <a:pt x="0" y="0"/>
                </a:lnTo>
                <a:lnTo>
                  <a:pt x="715657" y="0"/>
                </a:lnTo>
                <a:lnTo>
                  <a:pt x="715657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9" name="object 759"/>
          <p:cNvSpPr/>
          <p:nvPr/>
        </p:nvSpPr>
        <p:spPr>
          <a:xfrm>
            <a:off x="1858645" y="4346740"/>
            <a:ext cx="715657" cy="449923"/>
          </a:xfrm>
          <a:custGeom>
            <a:avLst/>
            <a:gdLst/>
            <a:ahLst/>
            <a:cxnLst/>
            <a:rect l="l" t="t" r="r" b="b"/>
            <a:pathLst>
              <a:path w="715657" h="449923">
                <a:moveTo>
                  <a:pt x="0" y="449923"/>
                </a:moveTo>
                <a:lnTo>
                  <a:pt x="0" y="0"/>
                </a:lnTo>
                <a:lnTo>
                  <a:pt x="715657" y="0"/>
                </a:lnTo>
                <a:lnTo>
                  <a:pt x="715657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0" name="object 760"/>
          <p:cNvSpPr/>
          <p:nvPr/>
        </p:nvSpPr>
        <p:spPr>
          <a:xfrm>
            <a:off x="2574290" y="4346740"/>
            <a:ext cx="715657" cy="449923"/>
          </a:xfrm>
          <a:custGeom>
            <a:avLst/>
            <a:gdLst/>
            <a:ahLst/>
            <a:cxnLst/>
            <a:rect l="l" t="t" r="r" b="b"/>
            <a:pathLst>
              <a:path w="715657" h="449923">
                <a:moveTo>
                  <a:pt x="0" y="449923"/>
                </a:moveTo>
                <a:lnTo>
                  <a:pt x="0" y="0"/>
                </a:lnTo>
                <a:lnTo>
                  <a:pt x="715657" y="0"/>
                </a:lnTo>
                <a:lnTo>
                  <a:pt x="715657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1" name="object 761"/>
          <p:cNvSpPr/>
          <p:nvPr/>
        </p:nvSpPr>
        <p:spPr>
          <a:xfrm>
            <a:off x="3289934" y="4346740"/>
            <a:ext cx="715658" cy="449923"/>
          </a:xfrm>
          <a:custGeom>
            <a:avLst/>
            <a:gdLst/>
            <a:ahLst/>
            <a:cxnLst/>
            <a:rect l="l" t="t" r="r" b="b"/>
            <a:pathLst>
              <a:path w="715658" h="449923">
                <a:moveTo>
                  <a:pt x="0" y="449923"/>
                </a:moveTo>
                <a:lnTo>
                  <a:pt x="0" y="0"/>
                </a:lnTo>
                <a:lnTo>
                  <a:pt x="715658" y="0"/>
                </a:lnTo>
                <a:lnTo>
                  <a:pt x="715658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2" name="object 762"/>
          <p:cNvSpPr/>
          <p:nvPr/>
        </p:nvSpPr>
        <p:spPr>
          <a:xfrm>
            <a:off x="4005580" y="4346740"/>
            <a:ext cx="715658" cy="449923"/>
          </a:xfrm>
          <a:custGeom>
            <a:avLst/>
            <a:gdLst/>
            <a:ahLst/>
            <a:cxnLst/>
            <a:rect l="l" t="t" r="r" b="b"/>
            <a:pathLst>
              <a:path w="715658" h="449923">
                <a:moveTo>
                  <a:pt x="0" y="449923"/>
                </a:moveTo>
                <a:lnTo>
                  <a:pt x="0" y="0"/>
                </a:lnTo>
                <a:lnTo>
                  <a:pt x="715658" y="0"/>
                </a:lnTo>
                <a:lnTo>
                  <a:pt x="715658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3" name="object 763"/>
          <p:cNvSpPr/>
          <p:nvPr/>
        </p:nvSpPr>
        <p:spPr>
          <a:xfrm>
            <a:off x="4721225" y="4346740"/>
            <a:ext cx="715658" cy="449923"/>
          </a:xfrm>
          <a:custGeom>
            <a:avLst/>
            <a:gdLst/>
            <a:ahLst/>
            <a:cxnLst/>
            <a:rect l="l" t="t" r="r" b="b"/>
            <a:pathLst>
              <a:path w="715658" h="449923">
                <a:moveTo>
                  <a:pt x="0" y="449923"/>
                </a:moveTo>
                <a:lnTo>
                  <a:pt x="0" y="0"/>
                </a:lnTo>
                <a:lnTo>
                  <a:pt x="715658" y="0"/>
                </a:lnTo>
                <a:lnTo>
                  <a:pt x="715658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4" name="object 764"/>
          <p:cNvSpPr/>
          <p:nvPr/>
        </p:nvSpPr>
        <p:spPr>
          <a:xfrm>
            <a:off x="1143000" y="4796688"/>
            <a:ext cx="715657" cy="554710"/>
          </a:xfrm>
          <a:custGeom>
            <a:avLst/>
            <a:gdLst/>
            <a:ahLst/>
            <a:cxnLst/>
            <a:rect l="l" t="t" r="r" b="b"/>
            <a:pathLst>
              <a:path w="715657" h="554710">
                <a:moveTo>
                  <a:pt x="0" y="554711"/>
                </a:moveTo>
                <a:lnTo>
                  <a:pt x="0" y="0"/>
                </a:lnTo>
                <a:lnTo>
                  <a:pt x="715657" y="0"/>
                </a:lnTo>
                <a:lnTo>
                  <a:pt x="715657" y="554711"/>
                </a:lnTo>
                <a:lnTo>
                  <a:pt x="0" y="554711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5" name="object 765"/>
          <p:cNvSpPr/>
          <p:nvPr/>
        </p:nvSpPr>
        <p:spPr>
          <a:xfrm>
            <a:off x="1858645" y="4796688"/>
            <a:ext cx="715657" cy="554710"/>
          </a:xfrm>
          <a:custGeom>
            <a:avLst/>
            <a:gdLst/>
            <a:ahLst/>
            <a:cxnLst/>
            <a:rect l="l" t="t" r="r" b="b"/>
            <a:pathLst>
              <a:path w="715657" h="554710">
                <a:moveTo>
                  <a:pt x="0" y="554711"/>
                </a:moveTo>
                <a:lnTo>
                  <a:pt x="0" y="0"/>
                </a:lnTo>
                <a:lnTo>
                  <a:pt x="715657" y="0"/>
                </a:lnTo>
                <a:lnTo>
                  <a:pt x="715657" y="554711"/>
                </a:lnTo>
                <a:lnTo>
                  <a:pt x="0" y="554711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6" name="object 766"/>
          <p:cNvSpPr/>
          <p:nvPr/>
        </p:nvSpPr>
        <p:spPr>
          <a:xfrm>
            <a:off x="2574290" y="4796688"/>
            <a:ext cx="715657" cy="554710"/>
          </a:xfrm>
          <a:custGeom>
            <a:avLst/>
            <a:gdLst/>
            <a:ahLst/>
            <a:cxnLst/>
            <a:rect l="l" t="t" r="r" b="b"/>
            <a:pathLst>
              <a:path w="715657" h="554710">
                <a:moveTo>
                  <a:pt x="0" y="554711"/>
                </a:moveTo>
                <a:lnTo>
                  <a:pt x="0" y="0"/>
                </a:lnTo>
                <a:lnTo>
                  <a:pt x="715657" y="0"/>
                </a:lnTo>
                <a:lnTo>
                  <a:pt x="715657" y="554711"/>
                </a:lnTo>
                <a:lnTo>
                  <a:pt x="0" y="554711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7" name="object 767"/>
          <p:cNvSpPr/>
          <p:nvPr/>
        </p:nvSpPr>
        <p:spPr>
          <a:xfrm>
            <a:off x="3289934" y="4796688"/>
            <a:ext cx="715658" cy="554710"/>
          </a:xfrm>
          <a:custGeom>
            <a:avLst/>
            <a:gdLst/>
            <a:ahLst/>
            <a:cxnLst/>
            <a:rect l="l" t="t" r="r" b="b"/>
            <a:pathLst>
              <a:path w="715658" h="554710">
                <a:moveTo>
                  <a:pt x="0" y="554711"/>
                </a:moveTo>
                <a:lnTo>
                  <a:pt x="0" y="0"/>
                </a:lnTo>
                <a:lnTo>
                  <a:pt x="715658" y="0"/>
                </a:lnTo>
                <a:lnTo>
                  <a:pt x="715658" y="554711"/>
                </a:lnTo>
                <a:lnTo>
                  <a:pt x="0" y="554711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8" name="object 768"/>
          <p:cNvSpPr/>
          <p:nvPr/>
        </p:nvSpPr>
        <p:spPr>
          <a:xfrm>
            <a:off x="4005580" y="4796688"/>
            <a:ext cx="715658" cy="554710"/>
          </a:xfrm>
          <a:custGeom>
            <a:avLst/>
            <a:gdLst/>
            <a:ahLst/>
            <a:cxnLst/>
            <a:rect l="l" t="t" r="r" b="b"/>
            <a:pathLst>
              <a:path w="715658" h="554710">
                <a:moveTo>
                  <a:pt x="0" y="554711"/>
                </a:moveTo>
                <a:lnTo>
                  <a:pt x="0" y="0"/>
                </a:lnTo>
                <a:lnTo>
                  <a:pt x="715658" y="0"/>
                </a:lnTo>
                <a:lnTo>
                  <a:pt x="715658" y="554711"/>
                </a:lnTo>
                <a:lnTo>
                  <a:pt x="0" y="554711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9" name="object 769"/>
          <p:cNvSpPr/>
          <p:nvPr/>
        </p:nvSpPr>
        <p:spPr>
          <a:xfrm>
            <a:off x="4721225" y="4796688"/>
            <a:ext cx="715658" cy="554710"/>
          </a:xfrm>
          <a:custGeom>
            <a:avLst/>
            <a:gdLst/>
            <a:ahLst/>
            <a:cxnLst/>
            <a:rect l="l" t="t" r="r" b="b"/>
            <a:pathLst>
              <a:path w="715658" h="554710">
                <a:moveTo>
                  <a:pt x="0" y="554711"/>
                </a:moveTo>
                <a:lnTo>
                  <a:pt x="0" y="0"/>
                </a:lnTo>
                <a:lnTo>
                  <a:pt x="715658" y="0"/>
                </a:lnTo>
                <a:lnTo>
                  <a:pt x="715658" y="554711"/>
                </a:lnTo>
                <a:lnTo>
                  <a:pt x="0" y="554711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0" name="object 770"/>
          <p:cNvSpPr/>
          <p:nvPr/>
        </p:nvSpPr>
        <p:spPr>
          <a:xfrm>
            <a:off x="1852295" y="4334002"/>
            <a:ext cx="12700" cy="1030097"/>
          </a:xfrm>
          <a:custGeom>
            <a:avLst/>
            <a:gdLst/>
            <a:ahLst/>
            <a:cxnLst/>
            <a:rect l="l" t="t" r="r" b="b"/>
            <a:pathLst>
              <a:path w="12700" h="1030097">
                <a:moveTo>
                  <a:pt x="6350" y="6350"/>
                </a:moveTo>
                <a:lnTo>
                  <a:pt x="6350" y="102374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1" name="object 771"/>
          <p:cNvSpPr/>
          <p:nvPr/>
        </p:nvSpPr>
        <p:spPr>
          <a:xfrm>
            <a:off x="2567940" y="4334002"/>
            <a:ext cx="12700" cy="1030097"/>
          </a:xfrm>
          <a:custGeom>
            <a:avLst/>
            <a:gdLst/>
            <a:ahLst/>
            <a:cxnLst/>
            <a:rect l="l" t="t" r="r" b="b"/>
            <a:pathLst>
              <a:path w="12700" h="1030097">
                <a:moveTo>
                  <a:pt x="6350" y="6350"/>
                </a:moveTo>
                <a:lnTo>
                  <a:pt x="6350" y="102374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2" name="object 772"/>
          <p:cNvSpPr/>
          <p:nvPr/>
        </p:nvSpPr>
        <p:spPr>
          <a:xfrm>
            <a:off x="3283584" y="4334002"/>
            <a:ext cx="12700" cy="1030097"/>
          </a:xfrm>
          <a:custGeom>
            <a:avLst/>
            <a:gdLst/>
            <a:ahLst/>
            <a:cxnLst/>
            <a:rect l="l" t="t" r="r" b="b"/>
            <a:pathLst>
              <a:path w="12700" h="1030097">
                <a:moveTo>
                  <a:pt x="6350" y="6350"/>
                </a:moveTo>
                <a:lnTo>
                  <a:pt x="6350" y="102374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3" name="object 773"/>
          <p:cNvSpPr/>
          <p:nvPr/>
        </p:nvSpPr>
        <p:spPr>
          <a:xfrm>
            <a:off x="3999230" y="4334002"/>
            <a:ext cx="12700" cy="1030097"/>
          </a:xfrm>
          <a:custGeom>
            <a:avLst/>
            <a:gdLst/>
            <a:ahLst/>
            <a:cxnLst/>
            <a:rect l="l" t="t" r="r" b="b"/>
            <a:pathLst>
              <a:path w="12700" h="1030097">
                <a:moveTo>
                  <a:pt x="6350" y="6350"/>
                </a:moveTo>
                <a:lnTo>
                  <a:pt x="6350" y="102374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4" name="object 774"/>
          <p:cNvSpPr/>
          <p:nvPr/>
        </p:nvSpPr>
        <p:spPr>
          <a:xfrm>
            <a:off x="4714875" y="4334002"/>
            <a:ext cx="12700" cy="1030097"/>
          </a:xfrm>
          <a:custGeom>
            <a:avLst/>
            <a:gdLst/>
            <a:ahLst/>
            <a:cxnLst/>
            <a:rect l="l" t="t" r="r" b="b"/>
            <a:pathLst>
              <a:path w="12700" h="1030097">
                <a:moveTo>
                  <a:pt x="6350" y="6350"/>
                </a:moveTo>
                <a:lnTo>
                  <a:pt x="6350" y="102374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5" name="object 775"/>
          <p:cNvSpPr/>
          <p:nvPr/>
        </p:nvSpPr>
        <p:spPr>
          <a:xfrm>
            <a:off x="1117600" y="4777613"/>
            <a:ext cx="4344670" cy="38100"/>
          </a:xfrm>
          <a:custGeom>
            <a:avLst/>
            <a:gdLst/>
            <a:ahLst/>
            <a:cxnLst/>
            <a:rect l="l" t="t" r="r" b="b"/>
            <a:pathLst>
              <a:path w="4344670" h="38100">
                <a:moveTo>
                  <a:pt x="19050" y="19050"/>
                </a:moveTo>
                <a:lnTo>
                  <a:pt x="4325620" y="1905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6" name="object 776"/>
          <p:cNvSpPr/>
          <p:nvPr/>
        </p:nvSpPr>
        <p:spPr>
          <a:xfrm>
            <a:off x="1136650" y="4334002"/>
            <a:ext cx="12700" cy="1030097"/>
          </a:xfrm>
          <a:custGeom>
            <a:avLst/>
            <a:gdLst/>
            <a:ahLst/>
            <a:cxnLst/>
            <a:rect l="l" t="t" r="r" b="b"/>
            <a:pathLst>
              <a:path w="12700" h="1030097">
                <a:moveTo>
                  <a:pt x="6350" y="6350"/>
                </a:moveTo>
                <a:lnTo>
                  <a:pt x="6350" y="102374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7" name="object 777"/>
          <p:cNvSpPr/>
          <p:nvPr/>
        </p:nvSpPr>
        <p:spPr>
          <a:xfrm>
            <a:off x="5430520" y="4334002"/>
            <a:ext cx="12700" cy="1030097"/>
          </a:xfrm>
          <a:custGeom>
            <a:avLst/>
            <a:gdLst/>
            <a:ahLst/>
            <a:cxnLst/>
            <a:rect l="l" t="t" r="r" b="b"/>
            <a:pathLst>
              <a:path w="12700" h="1030097">
                <a:moveTo>
                  <a:pt x="6350" y="6350"/>
                </a:moveTo>
                <a:lnTo>
                  <a:pt x="6350" y="102374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8" name="object 778"/>
          <p:cNvSpPr/>
          <p:nvPr/>
        </p:nvSpPr>
        <p:spPr>
          <a:xfrm>
            <a:off x="1130300" y="4340352"/>
            <a:ext cx="4319270" cy="12700"/>
          </a:xfrm>
          <a:custGeom>
            <a:avLst/>
            <a:gdLst/>
            <a:ahLst/>
            <a:cxnLst/>
            <a:rect l="l" t="t" r="r" b="b"/>
            <a:pathLst>
              <a:path w="4319270" h="12700">
                <a:moveTo>
                  <a:pt x="6350" y="6350"/>
                </a:moveTo>
                <a:lnTo>
                  <a:pt x="4312920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9" name="object 779"/>
          <p:cNvSpPr/>
          <p:nvPr/>
        </p:nvSpPr>
        <p:spPr>
          <a:xfrm>
            <a:off x="1130300" y="5345049"/>
            <a:ext cx="4319270" cy="12700"/>
          </a:xfrm>
          <a:custGeom>
            <a:avLst/>
            <a:gdLst/>
            <a:ahLst/>
            <a:cxnLst/>
            <a:rect l="l" t="t" r="r" b="b"/>
            <a:pathLst>
              <a:path w="4319270" h="12700">
                <a:moveTo>
                  <a:pt x="6350" y="6350"/>
                </a:moveTo>
                <a:lnTo>
                  <a:pt x="4312920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text 1"/>
          <p:cNvSpPr txBox="1"/>
          <p:nvPr/>
        </p:nvSpPr>
        <p:spPr>
          <a:xfrm>
            <a:off x="1443863" y="4436720"/>
            <a:ext cx="16024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2159762" y="4436720"/>
            <a:ext cx="161163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2877058" y="4436720"/>
            <a:ext cx="15864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3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3588131" y="4436720"/>
            <a:ext cx="167792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4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4308348" y="4436720"/>
            <a:ext cx="158877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5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5016373" y="4436720"/>
            <a:ext cx="172821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6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1331087" y="4864332"/>
            <a:ext cx="422674" cy="2861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12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2046985" y="4864332"/>
            <a:ext cx="422674" cy="2861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35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2848102" y="4864332"/>
            <a:ext cx="254457" cy="2861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3478403" y="4864332"/>
            <a:ext cx="422674" cy="2861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42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4194048" y="4864332"/>
            <a:ext cx="422674" cy="2861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77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4825873" y="4864332"/>
            <a:ext cx="591839" cy="2861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101</a:t>
            </a:r>
            <a:endParaRPr sz="2400">
              <a:latin typeface="Arial"/>
              <a:cs typeface="Arial"/>
            </a:endParaRPr>
          </a:p>
        </p:txBody>
      </p:sp>
      <p:sp>
        <p:nvSpPr>
          <p:cNvPr id="780" name="object 780"/>
          <p:cNvSpPr/>
          <p:nvPr/>
        </p:nvSpPr>
        <p:spPr>
          <a:xfrm>
            <a:off x="1124712" y="2825496"/>
            <a:ext cx="1546860" cy="841247"/>
          </a:xfrm>
          <a:custGeom>
            <a:avLst/>
            <a:gdLst/>
            <a:ahLst/>
            <a:cxnLst/>
            <a:rect l="l" t="t" r="r" b="b"/>
            <a:pathLst>
              <a:path w="1546860" h="841247">
                <a:moveTo>
                  <a:pt x="19050" y="420624"/>
                </a:moveTo>
                <a:cubicBezTo>
                  <a:pt x="19050" y="198882"/>
                  <a:pt x="356743" y="19050"/>
                  <a:pt x="773430" y="19050"/>
                </a:cubicBezTo>
                <a:cubicBezTo>
                  <a:pt x="1190117" y="19050"/>
                  <a:pt x="1527810" y="198882"/>
                  <a:pt x="1527810" y="420624"/>
                </a:cubicBezTo>
                <a:cubicBezTo>
                  <a:pt x="1527810" y="642366"/>
                  <a:pt x="1190117" y="822198"/>
                  <a:pt x="773430" y="822198"/>
                </a:cubicBezTo>
                <a:cubicBezTo>
                  <a:pt x="356743" y="822198"/>
                  <a:pt x="19050" y="642366"/>
                  <a:pt x="19050" y="420624"/>
                </a:cubicBezTo>
                <a:close/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3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044" y="3070872"/>
            <a:ext cx="649249" cy="490715"/>
          </a:xfrm>
          <a:prstGeom prst="rect">
            <a:avLst/>
          </a:prstGeom>
        </p:spPr>
      </p:pic>
      <p:pic>
        <p:nvPicPr>
          <p:cNvPr id="31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002" y="3097530"/>
            <a:ext cx="562356" cy="391668"/>
          </a:xfrm>
          <a:prstGeom prst="rect">
            <a:avLst/>
          </a:prstGeom>
        </p:spPr>
      </p:pic>
      <p:sp>
        <p:nvSpPr>
          <p:cNvPr id="781" name="object 781"/>
          <p:cNvSpPr/>
          <p:nvPr/>
        </p:nvSpPr>
        <p:spPr>
          <a:xfrm>
            <a:off x="5726002" y="3092529"/>
            <a:ext cx="572356" cy="401668"/>
          </a:xfrm>
          <a:custGeom>
            <a:avLst/>
            <a:gdLst/>
            <a:ahLst/>
            <a:cxnLst/>
            <a:rect l="l" t="t" r="r" b="b"/>
            <a:pathLst>
              <a:path w="572356" h="401668">
                <a:moveTo>
                  <a:pt x="5000" y="102917"/>
                </a:moveTo>
                <a:lnTo>
                  <a:pt x="371522" y="102917"/>
                </a:lnTo>
                <a:lnTo>
                  <a:pt x="371522" y="5001"/>
                </a:lnTo>
                <a:lnTo>
                  <a:pt x="567356" y="200835"/>
                </a:lnTo>
                <a:lnTo>
                  <a:pt x="371522" y="396669"/>
                </a:lnTo>
                <a:lnTo>
                  <a:pt x="371522" y="298752"/>
                </a:lnTo>
                <a:lnTo>
                  <a:pt x="5000" y="298752"/>
                </a:lnTo>
                <a:close/>
              </a:path>
            </a:pathLst>
          </a:custGeom>
          <a:ln w="9999">
            <a:solidFill>
              <a:srgbClr val="418AB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32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044" y="4823472"/>
            <a:ext cx="649249" cy="490715"/>
          </a:xfrm>
          <a:prstGeom prst="rect">
            <a:avLst/>
          </a:prstGeom>
        </p:spPr>
      </p:pic>
      <p:pic>
        <p:nvPicPr>
          <p:cNvPr id="33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002" y="4850130"/>
            <a:ext cx="562356" cy="391668"/>
          </a:xfrm>
          <a:prstGeom prst="rect">
            <a:avLst/>
          </a:prstGeom>
        </p:spPr>
      </p:pic>
      <p:sp>
        <p:nvSpPr>
          <p:cNvPr id="782" name="object 782"/>
          <p:cNvSpPr/>
          <p:nvPr/>
        </p:nvSpPr>
        <p:spPr>
          <a:xfrm>
            <a:off x="5726002" y="4845130"/>
            <a:ext cx="572356" cy="401668"/>
          </a:xfrm>
          <a:custGeom>
            <a:avLst/>
            <a:gdLst/>
            <a:ahLst/>
            <a:cxnLst/>
            <a:rect l="l" t="t" r="r" b="b"/>
            <a:pathLst>
              <a:path w="572356" h="401668">
                <a:moveTo>
                  <a:pt x="5000" y="102917"/>
                </a:moveTo>
                <a:lnTo>
                  <a:pt x="371522" y="102917"/>
                </a:lnTo>
                <a:lnTo>
                  <a:pt x="371522" y="5000"/>
                </a:lnTo>
                <a:lnTo>
                  <a:pt x="567356" y="200834"/>
                </a:lnTo>
                <a:lnTo>
                  <a:pt x="371522" y="396668"/>
                </a:lnTo>
                <a:lnTo>
                  <a:pt x="371522" y="298751"/>
                </a:lnTo>
                <a:lnTo>
                  <a:pt x="5000" y="298751"/>
                </a:lnTo>
                <a:close/>
              </a:path>
            </a:pathLst>
          </a:custGeom>
          <a:ln w="9999">
            <a:solidFill>
              <a:srgbClr val="418AB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3" name="object 783"/>
          <p:cNvSpPr/>
          <p:nvPr/>
        </p:nvSpPr>
        <p:spPr>
          <a:xfrm>
            <a:off x="566166" y="2969514"/>
            <a:ext cx="431292" cy="553212"/>
          </a:xfrm>
          <a:custGeom>
            <a:avLst/>
            <a:gdLst/>
            <a:ahLst/>
            <a:cxnLst/>
            <a:rect l="l" t="t" r="r" b="b"/>
            <a:pathLst>
              <a:path w="431292" h="553212">
                <a:moveTo>
                  <a:pt x="0" y="191135"/>
                </a:moveTo>
                <a:lnTo>
                  <a:pt x="59601" y="138303"/>
                </a:lnTo>
                <a:lnTo>
                  <a:pt x="82372" y="52832"/>
                </a:lnTo>
                <a:lnTo>
                  <a:pt x="156044" y="52832"/>
                </a:lnTo>
                <a:lnTo>
                  <a:pt x="215646" y="0"/>
                </a:lnTo>
                <a:lnTo>
                  <a:pt x="275247" y="52832"/>
                </a:lnTo>
                <a:lnTo>
                  <a:pt x="348919" y="52832"/>
                </a:lnTo>
                <a:lnTo>
                  <a:pt x="371690" y="138303"/>
                </a:lnTo>
                <a:lnTo>
                  <a:pt x="431292" y="191135"/>
                </a:lnTo>
                <a:lnTo>
                  <a:pt x="408533" y="276606"/>
                </a:lnTo>
                <a:lnTo>
                  <a:pt x="431292" y="362076"/>
                </a:lnTo>
                <a:lnTo>
                  <a:pt x="371690" y="414909"/>
                </a:lnTo>
                <a:lnTo>
                  <a:pt x="348919" y="500380"/>
                </a:lnTo>
                <a:lnTo>
                  <a:pt x="275247" y="500380"/>
                </a:lnTo>
                <a:lnTo>
                  <a:pt x="215646" y="553212"/>
                </a:lnTo>
                <a:lnTo>
                  <a:pt x="156044" y="500380"/>
                </a:lnTo>
                <a:lnTo>
                  <a:pt x="82372" y="500380"/>
                </a:lnTo>
                <a:lnTo>
                  <a:pt x="59601" y="414909"/>
                </a:lnTo>
                <a:lnTo>
                  <a:pt x="0" y="362076"/>
                </a:lnTo>
                <a:lnTo>
                  <a:pt x="22758" y="276606"/>
                </a:lnTo>
                <a:close/>
              </a:path>
            </a:pathLst>
          </a:custGeom>
          <a:solidFill>
            <a:srgbClr val="FFCF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4" name="object 784"/>
          <p:cNvSpPr/>
          <p:nvPr/>
        </p:nvSpPr>
        <p:spPr>
          <a:xfrm>
            <a:off x="561166" y="2964514"/>
            <a:ext cx="441291" cy="563212"/>
          </a:xfrm>
          <a:custGeom>
            <a:avLst/>
            <a:gdLst/>
            <a:ahLst/>
            <a:cxnLst/>
            <a:rect l="l" t="t" r="r" b="b"/>
            <a:pathLst>
              <a:path w="441291" h="563212">
                <a:moveTo>
                  <a:pt x="5000" y="196135"/>
                </a:moveTo>
                <a:lnTo>
                  <a:pt x="64601" y="143303"/>
                </a:lnTo>
                <a:lnTo>
                  <a:pt x="87372" y="57832"/>
                </a:lnTo>
                <a:lnTo>
                  <a:pt x="161044" y="57832"/>
                </a:lnTo>
                <a:lnTo>
                  <a:pt x="220646" y="5000"/>
                </a:lnTo>
                <a:lnTo>
                  <a:pt x="280247" y="57832"/>
                </a:lnTo>
                <a:lnTo>
                  <a:pt x="353919" y="57832"/>
                </a:lnTo>
                <a:lnTo>
                  <a:pt x="376690" y="143303"/>
                </a:lnTo>
                <a:lnTo>
                  <a:pt x="436292" y="196135"/>
                </a:lnTo>
                <a:lnTo>
                  <a:pt x="413533" y="281606"/>
                </a:lnTo>
                <a:lnTo>
                  <a:pt x="436292" y="367076"/>
                </a:lnTo>
                <a:lnTo>
                  <a:pt x="376690" y="419909"/>
                </a:lnTo>
                <a:lnTo>
                  <a:pt x="353919" y="505380"/>
                </a:lnTo>
                <a:lnTo>
                  <a:pt x="280247" y="505380"/>
                </a:lnTo>
                <a:lnTo>
                  <a:pt x="220646" y="558212"/>
                </a:lnTo>
                <a:lnTo>
                  <a:pt x="161044" y="505380"/>
                </a:lnTo>
                <a:lnTo>
                  <a:pt x="87372" y="505380"/>
                </a:lnTo>
                <a:lnTo>
                  <a:pt x="64601" y="419909"/>
                </a:lnTo>
                <a:lnTo>
                  <a:pt x="5000" y="367076"/>
                </a:lnTo>
                <a:lnTo>
                  <a:pt x="27758" y="281606"/>
                </a:lnTo>
                <a:close/>
              </a:path>
            </a:pathLst>
          </a:custGeom>
          <a:ln w="9999">
            <a:solidFill>
              <a:srgbClr val="FE9E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text 1"/>
          <p:cNvSpPr txBox="1"/>
          <p:nvPr/>
        </p:nvSpPr>
        <p:spPr>
          <a:xfrm>
            <a:off x="716584" y="3188414"/>
            <a:ext cx="153382" cy="1402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00" spc="10" dirty="0">
                <a:latin typeface="Corbel"/>
                <a:cs typeface="Corbel"/>
              </a:rPr>
              <a:t>13</a:t>
            </a:r>
            <a:endParaRPr sz="1100">
              <a:latin typeface="Corbel"/>
              <a:cs typeface="Corbel"/>
            </a:endParaRPr>
          </a:p>
        </p:txBody>
      </p:sp>
      <p:sp>
        <p:nvSpPr>
          <p:cNvPr id="785" name="object 785"/>
          <p:cNvSpPr/>
          <p:nvPr/>
        </p:nvSpPr>
        <p:spPr>
          <a:xfrm>
            <a:off x="566166" y="4769358"/>
            <a:ext cx="431292" cy="553212"/>
          </a:xfrm>
          <a:custGeom>
            <a:avLst/>
            <a:gdLst/>
            <a:ahLst/>
            <a:cxnLst/>
            <a:rect l="l" t="t" r="r" b="b"/>
            <a:pathLst>
              <a:path w="431292" h="553212">
                <a:moveTo>
                  <a:pt x="0" y="191135"/>
                </a:moveTo>
                <a:lnTo>
                  <a:pt x="59601" y="138303"/>
                </a:lnTo>
                <a:lnTo>
                  <a:pt x="82372" y="52832"/>
                </a:lnTo>
                <a:lnTo>
                  <a:pt x="156044" y="52832"/>
                </a:lnTo>
                <a:lnTo>
                  <a:pt x="215646" y="0"/>
                </a:lnTo>
                <a:lnTo>
                  <a:pt x="275247" y="52832"/>
                </a:lnTo>
                <a:lnTo>
                  <a:pt x="348919" y="52832"/>
                </a:lnTo>
                <a:lnTo>
                  <a:pt x="371690" y="138303"/>
                </a:lnTo>
                <a:lnTo>
                  <a:pt x="431292" y="191135"/>
                </a:lnTo>
                <a:lnTo>
                  <a:pt x="408533" y="276606"/>
                </a:lnTo>
                <a:lnTo>
                  <a:pt x="431292" y="362077"/>
                </a:lnTo>
                <a:lnTo>
                  <a:pt x="371690" y="414909"/>
                </a:lnTo>
                <a:lnTo>
                  <a:pt x="348919" y="500380"/>
                </a:lnTo>
                <a:lnTo>
                  <a:pt x="275247" y="500380"/>
                </a:lnTo>
                <a:lnTo>
                  <a:pt x="215646" y="553212"/>
                </a:lnTo>
                <a:lnTo>
                  <a:pt x="156044" y="500380"/>
                </a:lnTo>
                <a:lnTo>
                  <a:pt x="82372" y="500380"/>
                </a:lnTo>
                <a:lnTo>
                  <a:pt x="59601" y="414909"/>
                </a:lnTo>
                <a:lnTo>
                  <a:pt x="0" y="362077"/>
                </a:lnTo>
                <a:lnTo>
                  <a:pt x="22758" y="276606"/>
                </a:lnTo>
                <a:close/>
              </a:path>
            </a:pathLst>
          </a:custGeom>
          <a:solidFill>
            <a:srgbClr val="FFCF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6" name="object 786"/>
          <p:cNvSpPr/>
          <p:nvPr/>
        </p:nvSpPr>
        <p:spPr>
          <a:xfrm>
            <a:off x="561166" y="4764358"/>
            <a:ext cx="441291" cy="563212"/>
          </a:xfrm>
          <a:custGeom>
            <a:avLst/>
            <a:gdLst/>
            <a:ahLst/>
            <a:cxnLst/>
            <a:rect l="l" t="t" r="r" b="b"/>
            <a:pathLst>
              <a:path w="441291" h="563212">
                <a:moveTo>
                  <a:pt x="5000" y="196135"/>
                </a:moveTo>
                <a:lnTo>
                  <a:pt x="64601" y="143303"/>
                </a:lnTo>
                <a:lnTo>
                  <a:pt x="87372" y="57832"/>
                </a:lnTo>
                <a:lnTo>
                  <a:pt x="161044" y="57832"/>
                </a:lnTo>
                <a:lnTo>
                  <a:pt x="220646" y="5000"/>
                </a:lnTo>
                <a:lnTo>
                  <a:pt x="280247" y="57832"/>
                </a:lnTo>
                <a:lnTo>
                  <a:pt x="353919" y="57832"/>
                </a:lnTo>
                <a:lnTo>
                  <a:pt x="376690" y="143303"/>
                </a:lnTo>
                <a:lnTo>
                  <a:pt x="436292" y="196135"/>
                </a:lnTo>
                <a:lnTo>
                  <a:pt x="413533" y="281606"/>
                </a:lnTo>
                <a:lnTo>
                  <a:pt x="436292" y="367077"/>
                </a:lnTo>
                <a:lnTo>
                  <a:pt x="376690" y="419909"/>
                </a:lnTo>
                <a:lnTo>
                  <a:pt x="353919" y="505380"/>
                </a:lnTo>
                <a:lnTo>
                  <a:pt x="280247" y="505380"/>
                </a:lnTo>
                <a:lnTo>
                  <a:pt x="220646" y="558212"/>
                </a:lnTo>
                <a:lnTo>
                  <a:pt x="161044" y="505380"/>
                </a:lnTo>
                <a:lnTo>
                  <a:pt x="87372" y="505380"/>
                </a:lnTo>
                <a:lnTo>
                  <a:pt x="64601" y="419909"/>
                </a:lnTo>
                <a:lnTo>
                  <a:pt x="5000" y="367077"/>
                </a:lnTo>
                <a:lnTo>
                  <a:pt x="27758" y="281606"/>
                </a:lnTo>
                <a:close/>
              </a:path>
            </a:pathLst>
          </a:custGeom>
          <a:ln w="9999">
            <a:solidFill>
              <a:srgbClr val="FE9E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text 1"/>
          <p:cNvSpPr txBox="1"/>
          <p:nvPr/>
        </p:nvSpPr>
        <p:spPr>
          <a:xfrm>
            <a:off x="716584" y="4991269"/>
            <a:ext cx="154301" cy="1341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50" spc="10" dirty="0">
                <a:latin typeface="Corbel"/>
                <a:cs typeface="Corbel"/>
              </a:rPr>
              <a:t>14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787" name="object 787"/>
          <p:cNvSpPr/>
          <p:nvPr/>
        </p:nvSpPr>
        <p:spPr>
          <a:xfrm>
            <a:off x="1813560" y="4619244"/>
            <a:ext cx="1546860" cy="839724"/>
          </a:xfrm>
          <a:custGeom>
            <a:avLst/>
            <a:gdLst/>
            <a:ahLst/>
            <a:cxnLst/>
            <a:rect l="l" t="t" r="r" b="b"/>
            <a:pathLst>
              <a:path w="1546860" h="839724">
                <a:moveTo>
                  <a:pt x="19050" y="419862"/>
                </a:moveTo>
                <a:cubicBezTo>
                  <a:pt x="19050" y="198501"/>
                  <a:pt x="356743" y="19050"/>
                  <a:pt x="773430" y="19050"/>
                </a:cubicBezTo>
                <a:cubicBezTo>
                  <a:pt x="1190117" y="19050"/>
                  <a:pt x="1527810" y="198501"/>
                  <a:pt x="1527810" y="419862"/>
                </a:cubicBezTo>
                <a:cubicBezTo>
                  <a:pt x="1527810" y="641223"/>
                  <a:pt x="1190117" y="820674"/>
                  <a:pt x="773430" y="820674"/>
                </a:cubicBezTo>
                <a:cubicBezTo>
                  <a:pt x="356743" y="820674"/>
                  <a:pt x="19050" y="641223"/>
                  <a:pt x="19050" y="419862"/>
                </a:cubicBezTo>
                <a:close/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8" name="object 788"/>
          <p:cNvSpPr/>
          <p:nvPr/>
        </p:nvSpPr>
        <p:spPr>
          <a:xfrm>
            <a:off x="6564249" y="4346740"/>
            <a:ext cx="715658" cy="449923"/>
          </a:xfrm>
          <a:custGeom>
            <a:avLst/>
            <a:gdLst/>
            <a:ahLst/>
            <a:cxnLst/>
            <a:rect l="l" t="t" r="r" b="b"/>
            <a:pathLst>
              <a:path w="715658" h="449923">
                <a:moveTo>
                  <a:pt x="0" y="449923"/>
                </a:moveTo>
                <a:lnTo>
                  <a:pt x="0" y="0"/>
                </a:lnTo>
                <a:lnTo>
                  <a:pt x="715658" y="0"/>
                </a:lnTo>
                <a:lnTo>
                  <a:pt x="715658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9" name="object 789"/>
          <p:cNvSpPr/>
          <p:nvPr/>
        </p:nvSpPr>
        <p:spPr>
          <a:xfrm>
            <a:off x="7279893" y="4346740"/>
            <a:ext cx="715658" cy="449923"/>
          </a:xfrm>
          <a:custGeom>
            <a:avLst/>
            <a:gdLst/>
            <a:ahLst/>
            <a:cxnLst/>
            <a:rect l="l" t="t" r="r" b="b"/>
            <a:pathLst>
              <a:path w="715658" h="449923">
                <a:moveTo>
                  <a:pt x="0" y="449923"/>
                </a:moveTo>
                <a:lnTo>
                  <a:pt x="0" y="0"/>
                </a:lnTo>
                <a:lnTo>
                  <a:pt x="715658" y="0"/>
                </a:lnTo>
                <a:lnTo>
                  <a:pt x="715658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0" name="object 790"/>
          <p:cNvSpPr/>
          <p:nvPr/>
        </p:nvSpPr>
        <p:spPr>
          <a:xfrm>
            <a:off x="7995539" y="4346740"/>
            <a:ext cx="715658" cy="449923"/>
          </a:xfrm>
          <a:custGeom>
            <a:avLst/>
            <a:gdLst/>
            <a:ahLst/>
            <a:cxnLst/>
            <a:rect l="l" t="t" r="r" b="b"/>
            <a:pathLst>
              <a:path w="715658" h="449923">
                <a:moveTo>
                  <a:pt x="0" y="449923"/>
                </a:moveTo>
                <a:lnTo>
                  <a:pt x="0" y="0"/>
                </a:lnTo>
                <a:lnTo>
                  <a:pt x="715658" y="0"/>
                </a:lnTo>
                <a:lnTo>
                  <a:pt x="715658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1" name="object 791"/>
          <p:cNvSpPr/>
          <p:nvPr/>
        </p:nvSpPr>
        <p:spPr>
          <a:xfrm>
            <a:off x="8711184" y="4346740"/>
            <a:ext cx="715658" cy="449923"/>
          </a:xfrm>
          <a:custGeom>
            <a:avLst/>
            <a:gdLst/>
            <a:ahLst/>
            <a:cxnLst/>
            <a:rect l="l" t="t" r="r" b="b"/>
            <a:pathLst>
              <a:path w="715658" h="449923">
                <a:moveTo>
                  <a:pt x="0" y="449923"/>
                </a:moveTo>
                <a:lnTo>
                  <a:pt x="0" y="0"/>
                </a:lnTo>
                <a:lnTo>
                  <a:pt x="715658" y="0"/>
                </a:lnTo>
                <a:lnTo>
                  <a:pt x="715658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2" name="object 792"/>
          <p:cNvSpPr/>
          <p:nvPr/>
        </p:nvSpPr>
        <p:spPr>
          <a:xfrm>
            <a:off x="9426829" y="4346740"/>
            <a:ext cx="715658" cy="449923"/>
          </a:xfrm>
          <a:custGeom>
            <a:avLst/>
            <a:gdLst/>
            <a:ahLst/>
            <a:cxnLst/>
            <a:rect l="l" t="t" r="r" b="b"/>
            <a:pathLst>
              <a:path w="715658" h="449923">
                <a:moveTo>
                  <a:pt x="0" y="449923"/>
                </a:moveTo>
                <a:lnTo>
                  <a:pt x="0" y="0"/>
                </a:lnTo>
                <a:lnTo>
                  <a:pt x="715658" y="0"/>
                </a:lnTo>
                <a:lnTo>
                  <a:pt x="715658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3" name="object 793"/>
          <p:cNvSpPr/>
          <p:nvPr/>
        </p:nvSpPr>
        <p:spPr>
          <a:xfrm>
            <a:off x="10142474" y="4346740"/>
            <a:ext cx="715658" cy="449923"/>
          </a:xfrm>
          <a:custGeom>
            <a:avLst/>
            <a:gdLst/>
            <a:ahLst/>
            <a:cxnLst/>
            <a:rect l="l" t="t" r="r" b="b"/>
            <a:pathLst>
              <a:path w="715658" h="449923">
                <a:moveTo>
                  <a:pt x="0" y="449923"/>
                </a:moveTo>
                <a:lnTo>
                  <a:pt x="0" y="0"/>
                </a:lnTo>
                <a:lnTo>
                  <a:pt x="715658" y="0"/>
                </a:lnTo>
                <a:lnTo>
                  <a:pt x="715658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4" name="object 794"/>
          <p:cNvSpPr/>
          <p:nvPr/>
        </p:nvSpPr>
        <p:spPr>
          <a:xfrm>
            <a:off x="6564249" y="4796688"/>
            <a:ext cx="715658" cy="554710"/>
          </a:xfrm>
          <a:custGeom>
            <a:avLst/>
            <a:gdLst/>
            <a:ahLst/>
            <a:cxnLst/>
            <a:rect l="l" t="t" r="r" b="b"/>
            <a:pathLst>
              <a:path w="715658" h="554710">
                <a:moveTo>
                  <a:pt x="0" y="554711"/>
                </a:moveTo>
                <a:lnTo>
                  <a:pt x="0" y="0"/>
                </a:lnTo>
                <a:lnTo>
                  <a:pt x="715658" y="0"/>
                </a:lnTo>
                <a:lnTo>
                  <a:pt x="715658" y="554711"/>
                </a:lnTo>
                <a:lnTo>
                  <a:pt x="0" y="554711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5" name="object 795"/>
          <p:cNvSpPr/>
          <p:nvPr/>
        </p:nvSpPr>
        <p:spPr>
          <a:xfrm>
            <a:off x="7279893" y="4796688"/>
            <a:ext cx="715658" cy="554710"/>
          </a:xfrm>
          <a:custGeom>
            <a:avLst/>
            <a:gdLst/>
            <a:ahLst/>
            <a:cxnLst/>
            <a:rect l="l" t="t" r="r" b="b"/>
            <a:pathLst>
              <a:path w="715658" h="554710">
                <a:moveTo>
                  <a:pt x="0" y="554711"/>
                </a:moveTo>
                <a:lnTo>
                  <a:pt x="0" y="0"/>
                </a:lnTo>
                <a:lnTo>
                  <a:pt x="715658" y="0"/>
                </a:lnTo>
                <a:lnTo>
                  <a:pt x="715658" y="554711"/>
                </a:lnTo>
                <a:lnTo>
                  <a:pt x="0" y="554711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6" name="object 796"/>
          <p:cNvSpPr/>
          <p:nvPr/>
        </p:nvSpPr>
        <p:spPr>
          <a:xfrm>
            <a:off x="7995539" y="4796688"/>
            <a:ext cx="715658" cy="554710"/>
          </a:xfrm>
          <a:custGeom>
            <a:avLst/>
            <a:gdLst/>
            <a:ahLst/>
            <a:cxnLst/>
            <a:rect l="l" t="t" r="r" b="b"/>
            <a:pathLst>
              <a:path w="715658" h="554710">
                <a:moveTo>
                  <a:pt x="0" y="554711"/>
                </a:moveTo>
                <a:lnTo>
                  <a:pt x="0" y="0"/>
                </a:lnTo>
                <a:lnTo>
                  <a:pt x="715658" y="0"/>
                </a:lnTo>
                <a:lnTo>
                  <a:pt x="715658" y="554711"/>
                </a:lnTo>
                <a:lnTo>
                  <a:pt x="0" y="554711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7" name="object 797"/>
          <p:cNvSpPr/>
          <p:nvPr/>
        </p:nvSpPr>
        <p:spPr>
          <a:xfrm>
            <a:off x="8711184" y="4796688"/>
            <a:ext cx="715658" cy="554710"/>
          </a:xfrm>
          <a:custGeom>
            <a:avLst/>
            <a:gdLst/>
            <a:ahLst/>
            <a:cxnLst/>
            <a:rect l="l" t="t" r="r" b="b"/>
            <a:pathLst>
              <a:path w="715658" h="554710">
                <a:moveTo>
                  <a:pt x="0" y="554711"/>
                </a:moveTo>
                <a:lnTo>
                  <a:pt x="0" y="0"/>
                </a:lnTo>
                <a:lnTo>
                  <a:pt x="715658" y="0"/>
                </a:lnTo>
                <a:lnTo>
                  <a:pt x="715658" y="554711"/>
                </a:lnTo>
                <a:lnTo>
                  <a:pt x="0" y="554711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8" name="object 798"/>
          <p:cNvSpPr/>
          <p:nvPr/>
        </p:nvSpPr>
        <p:spPr>
          <a:xfrm>
            <a:off x="9426829" y="4796688"/>
            <a:ext cx="715658" cy="554710"/>
          </a:xfrm>
          <a:custGeom>
            <a:avLst/>
            <a:gdLst/>
            <a:ahLst/>
            <a:cxnLst/>
            <a:rect l="l" t="t" r="r" b="b"/>
            <a:pathLst>
              <a:path w="715658" h="554710">
                <a:moveTo>
                  <a:pt x="0" y="554711"/>
                </a:moveTo>
                <a:lnTo>
                  <a:pt x="0" y="0"/>
                </a:lnTo>
                <a:lnTo>
                  <a:pt x="715658" y="0"/>
                </a:lnTo>
                <a:lnTo>
                  <a:pt x="715658" y="554711"/>
                </a:lnTo>
                <a:lnTo>
                  <a:pt x="0" y="554711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9" name="object 799"/>
          <p:cNvSpPr/>
          <p:nvPr/>
        </p:nvSpPr>
        <p:spPr>
          <a:xfrm>
            <a:off x="10142474" y="4796688"/>
            <a:ext cx="715658" cy="554710"/>
          </a:xfrm>
          <a:custGeom>
            <a:avLst/>
            <a:gdLst/>
            <a:ahLst/>
            <a:cxnLst/>
            <a:rect l="l" t="t" r="r" b="b"/>
            <a:pathLst>
              <a:path w="715658" h="554710">
                <a:moveTo>
                  <a:pt x="0" y="554711"/>
                </a:moveTo>
                <a:lnTo>
                  <a:pt x="0" y="0"/>
                </a:lnTo>
                <a:lnTo>
                  <a:pt x="715658" y="0"/>
                </a:lnTo>
                <a:lnTo>
                  <a:pt x="715658" y="554711"/>
                </a:lnTo>
                <a:lnTo>
                  <a:pt x="0" y="554711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0" name="object 800"/>
          <p:cNvSpPr/>
          <p:nvPr/>
        </p:nvSpPr>
        <p:spPr>
          <a:xfrm>
            <a:off x="7273543" y="4334002"/>
            <a:ext cx="12700" cy="1030097"/>
          </a:xfrm>
          <a:custGeom>
            <a:avLst/>
            <a:gdLst/>
            <a:ahLst/>
            <a:cxnLst/>
            <a:rect l="l" t="t" r="r" b="b"/>
            <a:pathLst>
              <a:path w="12700" h="1030097">
                <a:moveTo>
                  <a:pt x="6350" y="6350"/>
                </a:moveTo>
                <a:lnTo>
                  <a:pt x="6350" y="102374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1" name="object 801"/>
          <p:cNvSpPr/>
          <p:nvPr/>
        </p:nvSpPr>
        <p:spPr>
          <a:xfrm>
            <a:off x="7989189" y="4334002"/>
            <a:ext cx="12700" cy="1030097"/>
          </a:xfrm>
          <a:custGeom>
            <a:avLst/>
            <a:gdLst/>
            <a:ahLst/>
            <a:cxnLst/>
            <a:rect l="l" t="t" r="r" b="b"/>
            <a:pathLst>
              <a:path w="12700" h="1030097">
                <a:moveTo>
                  <a:pt x="6350" y="6350"/>
                </a:moveTo>
                <a:lnTo>
                  <a:pt x="6350" y="102374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2" name="object 802"/>
          <p:cNvSpPr/>
          <p:nvPr/>
        </p:nvSpPr>
        <p:spPr>
          <a:xfrm>
            <a:off x="8704834" y="4334002"/>
            <a:ext cx="12700" cy="1030097"/>
          </a:xfrm>
          <a:custGeom>
            <a:avLst/>
            <a:gdLst/>
            <a:ahLst/>
            <a:cxnLst/>
            <a:rect l="l" t="t" r="r" b="b"/>
            <a:pathLst>
              <a:path w="12700" h="1030097">
                <a:moveTo>
                  <a:pt x="6350" y="6350"/>
                </a:moveTo>
                <a:lnTo>
                  <a:pt x="6350" y="102374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3" name="object 803"/>
          <p:cNvSpPr/>
          <p:nvPr/>
        </p:nvSpPr>
        <p:spPr>
          <a:xfrm>
            <a:off x="9420479" y="4334002"/>
            <a:ext cx="12700" cy="1030097"/>
          </a:xfrm>
          <a:custGeom>
            <a:avLst/>
            <a:gdLst/>
            <a:ahLst/>
            <a:cxnLst/>
            <a:rect l="l" t="t" r="r" b="b"/>
            <a:pathLst>
              <a:path w="12700" h="1030097">
                <a:moveTo>
                  <a:pt x="6350" y="6350"/>
                </a:moveTo>
                <a:lnTo>
                  <a:pt x="6350" y="102374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4" name="object 804"/>
          <p:cNvSpPr/>
          <p:nvPr/>
        </p:nvSpPr>
        <p:spPr>
          <a:xfrm>
            <a:off x="10136124" y="4334002"/>
            <a:ext cx="12700" cy="1030097"/>
          </a:xfrm>
          <a:custGeom>
            <a:avLst/>
            <a:gdLst/>
            <a:ahLst/>
            <a:cxnLst/>
            <a:rect l="l" t="t" r="r" b="b"/>
            <a:pathLst>
              <a:path w="12700" h="1030097">
                <a:moveTo>
                  <a:pt x="6350" y="6350"/>
                </a:moveTo>
                <a:lnTo>
                  <a:pt x="6350" y="102374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5" name="object 805"/>
          <p:cNvSpPr/>
          <p:nvPr/>
        </p:nvSpPr>
        <p:spPr>
          <a:xfrm>
            <a:off x="6538849" y="4777613"/>
            <a:ext cx="4344670" cy="38100"/>
          </a:xfrm>
          <a:custGeom>
            <a:avLst/>
            <a:gdLst/>
            <a:ahLst/>
            <a:cxnLst/>
            <a:rect l="l" t="t" r="r" b="b"/>
            <a:pathLst>
              <a:path w="4344670" h="38100">
                <a:moveTo>
                  <a:pt x="19050" y="19050"/>
                </a:moveTo>
                <a:lnTo>
                  <a:pt x="4325620" y="1905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6" name="object 806"/>
          <p:cNvSpPr/>
          <p:nvPr/>
        </p:nvSpPr>
        <p:spPr>
          <a:xfrm>
            <a:off x="6557899" y="4334002"/>
            <a:ext cx="12700" cy="1030097"/>
          </a:xfrm>
          <a:custGeom>
            <a:avLst/>
            <a:gdLst/>
            <a:ahLst/>
            <a:cxnLst/>
            <a:rect l="l" t="t" r="r" b="b"/>
            <a:pathLst>
              <a:path w="12700" h="1030097">
                <a:moveTo>
                  <a:pt x="6350" y="6350"/>
                </a:moveTo>
                <a:lnTo>
                  <a:pt x="6350" y="102374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7" name="object 807"/>
          <p:cNvSpPr/>
          <p:nvPr/>
        </p:nvSpPr>
        <p:spPr>
          <a:xfrm>
            <a:off x="10851769" y="4334002"/>
            <a:ext cx="12700" cy="1030097"/>
          </a:xfrm>
          <a:custGeom>
            <a:avLst/>
            <a:gdLst/>
            <a:ahLst/>
            <a:cxnLst/>
            <a:rect l="l" t="t" r="r" b="b"/>
            <a:pathLst>
              <a:path w="12700" h="1030097">
                <a:moveTo>
                  <a:pt x="6350" y="6350"/>
                </a:moveTo>
                <a:lnTo>
                  <a:pt x="6350" y="102374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8" name="object 808"/>
          <p:cNvSpPr/>
          <p:nvPr/>
        </p:nvSpPr>
        <p:spPr>
          <a:xfrm>
            <a:off x="6551549" y="4340352"/>
            <a:ext cx="4319270" cy="12700"/>
          </a:xfrm>
          <a:custGeom>
            <a:avLst/>
            <a:gdLst/>
            <a:ahLst/>
            <a:cxnLst/>
            <a:rect l="l" t="t" r="r" b="b"/>
            <a:pathLst>
              <a:path w="4319270" h="12700">
                <a:moveTo>
                  <a:pt x="6350" y="6350"/>
                </a:moveTo>
                <a:lnTo>
                  <a:pt x="4312920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9" name="object 809"/>
          <p:cNvSpPr/>
          <p:nvPr/>
        </p:nvSpPr>
        <p:spPr>
          <a:xfrm>
            <a:off x="6551549" y="5345049"/>
            <a:ext cx="4319270" cy="12700"/>
          </a:xfrm>
          <a:custGeom>
            <a:avLst/>
            <a:gdLst/>
            <a:ahLst/>
            <a:cxnLst/>
            <a:rect l="l" t="t" r="r" b="b"/>
            <a:pathLst>
              <a:path w="4319270" h="12700">
                <a:moveTo>
                  <a:pt x="6350" y="6350"/>
                </a:moveTo>
                <a:lnTo>
                  <a:pt x="4312920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text 1"/>
          <p:cNvSpPr txBox="1"/>
          <p:nvPr/>
        </p:nvSpPr>
        <p:spPr>
          <a:xfrm>
            <a:off x="6865874" y="4436720"/>
            <a:ext cx="16024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5" name="text 1"/>
          <p:cNvSpPr txBox="1"/>
          <p:nvPr/>
        </p:nvSpPr>
        <p:spPr>
          <a:xfrm>
            <a:off x="7581646" y="4436720"/>
            <a:ext cx="161163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6" name="text 1"/>
          <p:cNvSpPr txBox="1"/>
          <p:nvPr/>
        </p:nvSpPr>
        <p:spPr>
          <a:xfrm>
            <a:off x="8298815" y="4436720"/>
            <a:ext cx="158649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3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7" name="text 1"/>
          <p:cNvSpPr txBox="1"/>
          <p:nvPr/>
        </p:nvSpPr>
        <p:spPr>
          <a:xfrm>
            <a:off x="9009888" y="4436720"/>
            <a:ext cx="167793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4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8" name="text 1"/>
          <p:cNvSpPr txBox="1"/>
          <p:nvPr/>
        </p:nvSpPr>
        <p:spPr>
          <a:xfrm>
            <a:off x="9730486" y="4436720"/>
            <a:ext cx="158877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5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9" name="text 1"/>
          <p:cNvSpPr txBox="1"/>
          <p:nvPr/>
        </p:nvSpPr>
        <p:spPr>
          <a:xfrm>
            <a:off x="10438511" y="4436720"/>
            <a:ext cx="172822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6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40" name="text 1"/>
          <p:cNvSpPr txBox="1"/>
          <p:nvPr/>
        </p:nvSpPr>
        <p:spPr>
          <a:xfrm>
            <a:off x="6753098" y="4864332"/>
            <a:ext cx="422674" cy="2861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12</a:t>
            </a:r>
            <a:endParaRPr sz="2400">
              <a:latin typeface="Arial"/>
              <a:cs typeface="Arial"/>
            </a:endParaRPr>
          </a:p>
        </p:txBody>
      </p:sp>
      <p:sp>
        <p:nvSpPr>
          <p:cNvPr id="41" name="text 1"/>
          <p:cNvSpPr txBox="1"/>
          <p:nvPr/>
        </p:nvSpPr>
        <p:spPr>
          <a:xfrm>
            <a:off x="7554214" y="4864332"/>
            <a:ext cx="254457" cy="2861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solidFill>
                  <a:srgbClr val="BE7600"/>
                </a:solidFill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42" name="text 1"/>
          <p:cNvSpPr txBox="1"/>
          <p:nvPr/>
        </p:nvSpPr>
        <p:spPr>
          <a:xfrm>
            <a:off x="8184515" y="4864332"/>
            <a:ext cx="422674" cy="2861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solidFill>
                  <a:srgbClr val="BE7600"/>
                </a:solidFill>
                <a:latin typeface="Arial"/>
                <a:cs typeface="Arial"/>
              </a:rPr>
              <a:t>35</a:t>
            </a:r>
            <a:endParaRPr sz="2400">
              <a:latin typeface="Arial"/>
              <a:cs typeface="Arial"/>
            </a:endParaRPr>
          </a:p>
        </p:txBody>
      </p:sp>
      <p:sp>
        <p:nvSpPr>
          <p:cNvPr id="43" name="text 1"/>
          <p:cNvSpPr txBox="1"/>
          <p:nvPr/>
        </p:nvSpPr>
        <p:spPr>
          <a:xfrm>
            <a:off x="8900160" y="4864332"/>
            <a:ext cx="422674" cy="2861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42</a:t>
            </a:r>
            <a:endParaRPr sz="2400">
              <a:latin typeface="Arial"/>
              <a:cs typeface="Arial"/>
            </a:endParaRPr>
          </a:p>
        </p:txBody>
      </p:sp>
      <p:sp>
        <p:nvSpPr>
          <p:cNvPr id="44" name="text 1"/>
          <p:cNvSpPr txBox="1"/>
          <p:nvPr/>
        </p:nvSpPr>
        <p:spPr>
          <a:xfrm>
            <a:off x="9616186" y="4864332"/>
            <a:ext cx="422674" cy="2861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77</a:t>
            </a:r>
            <a:endParaRPr sz="2400">
              <a:latin typeface="Arial"/>
              <a:cs typeface="Arial"/>
            </a:endParaRPr>
          </a:p>
        </p:txBody>
      </p:sp>
      <p:sp>
        <p:nvSpPr>
          <p:cNvPr id="45" name="text 1"/>
          <p:cNvSpPr txBox="1"/>
          <p:nvPr/>
        </p:nvSpPr>
        <p:spPr>
          <a:xfrm>
            <a:off x="10248011" y="4864332"/>
            <a:ext cx="591839" cy="2861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101</a:t>
            </a:r>
            <a:endParaRPr sz="2400">
              <a:latin typeface="Arial"/>
              <a:cs typeface="Arial"/>
            </a:endParaRPr>
          </a:p>
        </p:txBody>
      </p:sp>
      <p:sp>
        <p:nvSpPr>
          <p:cNvPr id="46" name="text 1"/>
          <p:cNvSpPr txBox="1"/>
          <p:nvPr/>
        </p:nvSpPr>
        <p:spPr>
          <a:xfrm>
            <a:off x="7657846" y="5888431"/>
            <a:ext cx="167792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616162"/>
                </a:solidFill>
                <a:latin typeface="Corbel"/>
                <a:cs typeface="Corbel"/>
              </a:rPr>
              <a:t>4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47" name="text 1"/>
          <p:cNvSpPr txBox="1"/>
          <p:nvPr/>
        </p:nvSpPr>
        <p:spPr>
          <a:xfrm>
            <a:off x="7778242" y="5876544"/>
            <a:ext cx="174955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616162"/>
                </a:solidFill>
                <a:latin typeface="Corbel"/>
                <a:cs typeface="Corbel"/>
              </a:rPr>
              <a:t>th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48" name="text 1"/>
          <p:cNvSpPr txBox="1"/>
          <p:nvPr/>
        </p:nvSpPr>
        <p:spPr>
          <a:xfrm>
            <a:off x="7968742" y="5888431"/>
            <a:ext cx="1659180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616162"/>
                </a:solidFill>
                <a:latin typeface="Corbel"/>
                <a:cs typeface="Corbel"/>
              </a:rPr>
              <a:t>Largest element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810" name="object 810"/>
          <p:cNvSpPr/>
          <p:nvPr/>
        </p:nvSpPr>
        <p:spPr>
          <a:xfrm>
            <a:off x="8452104" y="5439156"/>
            <a:ext cx="282702" cy="375310"/>
          </a:xfrm>
          <a:custGeom>
            <a:avLst/>
            <a:gdLst/>
            <a:ahLst/>
            <a:cxnLst/>
            <a:rect l="l" t="t" r="r" b="b"/>
            <a:pathLst>
              <a:path w="282702" h="375310">
                <a:moveTo>
                  <a:pt x="236347" y="375310"/>
                </a:moveTo>
                <a:lnTo>
                  <a:pt x="60579" y="132461"/>
                </a:lnTo>
                <a:lnTo>
                  <a:pt x="106934" y="98933"/>
                </a:lnTo>
                <a:lnTo>
                  <a:pt x="282702" y="341808"/>
                </a:lnTo>
                <a:close/>
                <a:moveTo>
                  <a:pt x="31115" y="189154"/>
                </a:moveTo>
                <a:lnTo>
                  <a:pt x="0" y="0"/>
                </a:lnTo>
                <a:lnTo>
                  <a:pt x="169926" y="88646"/>
                </a:lnTo>
                <a:close/>
              </a:path>
            </a:pathLst>
          </a:custGeom>
          <a:solidFill>
            <a:srgbClr val="A6B7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text 1"/>
          <p:cNvSpPr txBox="1"/>
          <p:nvPr/>
        </p:nvSpPr>
        <p:spPr>
          <a:xfrm>
            <a:off x="1234744" y="2213457"/>
            <a:ext cx="1998193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002060"/>
                </a:solidFill>
                <a:latin typeface="Corbel"/>
                <a:cs typeface="Corbel"/>
              </a:rPr>
              <a:t>Forth Iteration/pass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0" name="text 1"/>
          <p:cNvSpPr txBox="1"/>
          <p:nvPr/>
        </p:nvSpPr>
        <p:spPr>
          <a:xfrm>
            <a:off x="6678168" y="3140303"/>
            <a:ext cx="1698041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616162"/>
                </a:solidFill>
                <a:latin typeface="Corbel"/>
                <a:cs typeface="Corbel"/>
              </a:rPr>
              <a:t>No need to swap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object 811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2" name="object 812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3" name="object 813"/>
          <p:cNvSpPr/>
          <p:nvPr/>
        </p:nvSpPr>
        <p:spPr>
          <a:xfrm>
            <a:off x="225298" y="237490"/>
            <a:ext cx="11736832" cy="6390640"/>
          </a:xfrm>
          <a:custGeom>
            <a:avLst/>
            <a:gdLst/>
            <a:ahLst/>
            <a:cxnLst/>
            <a:rect l="l" t="t" r="r" b="b"/>
            <a:pathLst>
              <a:path w="11736832" h="6390640">
                <a:moveTo>
                  <a:pt x="6350" y="6384290"/>
                </a:moveTo>
                <a:lnTo>
                  <a:pt x="6350" y="6350"/>
                </a:lnTo>
                <a:lnTo>
                  <a:pt x="11730482" y="6350"/>
                </a:lnTo>
                <a:lnTo>
                  <a:pt x="11730482" y="6384290"/>
                </a:lnTo>
                <a:lnTo>
                  <a:pt x="6350" y="63842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1025833"/>
            <a:ext cx="5239023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latin typeface="Corbel"/>
                <a:cs typeface="Corbel"/>
              </a:rPr>
              <a:t>Bubble Sort - Example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803001" y="6346241"/>
            <a:ext cx="163220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Corbel"/>
                <a:cs typeface="Corbel"/>
              </a:rPr>
              <a:t>23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234744" y="2213457"/>
            <a:ext cx="1923669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002060"/>
                </a:solidFill>
                <a:latin typeface="Corbel"/>
                <a:cs typeface="Corbel"/>
              </a:rPr>
              <a:t>Fifth Iteration/pass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814" name="object 814"/>
          <p:cNvSpPr/>
          <p:nvPr/>
        </p:nvSpPr>
        <p:spPr>
          <a:xfrm>
            <a:off x="1143000" y="2548420"/>
            <a:ext cx="715657" cy="449923"/>
          </a:xfrm>
          <a:custGeom>
            <a:avLst/>
            <a:gdLst/>
            <a:ahLst/>
            <a:cxnLst/>
            <a:rect l="l" t="t" r="r" b="b"/>
            <a:pathLst>
              <a:path w="715657" h="449923">
                <a:moveTo>
                  <a:pt x="0" y="449923"/>
                </a:moveTo>
                <a:lnTo>
                  <a:pt x="0" y="0"/>
                </a:lnTo>
                <a:lnTo>
                  <a:pt x="715657" y="0"/>
                </a:lnTo>
                <a:lnTo>
                  <a:pt x="715657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5" name="object 815"/>
          <p:cNvSpPr/>
          <p:nvPr/>
        </p:nvSpPr>
        <p:spPr>
          <a:xfrm>
            <a:off x="1858645" y="2548420"/>
            <a:ext cx="715657" cy="449923"/>
          </a:xfrm>
          <a:custGeom>
            <a:avLst/>
            <a:gdLst/>
            <a:ahLst/>
            <a:cxnLst/>
            <a:rect l="l" t="t" r="r" b="b"/>
            <a:pathLst>
              <a:path w="715657" h="449923">
                <a:moveTo>
                  <a:pt x="0" y="449923"/>
                </a:moveTo>
                <a:lnTo>
                  <a:pt x="0" y="0"/>
                </a:lnTo>
                <a:lnTo>
                  <a:pt x="715657" y="0"/>
                </a:lnTo>
                <a:lnTo>
                  <a:pt x="715657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6" name="object 816"/>
          <p:cNvSpPr/>
          <p:nvPr/>
        </p:nvSpPr>
        <p:spPr>
          <a:xfrm>
            <a:off x="2574290" y="2548420"/>
            <a:ext cx="715657" cy="449923"/>
          </a:xfrm>
          <a:custGeom>
            <a:avLst/>
            <a:gdLst/>
            <a:ahLst/>
            <a:cxnLst/>
            <a:rect l="l" t="t" r="r" b="b"/>
            <a:pathLst>
              <a:path w="715657" h="449923">
                <a:moveTo>
                  <a:pt x="0" y="449923"/>
                </a:moveTo>
                <a:lnTo>
                  <a:pt x="0" y="0"/>
                </a:lnTo>
                <a:lnTo>
                  <a:pt x="715657" y="0"/>
                </a:lnTo>
                <a:lnTo>
                  <a:pt x="715657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7" name="object 817"/>
          <p:cNvSpPr/>
          <p:nvPr/>
        </p:nvSpPr>
        <p:spPr>
          <a:xfrm>
            <a:off x="3289934" y="2548420"/>
            <a:ext cx="715658" cy="449923"/>
          </a:xfrm>
          <a:custGeom>
            <a:avLst/>
            <a:gdLst/>
            <a:ahLst/>
            <a:cxnLst/>
            <a:rect l="l" t="t" r="r" b="b"/>
            <a:pathLst>
              <a:path w="715658" h="449923">
                <a:moveTo>
                  <a:pt x="0" y="449923"/>
                </a:moveTo>
                <a:lnTo>
                  <a:pt x="0" y="0"/>
                </a:lnTo>
                <a:lnTo>
                  <a:pt x="715658" y="0"/>
                </a:lnTo>
                <a:lnTo>
                  <a:pt x="715658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8" name="object 818"/>
          <p:cNvSpPr/>
          <p:nvPr/>
        </p:nvSpPr>
        <p:spPr>
          <a:xfrm>
            <a:off x="4005580" y="2548420"/>
            <a:ext cx="715658" cy="449923"/>
          </a:xfrm>
          <a:custGeom>
            <a:avLst/>
            <a:gdLst/>
            <a:ahLst/>
            <a:cxnLst/>
            <a:rect l="l" t="t" r="r" b="b"/>
            <a:pathLst>
              <a:path w="715658" h="449923">
                <a:moveTo>
                  <a:pt x="0" y="449923"/>
                </a:moveTo>
                <a:lnTo>
                  <a:pt x="0" y="0"/>
                </a:lnTo>
                <a:lnTo>
                  <a:pt x="715658" y="0"/>
                </a:lnTo>
                <a:lnTo>
                  <a:pt x="715658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9" name="object 819"/>
          <p:cNvSpPr/>
          <p:nvPr/>
        </p:nvSpPr>
        <p:spPr>
          <a:xfrm>
            <a:off x="4721225" y="2548420"/>
            <a:ext cx="715658" cy="449923"/>
          </a:xfrm>
          <a:custGeom>
            <a:avLst/>
            <a:gdLst/>
            <a:ahLst/>
            <a:cxnLst/>
            <a:rect l="l" t="t" r="r" b="b"/>
            <a:pathLst>
              <a:path w="715658" h="449923">
                <a:moveTo>
                  <a:pt x="0" y="449923"/>
                </a:moveTo>
                <a:lnTo>
                  <a:pt x="0" y="0"/>
                </a:lnTo>
                <a:lnTo>
                  <a:pt x="715658" y="0"/>
                </a:lnTo>
                <a:lnTo>
                  <a:pt x="715658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0" name="object 820"/>
          <p:cNvSpPr/>
          <p:nvPr/>
        </p:nvSpPr>
        <p:spPr>
          <a:xfrm>
            <a:off x="1143000" y="2998368"/>
            <a:ext cx="715657" cy="554710"/>
          </a:xfrm>
          <a:custGeom>
            <a:avLst/>
            <a:gdLst/>
            <a:ahLst/>
            <a:cxnLst/>
            <a:rect l="l" t="t" r="r" b="b"/>
            <a:pathLst>
              <a:path w="715657" h="554710">
                <a:moveTo>
                  <a:pt x="0" y="554710"/>
                </a:moveTo>
                <a:lnTo>
                  <a:pt x="0" y="0"/>
                </a:lnTo>
                <a:lnTo>
                  <a:pt x="715657" y="0"/>
                </a:lnTo>
                <a:lnTo>
                  <a:pt x="715657" y="554710"/>
                </a:lnTo>
                <a:lnTo>
                  <a:pt x="0" y="55471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1" name="object 821"/>
          <p:cNvSpPr/>
          <p:nvPr/>
        </p:nvSpPr>
        <p:spPr>
          <a:xfrm>
            <a:off x="1858645" y="2998368"/>
            <a:ext cx="715657" cy="554710"/>
          </a:xfrm>
          <a:custGeom>
            <a:avLst/>
            <a:gdLst/>
            <a:ahLst/>
            <a:cxnLst/>
            <a:rect l="l" t="t" r="r" b="b"/>
            <a:pathLst>
              <a:path w="715657" h="554710">
                <a:moveTo>
                  <a:pt x="0" y="554710"/>
                </a:moveTo>
                <a:lnTo>
                  <a:pt x="0" y="0"/>
                </a:lnTo>
                <a:lnTo>
                  <a:pt x="715657" y="0"/>
                </a:lnTo>
                <a:lnTo>
                  <a:pt x="715657" y="554710"/>
                </a:lnTo>
                <a:lnTo>
                  <a:pt x="0" y="55471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2" name="object 822"/>
          <p:cNvSpPr/>
          <p:nvPr/>
        </p:nvSpPr>
        <p:spPr>
          <a:xfrm>
            <a:off x="2574290" y="2998368"/>
            <a:ext cx="715657" cy="554710"/>
          </a:xfrm>
          <a:custGeom>
            <a:avLst/>
            <a:gdLst/>
            <a:ahLst/>
            <a:cxnLst/>
            <a:rect l="l" t="t" r="r" b="b"/>
            <a:pathLst>
              <a:path w="715657" h="554710">
                <a:moveTo>
                  <a:pt x="0" y="554710"/>
                </a:moveTo>
                <a:lnTo>
                  <a:pt x="0" y="0"/>
                </a:lnTo>
                <a:lnTo>
                  <a:pt x="715657" y="0"/>
                </a:lnTo>
                <a:lnTo>
                  <a:pt x="715657" y="554710"/>
                </a:lnTo>
                <a:lnTo>
                  <a:pt x="0" y="55471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3" name="object 823"/>
          <p:cNvSpPr/>
          <p:nvPr/>
        </p:nvSpPr>
        <p:spPr>
          <a:xfrm>
            <a:off x="3289934" y="2998368"/>
            <a:ext cx="715658" cy="554710"/>
          </a:xfrm>
          <a:custGeom>
            <a:avLst/>
            <a:gdLst/>
            <a:ahLst/>
            <a:cxnLst/>
            <a:rect l="l" t="t" r="r" b="b"/>
            <a:pathLst>
              <a:path w="715658" h="554710">
                <a:moveTo>
                  <a:pt x="0" y="554710"/>
                </a:moveTo>
                <a:lnTo>
                  <a:pt x="0" y="0"/>
                </a:lnTo>
                <a:lnTo>
                  <a:pt x="715658" y="0"/>
                </a:lnTo>
                <a:lnTo>
                  <a:pt x="715658" y="554710"/>
                </a:lnTo>
                <a:lnTo>
                  <a:pt x="0" y="55471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4" name="object 824"/>
          <p:cNvSpPr/>
          <p:nvPr/>
        </p:nvSpPr>
        <p:spPr>
          <a:xfrm>
            <a:off x="4005580" y="2998368"/>
            <a:ext cx="715658" cy="554710"/>
          </a:xfrm>
          <a:custGeom>
            <a:avLst/>
            <a:gdLst/>
            <a:ahLst/>
            <a:cxnLst/>
            <a:rect l="l" t="t" r="r" b="b"/>
            <a:pathLst>
              <a:path w="715658" h="554710">
                <a:moveTo>
                  <a:pt x="0" y="554710"/>
                </a:moveTo>
                <a:lnTo>
                  <a:pt x="0" y="0"/>
                </a:lnTo>
                <a:lnTo>
                  <a:pt x="715658" y="0"/>
                </a:lnTo>
                <a:lnTo>
                  <a:pt x="715658" y="554710"/>
                </a:lnTo>
                <a:lnTo>
                  <a:pt x="0" y="55471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5" name="object 825"/>
          <p:cNvSpPr/>
          <p:nvPr/>
        </p:nvSpPr>
        <p:spPr>
          <a:xfrm>
            <a:off x="4721225" y="2998368"/>
            <a:ext cx="715658" cy="554710"/>
          </a:xfrm>
          <a:custGeom>
            <a:avLst/>
            <a:gdLst/>
            <a:ahLst/>
            <a:cxnLst/>
            <a:rect l="l" t="t" r="r" b="b"/>
            <a:pathLst>
              <a:path w="715658" h="554710">
                <a:moveTo>
                  <a:pt x="0" y="554710"/>
                </a:moveTo>
                <a:lnTo>
                  <a:pt x="0" y="0"/>
                </a:lnTo>
                <a:lnTo>
                  <a:pt x="715658" y="0"/>
                </a:lnTo>
                <a:lnTo>
                  <a:pt x="715658" y="554710"/>
                </a:lnTo>
                <a:lnTo>
                  <a:pt x="0" y="55471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6" name="object 826"/>
          <p:cNvSpPr/>
          <p:nvPr/>
        </p:nvSpPr>
        <p:spPr>
          <a:xfrm>
            <a:off x="1852295" y="2535682"/>
            <a:ext cx="12700" cy="1030096"/>
          </a:xfrm>
          <a:custGeom>
            <a:avLst/>
            <a:gdLst/>
            <a:ahLst/>
            <a:cxnLst/>
            <a:rect l="l" t="t" r="r" b="b"/>
            <a:pathLst>
              <a:path w="12700" h="1030096">
                <a:moveTo>
                  <a:pt x="6350" y="6350"/>
                </a:moveTo>
                <a:lnTo>
                  <a:pt x="6350" y="102374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7" name="object 827"/>
          <p:cNvSpPr/>
          <p:nvPr/>
        </p:nvSpPr>
        <p:spPr>
          <a:xfrm>
            <a:off x="2567940" y="2535682"/>
            <a:ext cx="12700" cy="1030096"/>
          </a:xfrm>
          <a:custGeom>
            <a:avLst/>
            <a:gdLst/>
            <a:ahLst/>
            <a:cxnLst/>
            <a:rect l="l" t="t" r="r" b="b"/>
            <a:pathLst>
              <a:path w="12700" h="1030096">
                <a:moveTo>
                  <a:pt x="6350" y="6350"/>
                </a:moveTo>
                <a:lnTo>
                  <a:pt x="6350" y="102374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8" name="object 828"/>
          <p:cNvSpPr/>
          <p:nvPr/>
        </p:nvSpPr>
        <p:spPr>
          <a:xfrm>
            <a:off x="3283584" y="2535682"/>
            <a:ext cx="12700" cy="1030096"/>
          </a:xfrm>
          <a:custGeom>
            <a:avLst/>
            <a:gdLst/>
            <a:ahLst/>
            <a:cxnLst/>
            <a:rect l="l" t="t" r="r" b="b"/>
            <a:pathLst>
              <a:path w="12700" h="1030096">
                <a:moveTo>
                  <a:pt x="6350" y="6350"/>
                </a:moveTo>
                <a:lnTo>
                  <a:pt x="6350" y="102374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9" name="object 829"/>
          <p:cNvSpPr/>
          <p:nvPr/>
        </p:nvSpPr>
        <p:spPr>
          <a:xfrm>
            <a:off x="3999230" y="2535682"/>
            <a:ext cx="12700" cy="1030096"/>
          </a:xfrm>
          <a:custGeom>
            <a:avLst/>
            <a:gdLst/>
            <a:ahLst/>
            <a:cxnLst/>
            <a:rect l="l" t="t" r="r" b="b"/>
            <a:pathLst>
              <a:path w="12700" h="1030096">
                <a:moveTo>
                  <a:pt x="6350" y="6350"/>
                </a:moveTo>
                <a:lnTo>
                  <a:pt x="6350" y="102374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0" name="object 830"/>
          <p:cNvSpPr/>
          <p:nvPr/>
        </p:nvSpPr>
        <p:spPr>
          <a:xfrm>
            <a:off x="4714875" y="2535682"/>
            <a:ext cx="12700" cy="1030096"/>
          </a:xfrm>
          <a:custGeom>
            <a:avLst/>
            <a:gdLst/>
            <a:ahLst/>
            <a:cxnLst/>
            <a:rect l="l" t="t" r="r" b="b"/>
            <a:pathLst>
              <a:path w="12700" h="1030096">
                <a:moveTo>
                  <a:pt x="6350" y="6350"/>
                </a:moveTo>
                <a:lnTo>
                  <a:pt x="6350" y="102374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1" name="object 831"/>
          <p:cNvSpPr/>
          <p:nvPr/>
        </p:nvSpPr>
        <p:spPr>
          <a:xfrm>
            <a:off x="1117600" y="2979293"/>
            <a:ext cx="4344670" cy="38100"/>
          </a:xfrm>
          <a:custGeom>
            <a:avLst/>
            <a:gdLst/>
            <a:ahLst/>
            <a:cxnLst/>
            <a:rect l="l" t="t" r="r" b="b"/>
            <a:pathLst>
              <a:path w="4344670" h="38100">
                <a:moveTo>
                  <a:pt x="19050" y="19050"/>
                </a:moveTo>
                <a:lnTo>
                  <a:pt x="4325620" y="1905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2" name="object 832"/>
          <p:cNvSpPr/>
          <p:nvPr/>
        </p:nvSpPr>
        <p:spPr>
          <a:xfrm>
            <a:off x="1136650" y="2535682"/>
            <a:ext cx="12700" cy="1030096"/>
          </a:xfrm>
          <a:custGeom>
            <a:avLst/>
            <a:gdLst/>
            <a:ahLst/>
            <a:cxnLst/>
            <a:rect l="l" t="t" r="r" b="b"/>
            <a:pathLst>
              <a:path w="12700" h="1030096">
                <a:moveTo>
                  <a:pt x="6350" y="6350"/>
                </a:moveTo>
                <a:lnTo>
                  <a:pt x="6350" y="102374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3" name="object 833"/>
          <p:cNvSpPr/>
          <p:nvPr/>
        </p:nvSpPr>
        <p:spPr>
          <a:xfrm>
            <a:off x="5430520" y="2535682"/>
            <a:ext cx="12700" cy="1030096"/>
          </a:xfrm>
          <a:custGeom>
            <a:avLst/>
            <a:gdLst/>
            <a:ahLst/>
            <a:cxnLst/>
            <a:rect l="l" t="t" r="r" b="b"/>
            <a:pathLst>
              <a:path w="12700" h="1030096">
                <a:moveTo>
                  <a:pt x="6350" y="6350"/>
                </a:moveTo>
                <a:lnTo>
                  <a:pt x="6350" y="102374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4" name="object 834"/>
          <p:cNvSpPr/>
          <p:nvPr/>
        </p:nvSpPr>
        <p:spPr>
          <a:xfrm>
            <a:off x="1130300" y="2542032"/>
            <a:ext cx="4319270" cy="12700"/>
          </a:xfrm>
          <a:custGeom>
            <a:avLst/>
            <a:gdLst/>
            <a:ahLst/>
            <a:cxnLst/>
            <a:rect l="l" t="t" r="r" b="b"/>
            <a:pathLst>
              <a:path w="4319270" h="12700">
                <a:moveTo>
                  <a:pt x="6350" y="6350"/>
                </a:moveTo>
                <a:lnTo>
                  <a:pt x="4312920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5" name="object 835"/>
          <p:cNvSpPr/>
          <p:nvPr/>
        </p:nvSpPr>
        <p:spPr>
          <a:xfrm>
            <a:off x="1130300" y="3546728"/>
            <a:ext cx="4319270" cy="12700"/>
          </a:xfrm>
          <a:custGeom>
            <a:avLst/>
            <a:gdLst/>
            <a:ahLst/>
            <a:cxnLst/>
            <a:rect l="l" t="t" r="r" b="b"/>
            <a:pathLst>
              <a:path w="4319270" h="12700">
                <a:moveTo>
                  <a:pt x="6350" y="6350"/>
                </a:moveTo>
                <a:lnTo>
                  <a:pt x="4312920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text 1"/>
          <p:cNvSpPr txBox="1"/>
          <p:nvPr/>
        </p:nvSpPr>
        <p:spPr>
          <a:xfrm>
            <a:off x="1443863" y="2638018"/>
            <a:ext cx="16024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2159762" y="2638018"/>
            <a:ext cx="161163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2877058" y="2638018"/>
            <a:ext cx="15864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3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3588131" y="2638018"/>
            <a:ext cx="167792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4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308348" y="2638018"/>
            <a:ext cx="158877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5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5016373" y="2638018"/>
            <a:ext cx="172821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6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331087" y="3066034"/>
            <a:ext cx="422757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12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2132076" y="3066034"/>
            <a:ext cx="254203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2762758" y="3066034"/>
            <a:ext cx="422757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35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3478403" y="3066034"/>
            <a:ext cx="422757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42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194048" y="3066034"/>
            <a:ext cx="422758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77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825873" y="3066034"/>
            <a:ext cx="591922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101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3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044" y="3070872"/>
            <a:ext cx="649249" cy="490715"/>
          </a:xfrm>
          <a:prstGeom prst="rect">
            <a:avLst/>
          </a:prstGeom>
        </p:spPr>
      </p:pic>
      <p:pic>
        <p:nvPicPr>
          <p:cNvPr id="3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002" y="3097530"/>
            <a:ext cx="562356" cy="391668"/>
          </a:xfrm>
          <a:prstGeom prst="rect">
            <a:avLst/>
          </a:prstGeom>
        </p:spPr>
      </p:pic>
      <p:sp>
        <p:nvSpPr>
          <p:cNvPr id="836" name="object 836"/>
          <p:cNvSpPr/>
          <p:nvPr/>
        </p:nvSpPr>
        <p:spPr>
          <a:xfrm>
            <a:off x="5726002" y="3092529"/>
            <a:ext cx="572356" cy="401668"/>
          </a:xfrm>
          <a:custGeom>
            <a:avLst/>
            <a:gdLst/>
            <a:ahLst/>
            <a:cxnLst/>
            <a:rect l="l" t="t" r="r" b="b"/>
            <a:pathLst>
              <a:path w="572356" h="401668">
                <a:moveTo>
                  <a:pt x="5000" y="102917"/>
                </a:moveTo>
                <a:lnTo>
                  <a:pt x="371522" y="102917"/>
                </a:lnTo>
                <a:lnTo>
                  <a:pt x="371522" y="5001"/>
                </a:lnTo>
                <a:lnTo>
                  <a:pt x="567356" y="200835"/>
                </a:lnTo>
                <a:lnTo>
                  <a:pt x="371522" y="396669"/>
                </a:lnTo>
                <a:lnTo>
                  <a:pt x="371522" y="298752"/>
                </a:lnTo>
                <a:lnTo>
                  <a:pt x="5000" y="298752"/>
                </a:lnTo>
                <a:close/>
              </a:path>
            </a:pathLst>
          </a:custGeom>
          <a:ln w="9999">
            <a:solidFill>
              <a:srgbClr val="418AB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7" name="object 837"/>
          <p:cNvSpPr/>
          <p:nvPr/>
        </p:nvSpPr>
        <p:spPr>
          <a:xfrm>
            <a:off x="566166" y="2969514"/>
            <a:ext cx="431292" cy="553212"/>
          </a:xfrm>
          <a:custGeom>
            <a:avLst/>
            <a:gdLst/>
            <a:ahLst/>
            <a:cxnLst/>
            <a:rect l="l" t="t" r="r" b="b"/>
            <a:pathLst>
              <a:path w="431292" h="553212">
                <a:moveTo>
                  <a:pt x="0" y="191135"/>
                </a:moveTo>
                <a:lnTo>
                  <a:pt x="59601" y="138303"/>
                </a:lnTo>
                <a:lnTo>
                  <a:pt x="82372" y="52832"/>
                </a:lnTo>
                <a:lnTo>
                  <a:pt x="156044" y="52832"/>
                </a:lnTo>
                <a:lnTo>
                  <a:pt x="215646" y="0"/>
                </a:lnTo>
                <a:lnTo>
                  <a:pt x="275247" y="52832"/>
                </a:lnTo>
                <a:lnTo>
                  <a:pt x="348919" y="52832"/>
                </a:lnTo>
                <a:lnTo>
                  <a:pt x="371690" y="138303"/>
                </a:lnTo>
                <a:lnTo>
                  <a:pt x="431292" y="191135"/>
                </a:lnTo>
                <a:lnTo>
                  <a:pt x="408533" y="276606"/>
                </a:lnTo>
                <a:lnTo>
                  <a:pt x="431292" y="362076"/>
                </a:lnTo>
                <a:lnTo>
                  <a:pt x="371690" y="414909"/>
                </a:lnTo>
                <a:lnTo>
                  <a:pt x="348919" y="500380"/>
                </a:lnTo>
                <a:lnTo>
                  <a:pt x="275247" y="500380"/>
                </a:lnTo>
                <a:lnTo>
                  <a:pt x="215646" y="553212"/>
                </a:lnTo>
                <a:lnTo>
                  <a:pt x="156044" y="500380"/>
                </a:lnTo>
                <a:lnTo>
                  <a:pt x="82372" y="500380"/>
                </a:lnTo>
                <a:lnTo>
                  <a:pt x="59601" y="414909"/>
                </a:lnTo>
                <a:lnTo>
                  <a:pt x="0" y="362076"/>
                </a:lnTo>
                <a:lnTo>
                  <a:pt x="22758" y="276606"/>
                </a:lnTo>
                <a:close/>
              </a:path>
            </a:pathLst>
          </a:custGeom>
          <a:solidFill>
            <a:srgbClr val="FFCF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8" name="object 838"/>
          <p:cNvSpPr/>
          <p:nvPr/>
        </p:nvSpPr>
        <p:spPr>
          <a:xfrm>
            <a:off x="561166" y="2964514"/>
            <a:ext cx="441291" cy="563212"/>
          </a:xfrm>
          <a:custGeom>
            <a:avLst/>
            <a:gdLst/>
            <a:ahLst/>
            <a:cxnLst/>
            <a:rect l="l" t="t" r="r" b="b"/>
            <a:pathLst>
              <a:path w="441291" h="563212">
                <a:moveTo>
                  <a:pt x="5000" y="196135"/>
                </a:moveTo>
                <a:lnTo>
                  <a:pt x="64601" y="143303"/>
                </a:lnTo>
                <a:lnTo>
                  <a:pt x="87372" y="57832"/>
                </a:lnTo>
                <a:lnTo>
                  <a:pt x="161044" y="57832"/>
                </a:lnTo>
                <a:lnTo>
                  <a:pt x="220646" y="5000"/>
                </a:lnTo>
                <a:lnTo>
                  <a:pt x="280247" y="57832"/>
                </a:lnTo>
                <a:lnTo>
                  <a:pt x="353919" y="57832"/>
                </a:lnTo>
                <a:lnTo>
                  <a:pt x="376690" y="143303"/>
                </a:lnTo>
                <a:lnTo>
                  <a:pt x="436292" y="196135"/>
                </a:lnTo>
                <a:lnTo>
                  <a:pt x="413533" y="281606"/>
                </a:lnTo>
                <a:lnTo>
                  <a:pt x="436292" y="367076"/>
                </a:lnTo>
                <a:lnTo>
                  <a:pt x="376690" y="419909"/>
                </a:lnTo>
                <a:lnTo>
                  <a:pt x="353919" y="505380"/>
                </a:lnTo>
                <a:lnTo>
                  <a:pt x="280247" y="505380"/>
                </a:lnTo>
                <a:lnTo>
                  <a:pt x="220646" y="558212"/>
                </a:lnTo>
                <a:lnTo>
                  <a:pt x="161044" y="505380"/>
                </a:lnTo>
                <a:lnTo>
                  <a:pt x="87372" y="505380"/>
                </a:lnTo>
                <a:lnTo>
                  <a:pt x="64601" y="419909"/>
                </a:lnTo>
                <a:lnTo>
                  <a:pt x="5000" y="367076"/>
                </a:lnTo>
                <a:lnTo>
                  <a:pt x="27758" y="281606"/>
                </a:lnTo>
                <a:close/>
              </a:path>
            </a:pathLst>
          </a:custGeom>
          <a:ln w="9999">
            <a:solidFill>
              <a:srgbClr val="FE9E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text 1"/>
          <p:cNvSpPr txBox="1"/>
          <p:nvPr/>
        </p:nvSpPr>
        <p:spPr>
          <a:xfrm>
            <a:off x="716584" y="3188414"/>
            <a:ext cx="157167" cy="1402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00" spc="10" dirty="0">
                <a:latin typeface="Corbel"/>
                <a:cs typeface="Corbel"/>
              </a:rPr>
              <a:t>15</a:t>
            </a:r>
            <a:endParaRPr sz="1100">
              <a:latin typeface="Corbel"/>
              <a:cs typeface="Corbel"/>
            </a:endParaRPr>
          </a:p>
        </p:txBody>
      </p:sp>
      <p:sp>
        <p:nvSpPr>
          <p:cNvPr id="839" name="object 839"/>
          <p:cNvSpPr/>
          <p:nvPr/>
        </p:nvSpPr>
        <p:spPr>
          <a:xfrm>
            <a:off x="6585839" y="2548420"/>
            <a:ext cx="715658" cy="449923"/>
          </a:xfrm>
          <a:custGeom>
            <a:avLst/>
            <a:gdLst/>
            <a:ahLst/>
            <a:cxnLst/>
            <a:rect l="l" t="t" r="r" b="b"/>
            <a:pathLst>
              <a:path w="715658" h="449923">
                <a:moveTo>
                  <a:pt x="0" y="449923"/>
                </a:moveTo>
                <a:lnTo>
                  <a:pt x="0" y="0"/>
                </a:lnTo>
                <a:lnTo>
                  <a:pt x="715658" y="0"/>
                </a:lnTo>
                <a:lnTo>
                  <a:pt x="715658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0" name="object 840"/>
          <p:cNvSpPr/>
          <p:nvPr/>
        </p:nvSpPr>
        <p:spPr>
          <a:xfrm>
            <a:off x="7301484" y="2548420"/>
            <a:ext cx="715657" cy="449923"/>
          </a:xfrm>
          <a:custGeom>
            <a:avLst/>
            <a:gdLst/>
            <a:ahLst/>
            <a:cxnLst/>
            <a:rect l="l" t="t" r="r" b="b"/>
            <a:pathLst>
              <a:path w="715657" h="449923">
                <a:moveTo>
                  <a:pt x="0" y="449923"/>
                </a:moveTo>
                <a:lnTo>
                  <a:pt x="0" y="0"/>
                </a:lnTo>
                <a:lnTo>
                  <a:pt x="715657" y="0"/>
                </a:lnTo>
                <a:lnTo>
                  <a:pt x="715657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1" name="object 841"/>
          <p:cNvSpPr/>
          <p:nvPr/>
        </p:nvSpPr>
        <p:spPr>
          <a:xfrm>
            <a:off x="8017129" y="2548420"/>
            <a:ext cx="715658" cy="449923"/>
          </a:xfrm>
          <a:custGeom>
            <a:avLst/>
            <a:gdLst/>
            <a:ahLst/>
            <a:cxnLst/>
            <a:rect l="l" t="t" r="r" b="b"/>
            <a:pathLst>
              <a:path w="715658" h="449923">
                <a:moveTo>
                  <a:pt x="0" y="449923"/>
                </a:moveTo>
                <a:lnTo>
                  <a:pt x="0" y="0"/>
                </a:lnTo>
                <a:lnTo>
                  <a:pt x="715658" y="0"/>
                </a:lnTo>
                <a:lnTo>
                  <a:pt x="715658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2" name="object 842"/>
          <p:cNvSpPr/>
          <p:nvPr/>
        </p:nvSpPr>
        <p:spPr>
          <a:xfrm>
            <a:off x="8732774" y="2548420"/>
            <a:ext cx="715658" cy="449923"/>
          </a:xfrm>
          <a:custGeom>
            <a:avLst/>
            <a:gdLst/>
            <a:ahLst/>
            <a:cxnLst/>
            <a:rect l="l" t="t" r="r" b="b"/>
            <a:pathLst>
              <a:path w="715658" h="449923">
                <a:moveTo>
                  <a:pt x="0" y="449923"/>
                </a:moveTo>
                <a:lnTo>
                  <a:pt x="0" y="0"/>
                </a:lnTo>
                <a:lnTo>
                  <a:pt x="715658" y="0"/>
                </a:lnTo>
                <a:lnTo>
                  <a:pt x="715658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3" name="object 843"/>
          <p:cNvSpPr/>
          <p:nvPr/>
        </p:nvSpPr>
        <p:spPr>
          <a:xfrm>
            <a:off x="9448419" y="2548420"/>
            <a:ext cx="715657" cy="449923"/>
          </a:xfrm>
          <a:custGeom>
            <a:avLst/>
            <a:gdLst/>
            <a:ahLst/>
            <a:cxnLst/>
            <a:rect l="l" t="t" r="r" b="b"/>
            <a:pathLst>
              <a:path w="715657" h="449923">
                <a:moveTo>
                  <a:pt x="0" y="449923"/>
                </a:moveTo>
                <a:lnTo>
                  <a:pt x="0" y="0"/>
                </a:lnTo>
                <a:lnTo>
                  <a:pt x="715657" y="0"/>
                </a:lnTo>
                <a:lnTo>
                  <a:pt x="715657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4" name="object 844"/>
          <p:cNvSpPr/>
          <p:nvPr/>
        </p:nvSpPr>
        <p:spPr>
          <a:xfrm>
            <a:off x="10164191" y="2548420"/>
            <a:ext cx="715658" cy="449923"/>
          </a:xfrm>
          <a:custGeom>
            <a:avLst/>
            <a:gdLst/>
            <a:ahLst/>
            <a:cxnLst/>
            <a:rect l="l" t="t" r="r" b="b"/>
            <a:pathLst>
              <a:path w="715658" h="449923">
                <a:moveTo>
                  <a:pt x="0" y="449923"/>
                </a:moveTo>
                <a:lnTo>
                  <a:pt x="0" y="0"/>
                </a:lnTo>
                <a:lnTo>
                  <a:pt x="715658" y="0"/>
                </a:lnTo>
                <a:lnTo>
                  <a:pt x="715658" y="449923"/>
                </a:lnTo>
                <a:lnTo>
                  <a:pt x="0" y="449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5" name="object 845"/>
          <p:cNvSpPr/>
          <p:nvPr/>
        </p:nvSpPr>
        <p:spPr>
          <a:xfrm>
            <a:off x="6585839" y="2998368"/>
            <a:ext cx="715658" cy="554710"/>
          </a:xfrm>
          <a:custGeom>
            <a:avLst/>
            <a:gdLst/>
            <a:ahLst/>
            <a:cxnLst/>
            <a:rect l="l" t="t" r="r" b="b"/>
            <a:pathLst>
              <a:path w="715658" h="554710">
                <a:moveTo>
                  <a:pt x="0" y="554710"/>
                </a:moveTo>
                <a:lnTo>
                  <a:pt x="0" y="0"/>
                </a:lnTo>
                <a:lnTo>
                  <a:pt x="715658" y="0"/>
                </a:lnTo>
                <a:lnTo>
                  <a:pt x="715658" y="554710"/>
                </a:lnTo>
                <a:lnTo>
                  <a:pt x="0" y="55471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6" name="object 846"/>
          <p:cNvSpPr/>
          <p:nvPr/>
        </p:nvSpPr>
        <p:spPr>
          <a:xfrm>
            <a:off x="7301484" y="2998368"/>
            <a:ext cx="715657" cy="554710"/>
          </a:xfrm>
          <a:custGeom>
            <a:avLst/>
            <a:gdLst/>
            <a:ahLst/>
            <a:cxnLst/>
            <a:rect l="l" t="t" r="r" b="b"/>
            <a:pathLst>
              <a:path w="715657" h="554710">
                <a:moveTo>
                  <a:pt x="0" y="554710"/>
                </a:moveTo>
                <a:lnTo>
                  <a:pt x="0" y="0"/>
                </a:lnTo>
                <a:lnTo>
                  <a:pt x="715657" y="0"/>
                </a:lnTo>
                <a:lnTo>
                  <a:pt x="715657" y="554710"/>
                </a:lnTo>
                <a:lnTo>
                  <a:pt x="0" y="55471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7" name="object 847"/>
          <p:cNvSpPr/>
          <p:nvPr/>
        </p:nvSpPr>
        <p:spPr>
          <a:xfrm>
            <a:off x="8017129" y="2998368"/>
            <a:ext cx="715658" cy="554710"/>
          </a:xfrm>
          <a:custGeom>
            <a:avLst/>
            <a:gdLst/>
            <a:ahLst/>
            <a:cxnLst/>
            <a:rect l="l" t="t" r="r" b="b"/>
            <a:pathLst>
              <a:path w="715658" h="554710">
                <a:moveTo>
                  <a:pt x="0" y="554710"/>
                </a:moveTo>
                <a:lnTo>
                  <a:pt x="0" y="0"/>
                </a:lnTo>
                <a:lnTo>
                  <a:pt x="715658" y="0"/>
                </a:lnTo>
                <a:lnTo>
                  <a:pt x="715658" y="554710"/>
                </a:lnTo>
                <a:lnTo>
                  <a:pt x="0" y="55471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8" name="object 848"/>
          <p:cNvSpPr/>
          <p:nvPr/>
        </p:nvSpPr>
        <p:spPr>
          <a:xfrm>
            <a:off x="8732774" y="2998368"/>
            <a:ext cx="715658" cy="554710"/>
          </a:xfrm>
          <a:custGeom>
            <a:avLst/>
            <a:gdLst/>
            <a:ahLst/>
            <a:cxnLst/>
            <a:rect l="l" t="t" r="r" b="b"/>
            <a:pathLst>
              <a:path w="715658" h="554710">
                <a:moveTo>
                  <a:pt x="0" y="554710"/>
                </a:moveTo>
                <a:lnTo>
                  <a:pt x="0" y="0"/>
                </a:lnTo>
                <a:lnTo>
                  <a:pt x="715658" y="0"/>
                </a:lnTo>
                <a:lnTo>
                  <a:pt x="715658" y="554710"/>
                </a:lnTo>
                <a:lnTo>
                  <a:pt x="0" y="55471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9" name="object 849"/>
          <p:cNvSpPr/>
          <p:nvPr/>
        </p:nvSpPr>
        <p:spPr>
          <a:xfrm>
            <a:off x="9448419" y="2998368"/>
            <a:ext cx="715657" cy="554710"/>
          </a:xfrm>
          <a:custGeom>
            <a:avLst/>
            <a:gdLst/>
            <a:ahLst/>
            <a:cxnLst/>
            <a:rect l="l" t="t" r="r" b="b"/>
            <a:pathLst>
              <a:path w="715657" h="554710">
                <a:moveTo>
                  <a:pt x="0" y="554710"/>
                </a:moveTo>
                <a:lnTo>
                  <a:pt x="0" y="0"/>
                </a:lnTo>
                <a:lnTo>
                  <a:pt x="715657" y="0"/>
                </a:lnTo>
                <a:lnTo>
                  <a:pt x="715657" y="554710"/>
                </a:lnTo>
                <a:lnTo>
                  <a:pt x="0" y="55471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0" name="object 850"/>
          <p:cNvSpPr/>
          <p:nvPr/>
        </p:nvSpPr>
        <p:spPr>
          <a:xfrm>
            <a:off x="10164191" y="2998368"/>
            <a:ext cx="715658" cy="554710"/>
          </a:xfrm>
          <a:custGeom>
            <a:avLst/>
            <a:gdLst/>
            <a:ahLst/>
            <a:cxnLst/>
            <a:rect l="l" t="t" r="r" b="b"/>
            <a:pathLst>
              <a:path w="715658" h="554710">
                <a:moveTo>
                  <a:pt x="0" y="554710"/>
                </a:moveTo>
                <a:lnTo>
                  <a:pt x="0" y="0"/>
                </a:lnTo>
                <a:lnTo>
                  <a:pt x="715658" y="0"/>
                </a:lnTo>
                <a:lnTo>
                  <a:pt x="715658" y="554710"/>
                </a:lnTo>
                <a:lnTo>
                  <a:pt x="0" y="55471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1" name="object 851"/>
          <p:cNvSpPr/>
          <p:nvPr/>
        </p:nvSpPr>
        <p:spPr>
          <a:xfrm>
            <a:off x="7295134" y="2535682"/>
            <a:ext cx="12700" cy="1030096"/>
          </a:xfrm>
          <a:custGeom>
            <a:avLst/>
            <a:gdLst/>
            <a:ahLst/>
            <a:cxnLst/>
            <a:rect l="l" t="t" r="r" b="b"/>
            <a:pathLst>
              <a:path w="12700" h="1030096">
                <a:moveTo>
                  <a:pt x="6350" y="6350"/>
                </a:moveTo>
                <a:lnTo>
                  <a:pt x="6350" y="102374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2" name="object 852"/>
          <p:cNvSpPr/>
          <p:nvPr/>
        </p:nvSpPr>
        <p:spPr>
          <a:xfrm>
            <a:off x="8010779" y="2535682"/>
            <a:ext cx="12700" cy="1030096"/>
          </a:xfrm>
          <a:custGeom>
            <a:avLst/>
            <a:gdLst/>
            <a:ahLst/>
            <a:cxnLst/>
            <a:rect l="l" t="t" r="r" b="b"/>
            <a:pathLst>
              <a:path w="12700" h="1030096">
                <a:moveTo>
                  <a:pt x="6350" y="6350"/>
                </a:moveTo>
                <a:lnTo>
                  <a:pt x="6350" y="102374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3" name="object 853"/>
          <p:cNvSpPr/>
          <p:nvPr/>
        </p:nvSpPr>
        <p:spPr>
          <a:xfrm>
            <a:off x="8726424" y="2535682"/>
            <a:ext cx="12700" cy="1030096"/>
          </a:xfrm>
          <a:custGeom>
            <a:avLst/>
            <a:gdLst/>
            <a:ahLst/>
            <a:cxnLst/>
            <a:rect l="l" t="t" r="r" b="b"/>
            <a:pathLst>
              <a:path w="12700" h="1030096">
                <a:moveTo>
                  <a:pt x="6350" y="6350"/>
                </a:moveTo>
                <a:lnTo>
                  <a:pt x="6350" y="102374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4" name="object 854"/>
          <p:cNvSpPr/>
          <p:nvPr/>
        </p:nvSpPr>
        <p:spPr>
          <a:xfrm>
            <a:off x="9442069" y="2535682"/>
            <a:ext cx="12700" cy="1030096"/>
          </a:xfrm>
          <a:custGeom>
            <a:avLst/>
            <a:gdLst/>
            <a:ahLst/>
            <a:cxnLst/>
            <a:rect l="l" t="t" r="r" b="b"/>
            <a:pathLst>
              <a:path w="12700" h="1030096">
                <a:moveTo>
                  <a:pt x="6350" y="6350"/>
                </a:moveTo>
                <a:lnTo>
                  <a:pt x="6350" y="102374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5" name="object 855"/>
          <p:cNvSpPr/>
          <p:nvPr/>
        </p:nvSpPr>
        <p:spPr>
          <a:xfrm>
            <a:off x="10157841" y="2535682"/>
            <a:ext cx="12700" cy="1030096"/>
          </a:xfrm>
          <a:custGeom>
            <a:avLst/>
            <a:gdLst/>
            <a:ahLst/>
            <a:cxnLst/>
            <a:rect l="l" t="t" r="r" b="b"/>
            <a:pathLst>
              <a:path w="12700" h="1030096">
                <a:moveTo>
                  <a:pt x="6350" y="6350"/>
                </a:moveTo>
                <a:lnTo>
                  <a:pt x="6350" y="102374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6" name="object 856"/>
          <p:cNvSpPr/>
          <p:nvPr/>
        </p:nvSpPr>
        <p:spPr>
          <a:xfrm>
            <a:off x="6560439" y="2979293"/>
            <a:ext cx="4344797" cy="38100"/>
          </a:xfrm>
          <a:custGeom>
            <a:avLst/>
            <a:gdLst/>
            <a:ahLst/>
            <a:cxnLst/>
            <a:rect l="l" t="t" r="r" b="b"/>
            <a:pathLst>
              <a:path w="4344797" h="38100">
                <a:moveTo>
                  <a:pt x="19050" y="19050"/>
                </a:moveTo>
                <a:lnTo>
                  <a:pt x="4325747" y="1905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7" name="object 857"/>
          <p:cNvSpPr/>
          <p:nvPr/>
        </p:nvSpPr>
        <p:spPr>
          <a:xfrm>
            <a:off x="6579489" y="2535682"/>
            <a:ext cx="12700" cy="1030096"/>
          </a:xfrm>
          <a:custGeom>
            <a:avLst/>
            <a:gdLst/>
            <a:ahLst/>
            <a:cxnLst/>
            <a:rect l="l" t="t" r="r" b="b"/>
            <a:pathLst>
              <a:path w="12700" h="1030096">
                <a:moveTo>
                  <a:pt x="6350" y="6350"/>
                </a:moveTo>
                <a:lnTo>
                  <a:pt x="6350" y="102374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8" name="object 858"/>
          <p:cNvSpPr/>
          <p:nvPr/>
        </p:nvSpPr>
        <p:spPr>
          <a:xfrm>
            <a:off x="10873486" y="2535682"/>
            <a:ext cx="12700" cy="1030096"/>
          </a:xfrm>
          <a:custGeom>
            <a:avLst/>
            <a:gdLst/>
            <a:ahLst/>
            <a:cxnLst/>
            <a:rect l="l" t="t" r="r" b="b"/>
            <a:pathLst>
              <a:path w="12700" h="1030096">
                <a:moveTo>
                  <a:pt x="6350" y="6350"/>
                </a:moveTo>
                <a:lnTo>
                  <a:pt x="6350" y="102374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9" name="object 859"/>
          <p:cNvSpPr/>
          <p:nvPr/>
        </p:nvSpPr>
        <p:spPr>
          <a:xfrm>
            <a:off x="6573139" y="2542032"/>
            <a:ext cx="4319397" cy="12700"/>
          </a:xfrm>
          <a:custGeom>
            <a:avLst/>
            <a:gdLst/>
            <a:ahLst/>
            <a:cxnLst/>
            <a:rect l="l" t="t" r="r" b="b"/>
            <a:pathLst>
              <a:path w="4319397" h="12700">
                <a:moveTo>
                  <a:pt x="6350" y="6350"/>
                </a:moveTo>
                <a:lnTo>
                  <a:pt x="4313047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0" name="object 860"/>
          <p:cNvSpPr/>
          <p:nvPr/>
        </p:nvSpPr>
        <p:spPr>
          <a:xfrm>
            <a:off x="6573139" y="3546728"/>
            <a:ext cx="4319397" cy="12700"/>
          </a:xfrm>
          <a:custGeom>
            <a:avLst/>
            <a:gdLst/>
            <a:ahLst/>
            <a:cxnLst/>
            <a:rect l="l" t="t" r="r" b="b"/>
            <a:pathLst>
              <a:path w="4319397" h="12700">
                <a:moveTo>
                  <a:pt x="6350" y="6350"/>
                </a:moveTo>
                <a:lnTo>
                  <a:pt x="4313047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text 1"/>
          <p:cNvSpPr txBox="1"/>
          <p:nvPr/>
        </p:nvSpPr>
        <p:spPr>
          <a:xfrm>
            <a:off x="6887591" y="2638018"/>
            <a:ext cx="16024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7603236" y="2638018"/>
            <a:ext cx="161163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8320405" y="2638018"/>
            <a:ext cx="15864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3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9031859" y="2638018"/>
            <a:ext cx="167793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4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9752076" y="2638018"/>
            <a:ext cx="158877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5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10460101" y="2638018"/>
            <a:ext cx="172822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6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6860159" y="3066034"/>
            <a:ext cx="254203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solidFill>
                  <a:srgbClr val="BE7600"/>
                </a:solidFill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7490460" y="3066034"/>
            <a:ext cx="422758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solidFill>
                  <a:srgbClr val="BE7600"/>
                </a:solidFill>
                <a:latin typeface="Arial"/>
                <a:cs typeface="Arial"/>
              </a:rPr>
              <a:t>12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8206105" y="3066034"/>
            <a:ext cx="422757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35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8921750" y="3066034"/>
            <a:ext cx="423672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42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9637776" y="3066034"/>
            <a:ext cx="422758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77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10269601" y="3066034"/>
            <a:ext cx="591922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101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7983601" y="3856075"/>
            <a:ext cx="1062990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616162"/>
                </a:solidFill>
                <a:latin typeface="Corbel"/>
                <a:cs typeface="Corbel"/>
              </a:rPr>
              <a:t>Sorted list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861" name="object 861"/>
          <p:cNvSpPr/>
          <p:nvPr/>
        </p:nvSpPr>
        <p:spPr>
          <a:xfrm>
            <a:off x="1124712" y="2825496"/>
            <a:ext cx="1546860" cy="841247"/>
          </a:xfrm>
          <a:custGeom>
            <a:avLst/>
            <a:gdLst/>
            <a:ahLst/>
            <a:cxnLst/>
            <a:rect l="l" t="t" r="r" b="b"/>
            <a:pathLst>
              <a:path w="1546860" h="841247">
                <a:moveTo>
                  <a:pt x="19050" y="420624"/>
                </a:moveTo>
                <a:cubicBezTo>
                  <a:pt x="19050" y="198882"/>
                  <a:pt x="356743" y="19050"/>
                  <a:pt x="773430" y="19050"/>
                </a:cubicBezTo>
                <a:cubicBezTo>
                  <a:pt x="1190117" y="19050"/>
                  <a:pt x="1527810" y="198882"/>
                  <a:pt x="1527810" y="420624"/>
                </a:cubicBezTo>
                <a:cubicBezTo>
                  <a:pt x="1527810" y="642366"/>
                  <a:pt x="1190117" y="822198"/>
                  <a:pt x="773430" y="822198"/>
                </a:cubicBezTo>
                <a:cubicBezTo>
                  <a:pt x="356743" y="822198"/>
                  <a:pt x="19050" y="642366"/>
                  <a:pt x="19050" y="420624"/>
                </a:cubicBezTo>
                <a:close/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object 862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3" name="object 863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4" name="object 864"/>
          <p:cNvSpPr/>
          <p:nvPr/>
        </p:nvSpPr>
        <p:spPr>
          <a:xfrm>
            <a:off x="225298" y="237490"/>
            <a:ext cx="11736832" cy="6390640"/>
          </a:xfrm>
          <a:custGeom>
            <a:avLst/>
            <a:gdLst/>
            <a:ahLst/>
            <a:cxnLst/>
            <a:rect l="l" t="t" r="r" b="b"/>
            <a:pathLst>
              <a:path w="11736832" h="6390640">
                <a:moveTo>
                  <a:pt x="6350" y="6384290"/>
                </a:moveTo>
                <a:lnTo>
                  <a:pt x="6350" y="6350"/>
                </a:lnTo>
                <a:lnTo>
                  <a:pt x="11730482" y="6350"/>
                </a:lnTo>
                <a:lnTo>
                  <a:pt x="11730482" y="6384290"/>
                </a:lnTo>
                <a:lnTo>
                  <a:pt x="6350" y="63842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1025833"/>
            <a:ext cx="3353611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latin typeface="Corbel"/>
                <a:cs typeface="Corbel"/>
              </a:rPr>
              <a:t>Selection Sort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280414" y="2124859"/>
            <a:ext cx="9538597" cy="5806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60" spc="10" dirty="0">
                <a:latin typeface="Wingdings"/>
                <a:cs typeface="Wingdings"/>
              </a:rPr>
              <a:t>▪</a:t>
            </a:r>
            <a:r>
              <a:rPr sz="2110" spc="10" dirty="0">
                <a:latin typeface="Corbel"/>
                <a:cs typeface="Corbel"/>
              </a:rPr>
              <a:t>The Selection Sort searches (linear search) all of the elements in a list until it finds</a:t>
            </a:r>
            <a:endParaRPr sz="2100">
              <a:latin typeface="Corbel"/>
              <a:cs typeface="Corbel"/>
            </a:endParaRPr>
          </a:p>
          <a:p>
            <a:pPr marL="182880">
              <a:lnSpc>
                <a:spcPct val="100000"/>
              </a:lnSpc>
            </a:pPr>
            <a:r>
              <a:rPr sz="2200" spc="10" dirty="0">
                <a:latin typeface="Corbel"/>
                <a:cs typeface="Corbel"/>
              </a:rPr>
              <a:t>the smallest element. It “swaps” this with the first element in the list.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280414" y="2905147"/>
            <a:ext cx="8952640" cy="5806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60" spc="10" dirty="0">
                <a:latin typeface="Wingdings"/>
                <a:cs typeface="Wingdings"/>
              </a:rPr>
              <a:t>▪</a:t>
            </a:r>
            <a:r>
              <a:rPr sz="2110" spc="10" dirty="0">
                <a:latin typeface="Corbel"/>
                <a:cs typeface="Corbel"/>
              </a:rPr>
              <a:t>Next it finds the smallest of the remaining elements, and “swaps” it with the</a:t>
            </a:r>
            <a:endParaRPr sz="2100">
              <a:latin typeface="Corbel"/>
              <a:cs typeface="Corbel"/>
            </a:endParaRPr>
          </a:p>
          <a:p>
            <a:pPr marL="182880">
              <a:lnSpc>
                <a:spcPct val="100000"/>
              </a:lnSpc>
            </a:pPr>
            <a:r>
              <a:rPr sz="2200" spc="10" dirty="0">
                <a:latin typeface="Corbel"/>
                <a:cs typeface="Corbel"/>
              </a:rPr>
              <a:t>second element and so on.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280414" y="3687213"/>
            <a:ext cx="6976689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spc="10" dirty="0">
                <a:latin typeface="Wingdings"/>
                <a:cs typeface="Wingdings"/>
              </a:rPr>
              <a:t>▪</a:t>
            </a:r>
            <a:r>
              <a:rPr sz="2200" spc="10" dirty="0">
                <a:latin typeface="Corbel"/>
                <a:cs typeface="Corbel"/>
              </a:rPr>
              <a:t>Its not very efficient when dealing with a huge list of items.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0787761" y="6346241"/>
            <a:ext cx="186690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Corbel"/>
                <a:cs typeface="Corbel"/>
              </a:rPr>
              <a:t>24</a:t>
            </a:r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object 865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6" name="object 866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7" name="object 867"/>
          <p:cNvSpPr/>
          <p:nvPr/>
        </p:nvSpPr>
        <p:spPr>
          <a:xfrm>
            <a:off x="225298" y="237490"/>
            <a:ext cx="11736832" cy="6390640"/>
          </a:xfrm>
          <a:custGeom>
            <a:avLst/>
            <a:gdLst/>
            <a:ahLst/>
            <a:cxnLst/>
            <a:rect l="l" t="t" r="r" b="b"/>
            <a:pathLst>
              <a:path w="11736832" h="6390640">
                <a:moveTo>
                  <a:pt x="6350" y="6384290"/>
                </a:moveTo>
                <a:lnTo>
                  <a:pt x="6350" y="6350"/>
                </a:lnTo>
                <a:lnTo>
                  <a:pt x="11730482" y="6350"/>
                </a:lnTo>
                <a:lnTo>
                  <a:pt x="11730482" y="6384290"/>
                </a:lnTo>
                <a:lnTo>
                  <a:pt x="6350" y="63842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1025833"/>
            <a:ext cx="2464311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latin typeface="Corbel"/>
                <a:cs typeface="Corbel"/>
              </a:rPr>
              <a:t>Algorithm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280414" y="2124859"/>
            <a:ext cx="3490880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b="1" spc="10" dirty="0">
                <a:latin typeface="Corbel"/>
                <a:cs typeface="Corbel"/>
              </a:rPr>
              <a:t>Step 1 </a:t>
            </a:r>
            <a:r>
              <a:rPr sz="2200" spc="10" dirty="0">
                <a:latin typeface="Corbel"/>
                <a:cs typeface="Corbel"/>
              </a:rPr>
              <a:t>− Set MIN to location 0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280414" y="2603395"/>
            <a:ext cx="5593296" cy="2788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b="1" spc="10" dirty="0">
                <a:latin typeface="Corbel"/>
                <a:cs typeface="Corbel"/>
              </a:rPr>
              <a:t>Step 2 </a:t>
            </a:r>
            <a:r>
              <a:rPr sz="2200" spc="10" dirty="0">
                <a:latin typeface="Corbel"/>
                <a:cs typeface="Corbel"/>
              </a:rPr>
              <a:t>− Search the minimum element in the list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280414" y="3083455"/>
            <a:ext cx="4756641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b="1" spc="10" dirty="0">
                <a:latin typeface="Corbel"/>
                <a:cs typeface="Corbel"/>
              </a:rPr>
              <a:t>Step 3 </a:t>
            </a:r>
            <a:r>
              <a:rPr sz="2200" spc="10" dirty="0">
                <a:latin typeface="Corbel"/>
                <a:cs typeface="Corbel"/>
              </a:rPr>
              <a:t>− Swap with value at location MIN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280414" y="3563288"/>
            <a:ext cx="5660427" cy="2791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b="1" spc="10" dirty="0">
                <a:latin typeface="Corbel"/>
                <a:cs typeface="Corbel"/>
              </a:rPr>
              <a:t>Step 4 </a:t>
            </a:r>
            <a:r>
              <a:rPr sz="2200" spc="10" dirty="0">
                <a:latin typeface="Corbel"/>
                <a:cs typeface="Corbel"/>
              </a:rPr>
              <a:t>− Increment MIN to point to next element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280414" y="4042305"/>
            <a:ext cx="3889008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b="1" spc="10" dirty="0">
                <a:latin typeface="Corbel"/>
                <a:cs typeface="Corbel"/>
              </a:rPr>
              <a:t>Step 5 </a:t>
            </a:r>
            <a:r>
              <a:rPr sz="2200" spc="10" dirty="0">
                <a:latin typeface="Corbel"/>
                <a:cs typeface="Corbel"/>
              </a:rPr>
              <a:t>− Repeat until list is sorted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0798429" y="6346241"/>
            <a:ext cx="167336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Corbel"/>
                <a:cs typeface="Corbel"/>
              </a:rPr>
              <a:t>25</a:t>
            </a:r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object 868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9" name="object 869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0" name="object 870"/>
          <p:cNvSpPr/>
          <p:nvPr/>
        </p:nvSpPr>
        <p:spPr>
          <a:xfrm>
            <a:off x="225298" y="237490"/>
            <a:ext cx="11736832" cy="6390640"/>
          </a:xfrm>
          <a:custGeom>
            <a:avLst/>
            <a:gdLst/>
            <a:ahLst/>
            <a:cxnLst/>
            <a:rect l="l" t="t" r="r" b="b"/>
            <a:pathLst>
              <a:path w="11736832" h="6390640">
                <a:moveTo>
                  <a:pt x="6350" y="6384290"/>
                </a:moveTo>
                <a:lnTo>
                  <a:pt x="6350" y="6350"/>
                </a:lnTo>
                <a:lnTo>
                  <a:pt x="11730482" y="6350"/>
                </a:lnTo>
                <a:lnTo>
                  <a:pt x="11730482" y="6384290"/>
                </a:lnTo>
                <a:lnTo>
                  <a:pt x="6350" y="63842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1025833"/>
            <a:ext cx="5766326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latin typeface="Corbel"/>
                <a:cs typeface="Corbel"/>
              </a:rPr>
              <a:t>Selection Sort - Example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871" name="object 871"/>
          <p:cNvSpPr/>
          <p:nvPr/>
        </p:nvSpPr>
        <p:spPr>
          <a:xfrm>
            <a:off x="7471918" y="2331669"/>
            <a:ext cx="1018908" cy="471347"/>
          </a:xfrm>
          <a:custGeom>
            <a:avLst/>
            <a:gdLst/>
            <a:ahLst/>
            <a:cxnLst/>
            <a:rect l="l" t="t" r="r" b="b"/>
            <a:pathLst>
              <a:path w="1018908" h="471347">
                <a:moveTo>
                  <a:pt x="0" y="471348"/>
                </a:moveTo>
                <a:lnTo>
                  <a:pt x="0" y="0"/>
                </a:lnTo>
                <a:lnTo>
                  <a:pt x="1018909" y="0"/>
                </a:lnTo>
                <a:lnTo>
                  <a:pt x="1018909" y="471348"/>
                </a:lnTo>
                <a:lnTo>
                  <a:pt x="0" y="471348"/>
                </a:lnTo>
                <a:close/>
              </a:path>
            </a:pathLst>
          </a:custGeom>
          <a:solidFill>
            <a:srgbClr val="79E5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2" name="object 872"/>
          <p:cNvSpPr/>
          <p:nvPr/>
        </p:nvSpPr>
        <p:spPr>
          <a:xfrm>
            <a:off x="7471918" y="2803093"/>
            <a:ext cx="1018908" cy="471347"/>
          </a:xfrm>
          <a:custGeom>
            <a:avLst/>
            <a:gdLst/>
            <a:ahLst/>
            <a:cxnLst/>
            <a:rect l="l" t="t" r="r" b="b"/>
            <a:pathLst>
              <a:path w="1018908" h="471347">
                <a:moveTo>
                  <a:pt x="0" y="471347"/>
                </a:moveTo>
                <a:lnTo>
                  <a:pt x="0" y="0"/>
                </a:lnTo>
                <a:lnTo>
                  <a:pt x="1018909" y="0"/>
                </a:lnTo>
                <a:lnTo>
                  <a:pt x="1018909" y="471347"/>
                </a:lnTo>
                <a:lnTo>
                  <a:pt x="0" y="471347"/>
                </a:lnTo>
                <a:close/>
              </a:path>
            </a:pathLst>
          </a:custGeom>
          <a:solidFill>
            <a:srgbClr val="79E5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3" name="object 873"/>
          <p:cNvSpPr/>
          <p:nvPr/>
        </p:nvSpPr>
        <p:spPr>
          <a:xfrm>
            <a:off x="7471918" y="3274390"/>
            <a:ext cx="1018908" cy="471348"/>
          </a:xfrm>
          <a:custGeom>
            <a:avLst/>
            <a:gdLst/>
            <a:ahLst/>
            <a:cxnLst/>
            <a:rect l="l" t="t" r="r" b="b"/>
            <a:pathLst>
              <a:path w="1018908" h="471348">
                <a:moveTo>
                  <a:pt x="0" y="471348"/>
                </a:moveTo>
                <a:lnTo>
                  <a:pt x="0" y="0"/>
                </a:lnTo>
                <a:lnTo>
                  <a:pt x="1018909" y="0"/>
                </a:lnTo>
                <a:lnTo>
                  <a:pt x="1018909" y="471348"/>
                </a:lnTo>
                <a:lnTo>
                  <a:pt x="0" y="471348"/>
                </a:lnTo>
                <a:close/>
              </a:path>
            </a:pathLst>
          </a:custGeom>
          <a:solidFill>
            <a:srgbClr val="79E5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4" name="object 874"/>
          <p:cNvSpPr/>
          <p:nvPr/>
        </p:nvSpPr>
        <p:spPr>
          <a:xfrm>
            <a:off x="7471918" y="3745814"/>
            <a:ext cx="1018908" cy="471347"/>
          </a:xfrm>
          <a:custGeom>
            <a:avLst/>
            <a:gdLst/>
            <a:ahLst/>
            <a:cxnLst/>
            <a:rect l="l" t="t" r="r" b="b"/>
            <a:pathLst>
              <a:path w="1018908" h="471347">
                <a:moveTo>
                  <a:pt x="0" y="471348"/>
                </a:moveTo>
                <a:lnTo>
                  <a:pt x="0" y="0"/>
                </a:lnTo>
                <a:lnTo>
                  <a:pt x="1018909" y="0"/>
                </a:lnTo>
                <a:lnTo>
                  <a:pt x="1018909" y="471348"/>
                </a:lnTo>
                <a:lnTo>
                  <a:pt x="0" y="471348"/>
                </a:lnTo>
                <a:close/>
              </a:path>
            </a:pathLst>
          </a:custGeom>
          <a:solidFill>
            <a:srgbClr val="79E5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5" name="object 875"/>
          <p:cNvSpPr/>
          <p:nvPr/>
        </p:nvSpPr>
        <p:spPr>
          <a:xfrm>
            <a:off x="7471918" y="4217111"/>
            <a:ext cx="1018908" cy="471348"/>
          </a:xfrm>
          <a:custGeom>
            <a:avLst/>
            <a:gdLst/>
            <a:ahLst/>
            <a:cxnLst/>
            <a:rect l="l" t="t" r="r" b="b"/>
            <a:pathLst>
              <a:path w="1018908" h="471348">
                <a:moveTo>
                  <a:pt x="0" y="471348"/>
                </a:moveTo>
                <a:lnTo>
                  <a:pt x="0" y="0"/>
                </a:lnTo>
                <a:lnTo>
                  <a:pt x="1018909" y="0"/>
                </a:lnTo>
                <a:lnTo>
                  <a:pt x="1018909" y="471348"/>
                </a:lnTo>
                <a:lnTo>
                  <a:pt x="0" y="471348"/>
                </a:lnTo>
                <a:close/>
              </a:path>
            </a:pathLst>
          </a:custGeom>
          <a:solidFill>
            <a:srgbClr val="79E5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6" name="object 876"/>
          <p:cNvSpPr/>
          <p:nvPr/>
        </p:nvSpPr>
        <p:spPr>
          <a:xfrm>
            <a:off x="7471918" y="4688535"/>
            <a:ext cx="1018908" cy="471348"/>
          </a:xfrm>
          <a:custGeom>
            <a:avLst/>
            <a:gdLst/>
            <a:ahLst/>
            <a:cxnLst/>
            <a:rect l="l" t="t" r="r" b="b"/>
            <a:pathLst>
              <a:path w="1018908" h="471348">
                <a:moveTo>
                  <a:pt x="0" y="471348"/>
                </a:moveTo>
                <a:lnTo>
                  <a:pt x="0" y="0"/>
                </a:lnTo>
                <a:lnTo>
                  <a:pt x="1018909" y="0"/>
                </a:lnTo>
                <a:lnTo>
                  <a:pt x="1018909" y="471348"/>
                </a:lnTo>
                <a:lnTo>
                  <a:pt x="0" y="471348"/>
                </a:lnTo>
                <a:close/>
              </a:path>
            </a:pathLst>
          </a:custGeom>
          <a:solidFill>
            <a:srgbClr val="79E5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7" name="object 877"/>
          <p:cNvSpPr/>
          <p:nvPr/>
        </p:nvSpPr>
        <p:spPr>
          <a:xfrm>
            <a:off x="7459218" y="2796667"/>
            <a:ext cx="1044320" cy="12700"/>
          </a:xfrm>
          <a:custGeom>
            <a:avLst/>
            <a:gdLst/>
            <a:ahLst/>
            <a:cxnLst/>
            <a:rect l="l" t="t" r="r" b="b"/>
            <a:pathLst>
              <a:path w="1044320" h="12700">
                <a:moveTo>
                  <a:pt x="6350" y="6350"/>
                </a:moveTo>
                <a:lnTo>
                  <a:pt x="1037971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8" name="object 878"/>
          <p:cNvSpPr/>
          <p:nvPr/>
        </p:nvSpPr>
        <p:spPr>
          <a:xfrm>
            <a:off x="7459218" y="3268090"/>
            <a:ext cx="1044320" cy="12700"/>
          </a:xfrm>
          <a:custGeom>
            <a:avLst/>
            <a:gdLst/>
            <a:ahLst/>
            <a:cxnLst/>
            <a:rect l="l" t="t" r="r" b="b"/>
            <a:pathLst>
              <a:path w="1044320" h="12700">
                <a:moveTo>
                  <a:pt x="6350" y="6350"/>
                </a:moveTo>
                <a:lnTo>
                  <a:pt x="1037971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9" name="object 879"/>
          <p:cNvSpPr/>
          <p:nvPr/>
        </p:nvSpPr>
        <p:spPr>
          <a:xfrm>
            <a:off x="7459218" y="3739388"/>
            <a:ext cx="1044320" cy="12700"/>
          </a:xfrm>
          <a:custGeom>
            <a:avLst/>
            <a:gdLst/>
            <a:ahLst/>
            <a:cxnLst/>
            <a:rect l="l" t="t" r="r" b="b"/>
            <a:pathLst>
              <a:path w="1044320" h="12700">
                <a:moveTo>
                  <a:pt x="6350" y="6350"/>
                </a:moveTo>
                <a:lnTo>
                  <a:pt x="1037971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0" name="object 880"/>
          <p:cNvSpPr/>
          <p:nvPr/>
        </p:nvSpPr>
        <p:spPr>
          <a:xfrm>
            <a:off x="7459218" y="4210812"/>
            <a:ext cx="1044320" cy="12700"/>
          </a:xfrm>
          <a:custGeom>
            <a:avLst/>
            <a:gdLst/>
            <a:ahLst/>
            <a:cxnLst/>
            <a:rect l="l" t="t" r="r" b="b"/>
            <a:pathLst>
              <a:path w="1044320" h="12700">
                <a:moveTo>
                  <a:pt x="6350" y="6350"/>
                </a:moveTo>
                <a:lnTo>
                  <a:pt x="1037971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1" name="object 881"/>
          <p:cNvSpPr/>
          <p:nvPr/>
        </p:nvSpPr>
        <p:spPr>
          <a:xfrm>
            <a:off x="7459218" y="4682109"/>
            <a:ext cx="1044320" cy="12700"/>
          </a:xfrm>
          <a:custGeom>
            <a:avLst/>
            <a:gdLst/>
            <a:ahLst/>
            <a:cxnLst/>
            <a:rect l="l" t="t" r="r" b="b"/>
            <a:pathLst>
              <a:path w="1044320" h="12700">
                <a:moveTo>
                  <a:pt x="6350" y="6350"/>
                </a:moveTo>
                <a:lnTo>
                  <a:pt x="1037971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2" name="object 882"/>
          <p:cNvSpPr/>
          <p:nvPr/>
        </p:nvSpPr>
        <p:spPr>
          <a:xfrm>
            <a:off x="7465568" y="2319020"/>
            <a:ext cx="12700" cy="2853563"/>
          </a:xfrm>
          <a:custGeom>
            <a:avLst/>
            <a:gdLst/>
            <a:ahLst/>
            <a:cxnLst/>
            <a:rect l="l" t="t" r="r" b="b"/>
            <a:pathLst>
              <a:path w="12700" h="2853563">
                <a:moveTo>
                  <a:pt x="6350" y="6350"/>
                </a:moveTo>
                <a:lnTo>
                  <a:pt x="6350" y="284721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3" name="object 883"/>
          <p:cNvSpPr/>
          <p:nvPr/>
        </p:nvSpPr>
        <p:spPr>
          <a:xfrm>
            <a:off x="8484489" y="2319020"/>
            <a:ext cx="12700" cy="2853563"/>
          </a:xfrm>
          <a:custGeom>
            <a:avLst/>
            <a:gdLst/>
            <a:ahLst/>
            <a:cxnLst/>
            <a:rect l="l" t="t" r="r" b="b"/>
            <a:pathLst>
              <a:path w="12700" h="2853563">
                <a:moveTo>
                  <a:pt x="6350" y="6350"/>
                </a:moveTo>
                <a:lnTo>
                  <a:pt x="6350" y="284721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4" name="object 884"/>
          <p:cNvSpPr/>
          <p:nvPr/>
        </p:nvSpPr>
        <p:spPr>
          <a:xfrm>
            <a:off x="7459218" y="2325370"/>
            <a:ext cx="1044320" cy="12700"/>
          </a:xfrm>
          <a:custGeom>
            <a:avLst/>
            <a:gdLst/>
            <a:ahLst/>
            <a:cxnLst/>
            <a:rect l="l" t="t" r="r" b="b"/>
            <a:pathLst>
              <a:path w="1044320" h="12700">
                <a:moveTo>
                  <a:pt x="6350" y="6350"/>
                </a:moveTo>
                <a:lnTo>
                  <a:pt x="1037971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5" name="object 885"/>
          <p:cNvSpPr/>
          <p:nvPr/>
        </p:nvSpPr>
        <p:spPr>
          <a:xfrm>
            <a:off x="7459218" y="5153533"/>
            <a:ext cx="1044320" cy="12700"/>
          </a:xfrm>
          <a:custGeom>
            <a:avLst/>
            <a:gdLst/>
            <a:ahLst/>
            <a:cxnLst/>
            <a:rect l="l" t="t" r="r" b="b"/>
            <a:pathLst>
              <a:path w="1044320" h="12700">
                <a:moveTo>
                  <a:pt x="6350" y="6350"/>
                </a:moveTo>
                <a:lnTo>
                  <a:pt x="1037971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7871206" y="2421356"/>
            <a:ext cx="269291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77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7865110" y="2892299"/>
            <a:ext cx="280841" cy="2289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42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7871206" y="3364077"/>
            <a:ext cx="269520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35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7868157" y="3835628"/>
            <a:ext cx="273176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12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7810246" y="4307179"/>
            <a:ext cx="389610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101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7926069" y="4778349"/>
            <a:ext cx="158877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5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0787761" y="6346241"/>
            <a:ext cx="187757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Corbel"/>
                <a:cs typeface="Corbel"/>
              </a:rPr>
              <a:t>26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330452" y="2058314"/>
            <a:ext cx="2178904" cy="2548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b="1" spc="10" dirty="0">
                <a:solidFill>
                  <a:srgbClr val="002060"/>
                </a:solidFill>
                <a:latin typeface="Constantia"/>
                <a:cs typeface="Constantia"/>
              </a:rPr>
              <a:t>1st iteration/Pass:</a:t>
            </a:r>
            <a:endParaRPr sz="1900">
              <a:latin typeface="Constantia"/>
              <a:cs typeface="Constantia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330452" y="2633319"/>
            <a:ext cx="1835757" cy="3221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A6B727"/>
                </a:solidFill>
                <a:latin typeface="Wingdings"/>
                <a:cs typeface="Wingdings"/>
              </a:rPr>
              <a:t>✓</a:t>
            </a:r>
            <a:r>
              <a:rPr sz="2200" spc="10" dirty="0">
                <a:solidFill>
                  <a:srgbClr val="A6B727"/>
                </a:solidFill>
                <a:latin typeface="Corbel"/>
                <a:cs typeface="Corbel"/>
              </a:rPr>
              <a:t>Smallest = 77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330452" y="2968599"/>
            <a:ext cx="2751917" cy="3221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A6B727"/>
                </a:solidFill>
                <a:latin typeface="Wingdings"/>
                <a:cs typeface="Wingdings"/>
              </a:rPr>
              <a:t>✓</a:t>
            </a:r>
            <a:r>
              <a:rPr sz="2200" spc="10" dirty="0">
                <a:solidFill>
                  <a:srgbClr val="A6B727"/>
                </a:solidFill>
                <a:latin typeface="Corbel"/>
                <a:cs typeface="Corbel"/>
              </a:rPr>
              <a:t>42 &lt; 77, smallest = 42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1330452" y="3303605"/>
            <a:ext cx="2746793" cy="3224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A6B727"/>
                </a:solidFill>
                <a:latin typeface="Wingdings"/>
                <a:cs typeface="Wingdings"/>
              </a:rPr>
              <a:t>✓</a:t>
            </a:r>
            <a:r>
              <a:rPr sz="2200" spc="10" dirty="0">
                <a:solidFill>
                  <a:srgbClr val="A6B727"/>
                </a:solidFill>
                <a:latin typeface="Corbel"/>
                <a:cs typeface="Corbel"/>
              </a:rPr>
              <a:t>35 &lt; 42, smallest = 35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1330452" y="3639413"/>
            <a:ext cx="2735741" cy="3221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A6B727"/>
                </a:solidFill>
                <a:latin typeface="Wingdings"/>
                <a:cs typeface="Wingdings"/>
              </a:rPr>
              <a:t>✓</a:t>
            </a:r>
            <a:r>
              <a:rPr sz="2200" spc="10" dirty="0">
                <a:solidFill>
                  <a:srgbClr val="A6B727"/>
                </a:solidFill>
                <a:latin typeface="Corbel"/>
                <a:cs typeface="Corbel"/>
              </a:rPr>
              <a:t>12 &lt; 35, smallest = 12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1330452" y="3974693"/>
            <a:ext cx="2868493" cy="3221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A6B727"/>
                </a:solidFill>
                <a:latin typeface="Wingdings"/>
                <a:cs typeface="Wingdings"/>
              </a:rPr>
              <a:t>✓</a:t>
            </a:r>
            <a:r>
              <a:rPr sz="2200" spc="10" dirty="0">
                <a:solidFill>
                  <a:srgbClr val="A6B727"/>
                </a:solidFill>
                <a:latin typeface="Corbel"/>
                <a:cs typeface="Corbel"/>
              </a:rPr>
              <a:t>101 &gt; 12, smallest = 12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1330452" y="4309973"/>
            <a:ext cx="2401071" cy="3221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A6B727"/>
                </a:solidFill>
                <a:latin typeface="Wingdings"/>
                <a:cs typeface="Wingdings"/>
              </a:rPr>
              <a:t>✓</a:t>
            </a:r>
            <a:r>
              <a:rPr sz="2200" spc="10" dirty="0">
                <a:solidFill>
                  <a:srgbClr val="A6B727"/>
                </a:solidFill>
                <a:latin typeface="Corbel"/>
                <a:cs typeface="Corbel"/>
              </a:rPr>
              <a:t>5 &lt; 12 smallest = 5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1330452" y="4962574"/>
            <a:ext cx="1665086" cy="2791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A6B727"/>
                </a:solidFill>
                <a:latin typeface="Corbel"/>
                <a:cs typeface="Corbel"/>
              </a:rPr>
              <a:t>Swap </a:t>
            </a:r>
            <a:r>
              <a:rPr sz="2200" spc="10" dirty="0">
                <a:solidFill>
                  <a:srgbClr val="002060"/>
                </a:solidFill>
                <a:latin typeface="Corbel"/>
                <a:cs typeface="Corbel"/>
              </a:rPr>
              <a:t>77 </a:t>
            </a:r>
            <a:r>
              <a:rPr sz="2200" spc="10" dirty="0">
                <a:solidFill>
                  <a:srgbClr val="A6B727"/>
                </a:solidFill>
                <a:latin typeface="Corbel"/>
                <a:cs typeface="Corbel"/>
              </a:rPr>
              <a:t>and </a:t>
            </a:r>
            <a:r>
              <a:rPr sz="2200" spc="10" dirty="0">
                <a:solidFill>
                  <a:srgbClr val="002060"/>
                </a:solidFill>
                <a:latin typeface="Corbel"/>
                <a:cs typeface="Corbel"/>
              </a:rPr>
              <a:t>5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886" name="object 886"/>
          <p:cNvSpPr/>
          <p:nvPr/>
        </p:nvSpPr>
        <p:spPr>
          <a:xfrm>
            <a:off x="8765286" y="2493899"/>
            <a:ext cx="580390" cy="1297305"/>
          </a:xfrm>
          <a:custGeom>
            <a:avLst/>
            <a:gdLst/>
            <a:ahLst/>
            <a:cxnLst/>
            <a:rect l="l" t="t" r="r" b="b"/>
            <a:pathLst>
              <a:path w="580390" h="1297305">
                <a:moveTo>
                  <a:pt x="0" y="103378"/>
                </a:moveTo>
                <a:lnTo>
                  <a:pt x="141351" y="282702"/>
                </a:lnTo>
                <a:lnTo>
                  <a:pt x="141351" y="211963"/>
                </a:lnTo>
                <a:cubicBezTo>
                  <a:pt x="378968" y="341503"/>
                  <a:pt x="549910" y="780034"/>
                  <a:pt x="564388" y="1297305"/>
                </a:cubicBezTo>
                <a:cubicBezTo>
                  <a:pt x="580390" y="727456"/>
                  <a:pt x="403098" y="213360"/>
                  <a:pt x="141351" y="70612"/>
                </a:cubicBezTo>
                <a:lnTo>
                  <a:pt x="141351" y="0"/>
                </a:lnTo>
                <a:close/>
              </a:path>
            </a:pathLst>
          </a:custGeom>
          <a:solidFill>
            <a:srgbClr val="FFCF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7" name="object 887"/>
          <p:cNvSpPr/>
          <p:nvPr/>
        </p:nvSpPr>
        <p:spPr>
          <a:xfrm>
            <a:off x="8765286" y="3720592"/>
            <a:ext cx="565404" cy="1335278"/>
          </a:xfrm>
          <a:custGeom>
            <a:avLst/>
            <a:gdLst/>
            <a:ahLst/>
            <a:cxnLst/>
            <a:rect l="l" t="t" r="r" b="b"/>
            <a:pathLst>
              <a:path w="565404" h="1335278">
                <a:moveTo>
                  <a:pt x="565404" y="0"/>
                </a:moveTo>
                <a:cubicBezTo>
                  <a:pt x="565404" y="659384"/>
                  <a:pt x="312293" y="1193927"/>
                  <a:pt x="0" y="1193927"/>
                </a:cubicBezTo>
                <a:lnTo>
                  <a:pt x="0" y="1335278"/>
                </a:lnTo>
                <a:cubicBezTo>
                  <a:pt x="312293" y="1335278"/>
                  <a:pt x="565404" y="800735"/>
                  <a:pt x="565404" y="141351"/>
                </a:cubicBezTo>
                <a:close/>
              </a:path>
            </a:pathLst>
          </a:custGeom>
          <a:solidFill>
            <a:srgbClr val="CDA68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8" name="object 888"/>
          <p:cNvSpPr/>
          <p:nvPr/>
        </p:nvSpPr>
        <p:spPr>
          <a:xfrm>
            <a:off x="8760286" y="2488899"/>
            <a:ext cx="575404" cy="2571971"/>
          </a:xfrm>
          <a:custGeom>
            <a:avLst/>
            <a:gdLst/>
            <a:ahLst/>
            <a:cxnLst/>
            <a:rect l="l" t="t" r="r" b="b"/>
            <a:pathLst>
              <a:path w="575404" h="2571971">
                <a:moveTo>
                  <a:pt x="570404" y="1231693"/>
                </a:moveTo>
                <a:cubicBezTo>
                  <a:pt x="570404" y="1891077"/>
                  <a:pt x="317293" y="2425620"/>
                  <a:pt x="5000" y="2425620"/>
                </a:cubicBezTo>
                <a:lnTo>
                  <a:pt x="5000" y="2566971"/>
                </a:lnTo>
                <a:cubicBezTo>
                  <a:pt x="317293" y="2566971"/>
                  <a:pt x="570404" y="2032428"/>
                  <a:pt x="570404" y="1373044"/>
                </a:cubicBezTo>
                <a:lnTo>
                  <a:pt x="570404" y="1231693"/>
                </a:lnTo>
                <a:cubicBezTo>
                  <a:pt x="570404" y="687244"/>
                  <a:pt x="396033" y="211756"/>
                  <a:pt x="146351" y="75612"/>
                </a:cubicBezTo>
                <a:lnTo>
                  <a:pt x="146351" y="5000"/>
                </a:lnTo>
                <a:lnTo>
                  <a:pt x="5000" y="108378"/>
                </a:lnTo>
                <a:lnTo>
                  <a:pt x="146351" y="287702"/>
                </a:lnTo>
                <a:lnTo>
                  <a:pt x="146351" y="216963"/>
                </a:lnTo>
                <a:cubicBezTo>
                  <a:pt x="383968" y="346503"/>
                  <a:pt x="554910" y="785034"/>
                  <a:pt x="569388" y="1302305"/>
                </a:cubicBezTo>
              </a:path>
            </a:pathLst>
          </a:custGeom>
          <a:ln w="9999">
            <a:solidFill>
              <a:srgbClr val="FE9E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text 1"/>
          <p:cNvSpPr txBox="1"/>
          <p:nvPr/>
        </p:nvSpPr>
        <p:spPr>
          <a:xfrm>
            <a:off x="6117082" y="3227171"/>
            <a:ext cx="1160146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002060"/>
                </a:solidFill>
                <a:latin typeface="Corbel"/>
                <a:cs typeface="Corbel"/>
              </a:rPr>
              <a:t>Smallest ??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object 889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0" name="object 890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1" name="object 891"/>
          <p:cNvSpPr/>
          <p:nvPr/>
        </p:nvSpPr>
        <p:spPr>
          <a:xfrm>
            <a:off x="225298" y="237490"/>
            <a:ext cx="11736832" cy="6390640"/>
          </a:xfrm>
          <a:custGeom>
            <a:avLst/>
            <a:gdLst/>
            <a:ahLst/>
            <a:cxnLst/>
            <a:rect l="l" t="t" r="r" b="b"/>
            <a:pathLst>
              <a:path w="11736832" h="6390640">
                <a:moveTo>
                  <a:pt x="6350" y="6384290"/>
                </a:moveTo>
                <a:lnTo>
                  <a:pt x="6350" y="6350"/>
                </a:lnTo>
                <a:lnTo>
                  <a:pt x="11730482" y="6350"/>
                </a:lnTo>
                <a:lnTo>
                  <a:pt x="11730482" y="6384290"/>
                </a:lnTo>
                <a:lnTo>
                  <a:pt x="6350" y="63842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1025833"/>
            <a:ext cx="5766326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latin typeface="Corbel"/>
                <a:cs typeface="Corbel"/>
              </a:rPr>
              <a:t>Selection Sort - Example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804525" y="6346241"/>
            <a:ext cx="163982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Corbel"/>
                <a:cs typeface="Corbel"/>
              </a:rPr>
              <a:t>27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892" name="object 892"/>
          <p:cNvSpPr/>
          <p:nvPr/>
        </p:nvSpPr>
        <p:spPr>
          <a:xfrm>
            <a:off x="3099689" y="2468829"/>
            <a:ext cx="1018908" cy="471348"/>
          </a:xfrm>
          <a:custGeom>
            <a:avLst/>
            <a:gdLst/>
            <a:ahLst/>
            <a:cxnLst/>
            <a:rect l="l" t="t" r="r" b="b"/>
            <a:pathLst>
              <a:path w="1018908" h="471348">
                <a:moveTo>
                  <a:pt x="0" y="471348"/>
                </a:moveTo>
                <a:lnTo>
                  <a:pt x="0" y="0"/>
                </a:lnTo>
                <a:lnTo>
                  <a:pt x="1018908" y="0"/>
                </a:lnTo>
                <a:lnTo>
                  <a:pt x="1018908" y="471348"/>
                </a:lnTo>
                <a:lnTo>
                  <a:pt x="0" y="471348"/>
                </a:lnTo>
                <a:close/>
              </a:path>
            </a:pathLst>
          </a:custGeom>
          <a:solidFill>
            <a:srgbClr val="79E5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3" name="object 893"/>
          <p:cNvSpPr/>
          <p:nvPr/>
        </p:nvSpPr>
        <p:spPr>
          <a:xfrm>
            <a:off x="3099689" y="2940253"/>
            <a:ext cx="1018908" cy="471348"/>
          </a:xfrm>
          <a:custGeom>
            <a:avLst/>
            <a:gdLst/>
            <a:ahLst/>
            <a:cxnLst/>
            <a:rect l="l" t="t" r="r" b="b"/>
            <a:pathLst>
              <a:path w="1018908" h="471348">
                <a:moveTo>
                  <a:pt x="0" y="471348"/>
                </a:moveTo>
                <a:lnTo>
                  <a:pt x="0" y="0"/>
                </a:lnTo>
                <a:lnTo>
                  <a:pt x="1018908" y="0"/>
                </a:lnTo>
                <a:lnTo>
                  <a:pt x="1018908" y="471348"/>
                </a:lnTo>
                <a:lnTo>
                  <a:pt x="0" y="471348"/>
                </a:lnTo>
                <a:close/>
              </a:path>
            </a:pathLst>
          </a:custGeom>
          <a:solidFill>
            <a:srgbClr val="79E5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4" name="object 894"/>
          <p:cNvSpPr/>
          <p:nvPr/>
        </p:nvSpPr>
        <p:spPr>
          <a:xfrm>
            <a:off x="3099689" y="3411550"/>
            <a:ext cx="1018908" cy="471347"/>
          </a:xfrm>
          <a:custGeom>
            <a:avLst/>
            <a:gdLst/>
            <a:ahLst/>
            <a:cxnLst/>
            <a:rect l="l" t="t" r="r" b="b"/>
            <a:pathLst>
              <a:path w="1018908" h="471347">
                <a:moveTo>
                  <a:pt x="0" y="471348"/>
                </a:moveTo>
                <a:lnTo>
                  <a:pt x="0" y="0"/>
                </a:lnTo>
                <a:lnTo>
                  <a:pt x="1018908" y="0"/>
                </a:lnTo>
                <a:lnTo>
                  <a:pt x="1018908" y="471348"/>
                </a:lnTo>
                <a:lnTo>
                  <a:pt x="0" y="471348"/>
                </a:lnTo>
                <a:close/>
              </a:path>
            </a:pathLst>
          </a:custGeom>
          <a:solidFill>
            <a:srgbClr val="79E5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5" name="object 895"/>
          <p:cNvSpPr/>
          <p:nvPr/>
        </p:nvSpPr>
        <p:spPr>
          <a:xfrm>
            <a:off x="3099689" y="3882974"/>
            <a:ext cx="1018908" cy="471347"/>
          </a:xfrm>
          <a:custGeom>
            <a:avLst/>
            <a:gdLst/>
            <a:ahLst/>
            <a:cxnLst/>
            <a:rect l="l" t="t" r="r" b="b"/>
            <a:pathLst>
              <a:path w="1018908" h="471347">
                <a:moveTo>
                  <a:pt x="0" y="471348"/>
                </a:moveTo>
                <a:lnTo>
                  <a:pt x="0" y="0"/>
                </a:lnTo>
                <a:lnTo>
                  <a:pt x="1018908" y="0"/>
                </a:lnTo>
                <a:lnTo>
                  <a:pt x="1018908" y="471348"/>
                </a:lnTo>
                <a:lnTo>
                  <a:pt x="0" y="471348"/>
                </a:lnTo>
                <a:close/>
              </a:path>
            </a:pathLst>
          </a:custGeom>
          <a:solidFill>
            <a:srgbClr val="79E5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6" name="object 896"/>
          <p:cNvSpPr/>
          <p:nvPr/>
        </p:nvSpPr>
        <p:spPr>
          <a:xfrm>
            <a:off x="3099689" y="4354271"/>
            <a:ext cx="1018908" cy="471348"/>
          </a:xfrm>
          <a:custGeom>
            <a:avLst/>
            <a:gdLst/>
            <a:ahLst/>
            <a:cxnLst/>
            <a:rect l="l" t="t" r="r" b="b"/>
            <a:pathLst>
              <a:path w="1018908" h="471348">
                <a:moveTo>
                  <a:pt x="0" y="471348"/>
                </a:moveTo>
                <a:lnTo>
                  <a:pt x="0" y="0"/>
                </a:lnTo>
                <a:lnTo>
                  <a:pt x="1018908" y="0"/>
                </a:lnTo>
                <a:lnTo>
                  <a:pt x="1018908" y="471348"/>
                </a:lnTo>
                <a:lnTo>
                  <a:pt x="0" y="471348"/>
                </a:lnTo>
                <a:close/>
              </a:path>
            </a:pathLst>
          </a:custGeom>
          <a:solidFill>
            <a:srgbClr val="79E5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7" name="object 897"/>
          <p:cNvSpPr/>
          <p:nvPr/>
        </p:nvSpPr>
        <p:spPr>
          <a:xfrm>
            <a:off x="3099689" y="4825695"/>
            <a:ext cx="1018908" cy="471348"/>
          </a:xfrm>
          <a:custGeom>
            <a:avLst/>
            <a:gdLst/>
            <a:ahLst/>
            <a:cxnLst/>
            <a:rect l="l" t="t" r="r" b="b"/>
            <a:pathLst>
              <a:path w="1018908" h="471348">
                <a:moveTo>
                  <a:pt x="0" y="471348"/>
                </a:moveTo>
                <a:lnTo>
                  <a:pt x="0" y="0"/>
                </a:lnTo>
                <a:lnTo>
                  <a:pt x="1018908" y="0"/>
                </a:lnTo>
                <a:lnTo>
                  <a:pt x="1018908" y="471348"/>
                </a:lnTo>
                <a:lnTo>
                  <a:pt x="0" y="471348"/>
                </a:lnTo>
                <a:close/>
              </a:path>
            </a:pathLst>
          </a:custGeom>
          <a:solidFill>
            <a:srgbClr val="79E5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8" name="object 898"/>
          <p:cNvSpPr/>
          <p:nvPr/>
        </p:nvSpPr>
        <p:spPr>
          <a:xfrm>
            <a:off x="3086989" y="2933827"/>
            <a:ext cx="1044320" cy="12700"/>
          </a:xfrm>
          <a:custGeom>
            <a:avLst/>
            <a:gdLst/>
            <a:ahLst/>
            <a:cxnLst/>
            <a:rect l="l" t="t" r="r" b="b"/>
            <a:pathLst>
              <a:path w="1044320" h="12700">
                <a:moveTo>
                  <a:pt x="6350" y="6350"/>
                </a:moveTo>
                <a:lnTo>
                  <a:pt x="103797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9" name="object 899"/>
          <p:cNvSpPr/>
          <p:nvPr/>
        </p:nvSpPr>
        <p:spPr>
          <a:xfrm>
            <a:off x="3086989" y="3405251"/>
            <a:ext cx="1044320" cy="12700"/>
          </a:xfrm>
          <a:custGeom>
            <a:avLst/>
            <a:gdLst/>
            <a:ahLst/>
            <a:cxnLst/>
            <a:rect l="l" t="t" r="r" b="b"/>
            <a:pathLst>
              <a:path w="1044320" h="12700">
                <a:moveTo>
                  <a:pt x="6350" y="6350"/>
                </a:moveTo>
                <a:lnTo>
                  <a:pt x="103797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0" name="object 900"/>
          <p:cNvSpPr/>
          <p:nvPr/>
        </p:nvSpPr>
        <p:spPr>
          <a:xfrm>
            <a:off x="3086989" y="3876548"/>
            <a:ext cx="1044320" cy="12700"/>
          </a:xfrm>
          <a:custGeom>
            <a:avLst/>
            <a:gdLst/>
            <a:ahLst/>
            <a:cxnLst/>
            <a:rect l="l" t="t" r="r" b="b"/>
            <a:pathLst>
              <a:path w="1044320" h="12700">
                <a:moveTo>
                  <a:pt x="6350" y="6350"/>
                </a:moveTo>
                <a:lnTo>
                  <a:pt x="103797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1" name="object 901"/>
          <p:cNvSpPr/>
          <p:nvPr/>
        </p:nvSpPr>
        <p:spPr>
          <a:xfrm>
            <a:off x="3086989" y="4347972"/>
            <a:ext cx="1044320" cy="12700"/>
          </a:xfrm>
          <a:custGeom>
            <a:avLst/>
            <a:gdLst/>
            <a:ahLst/>
            <a:cxnLst/>
            <a:rect l="l" t="t" r="r" b="b"/>
            <a:pathLst>
              <a:path w="1044320" h="12700">
                <a:moveTo>
                  <a:pt x="6350" y="6350"/>
                </a:moveTo>
                <a:lnTo>
                  <a:pt x="103797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2" name="object 902"/>
          <p:cNvSpPr/>
          <p:nvPr/>
        </p:nvSpPr>
        <p:spPr>
          <a:xfrm>
            <a:off x="3086989" y="4819269"/>
            <a:ext cx="1044320" cy="12700"/>
          </a:xfrm>
          <a:custGeom>
            <a:avLst/>
            <a:gdLst/>
            <a:ahLst/>
            <a:cxnLst/>
            <a:rect l="l" t="t" r="r" b="b"/>
            <a:pathLst>
              <a:path w="1044320" h="12700">
                <a:moveTo>
                  <a:pt x="6350" y="6350"/>
                </a:moveTo>
                <a:lnTo>
                  <a:pt x="103797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3" name="object 903"/>
          <p:cNvSpPr/>
          <p:nvPr/>
        </p:nvSpPr>
        <p:spPr>
          <a:xfrm>
            <a:off x="3093339" y="2456180"/>
            <a:ext cx="12700" cy="2853563"/>
          </a:xfrm>
          <a:custGeom>
            <a:avLst/>
            <a:gdLst/>
            <a:ahLst/>
            <a:cxnLst/>
            <a:rect l="l" t="t" r="r" b="b"/>
            <a:pathLst>
              <a:path w="12700" h="2853563">
                <a:moveTo>
                  <a:pt x="6350" y="6350"/>
                </a:moveTo>
                <a:lnTo>
                  <a:pt x="6350" y="284721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4" name="object 904"/>
          <p:cNvSpPr/>
          <p:nvPr/>
        </p:nvSpPr>
        <p:spPr>
          <a:xfrm>
            <a:off x="4112259" y="2456180"/>
            <a:ext cx="12700" cy="2853563"/>
          </a:xfrm>
          <a:custGeom>
            <a:avLst/>
            <a:gdLst/>
            <a:ahLst/>
            <a:cxnLst/>
            <a:rect l="l" t="t" r="r" b="b"/>
            <a:pathLst>
              <a:path w="12700" h="2853563">
                <a:moveTo>
                  <a:pt x="6350" y="6350"/>
                </a:moveTo>
                <a:lnTo>
                  <a:pt x="6350" y="284721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5" name="object 905"/>
          <p:cNvSpPr/>
          <p:nvPr/>
        </p:nvSpPr>
        <p:spPr>
          <a:xfrm>
            <a:off x="3086989" y="2462530"/>
            <a:ext cx="1044320" cy="12700"/>
          </a:xfrm>
          <a:custGeom>
            <a:avLst/>
            <a:gdLst/>
            <a:ahLst/>
            <a:cxnLst/>
            <a:rect l="l" t="t" r="r" b="b"/>
            <a:pathLst>
              <a:path w="1044320" h="12700">
                <a:moveTo>
                  <a:pt x="6350" y="6350"/>
                </a:moveTo>
                <a:lnTo>
                  <a:pt x="103797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6" name="object 906"/>
          <p:cNvSpPr/>
          <p:nvPr/>
        </p:nvSpPr>
        <p:spPr>
          <a:xfrm>
            <a:off x="3086989" y="5290693"/>
            <a:ext cx="1044320" cy="12700"/>
          </a:xfrm>
          <a:custGeom>
            <a:avLst/>
            <a:gdLst/>
            <a:ahLst/>
            <a:cxnLst/>
            <a:rect l="l" t="t" r="r" b="b"/>
            <a:pathLst>
              <a:path w="1044320" h="12700">
                <a:moveTo>
                  <a:pt x="6350" y="6350"/>
                </a:moveTo>
                <a:lnTo>
                  <a:pt x="103797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3553333" y="2558516"/>
            <a:ext cx="158877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B3B3B5"/>
                </a:solidFill>
                <a:latin typeface="Corbel"/>
                <a:cs typeface="Corbel"/>
              </a:rPr>
              <a:t>5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3492373" y="3030067"/>
            <a:ext cx="280949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42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3498469" y="3501237"/>
            <a:ext cx="269519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35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3495421" y="3972788"/>
            <a:ext cx="273177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12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3437509" y="4444339"/>
            <a:ext cx="389610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101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3498469" y="4915283"/>
            <a:ext cx="269205" cy="2289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77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409446" y="2118969"/>
            <a:ext cx="1692097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002060"/>
                </a:solidFill>
                <a:latin typeface="Corbel"/>
                <a:cs typeface="Corbel"/>
              </a:rPr>
              <a:t>Next Smallest ??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907" name="object 907"/>
          <p:cNvSpPr/>
          <p:nvPr/>
        </p:nvSpPr>
        <p:spPr>
          <a:xfrm>
            <a:off x="2425446" y="3085338"/>
            <a:ext cx="76200" cy="1971167"/>
          </a:xfrm>
          <a:custGeom>
            <a:avLst/>
            <a:gdLst/>
            <a:ahLst/>
            <a:cxnLst/>
            <a:rect l="l" t="t" r="r" b="b"/>
            <a:pathLst>
              <a:path w="76200" h="1971167">
                <a:moveTo>
                  <a:pt x="44450" y="0"/>
                </a:moveTo>
                <a:lnTo>
                  <a:pt x="44450" y="1907667"/>
                </a:lnTo>
                <a:lnTo>
                  <a:pt x="31750" y="1907667"/>
                </a:lnTo>
                <a:lnTo>
                  <a:pt x="31750" y="0"/>
                </a:lnTo>
                <a:close/>
                <a:moveTo>
                  <a:pt x="76200" y="1894967"/>
                </a:moveTo>
                <a:lnTo>
                  <a:pt x="38100" y="1971167"/>
                </a:lnTo>
                <a:lnTo>
                  <a:pt x="0" y="1894967"/>
                </a:lnTo>
                <a:close/>
              </a:path>
            </a:pathLst>
          </a:custGeom>
          <a:solidFill>
            <a:srgbClr val="A6B7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8" name="object 908"/>
          <p:cNvSpPr/>
          <p:nvPr/>
        </p:nvSpPr>
        <p:spPr>
          <a:xfrm>
            <a:off x="3371469" y="3866769"/>
            <a:ext cx="474726" cy="491490"/>
          </a:xfrm>
          <a:custGeom>
            <a:avLst/>
            <a:gdLst/>
            <a:ahLst/>
            <a:cxnLst/>
            <a:rect l="l" t="t" r="r" b="b"/>
            <a:pathLst>
              <a:path w="474726" h="491490">
                <a:moveTo>
                  <a:pt x="28575" y="245745"/>
                </a:moveTo>
                <a:cubicBezTo>
                  <a:pt x="28575" y="125857"/>
                  <a:pt x="122046" y="28575"/>
                  <a:pt x="237363" y="28575"/>
                </a:cubicBezTo>
                <a:cubicBezTo>
                  <a:pt x="352679" y="28575"/>
                  <a:pt x="446151" y="125857"/>
                  <a:pt x="446151" y="245745"/>
                </a:cubicBezTo>
                <a:cubicBezTo>
                  <a:pt x="446151" y="365633"/>
                  <a:pt x="352679" y="462915"/>
                  <a:pt x="237363" y="462915"/>
                </a:cubicBezTo>
                <a:cubicBezTo>
                  <a:pt x="122046" y="462915"/>
                  <a:pt x="28575" y="365633"/>
                  <a:pt x="28575" y="245745"/>
                </a:cubicBezTo>
                <a:close/>
              </a:path>
            </a:pathLst>
          </a:custGeom>
          <a:ln w="57150">
            <a:solidFill>
              <a:srgbClr val="7030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9" name="object 909"/>
          <p:cNvSpPr/>
          <p:nvPr/>
        </p:nvSpPr>
        <p:spPr>
          <a:xfrm>
            <a:off x="6514592" y="2468829"/>
            <a:ext cx="1018908" cy="471348"/>
          </a:xfrm>
          <a:custGeom>
            <a:avLst/>
            <a:gdLst/>
            <a:ahLst/>
            <a:cxnLst/>
            <a:rect l="l" t="t" r="r" b="b"/>
            <a:pathLst>
              <a:path w="1018908" h="471348">
                <a:moveTo>
                  <a:pt x="0" y="471348"/>
                </a:moveTo>
                <a:lnTo>
                  <a:pt x="0" y="0"/>
                </a:lnTo>
                <a:lnTo>
                  <a:pt x="1018908" y="0"/>
                </a:lnTo>
                <a:lnTo>
                  <a:pt x="1018908" y="471348"/>
                </a:lnTo>
                <a:lnTo>
                  <a:pt x="0" y="471348"/>
                </a:lnTo>
                <a:close/>
              </a:path>
            </a:pathLst>
          </a:custGeom>
          <a:solidFill>
            <a:srgbClr val="79E5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0" name="object 910"/>
          <p:cNvSpPr/>
          <p:nvPr/>
        </p:nvSpPr>
        <p:spPr>
          <a:xfrm>
            <a:off x="6514592" y="2940253"/>
            <a:ext cx="1018908" cy="471348"/>
          </a:xfrm>
          <a:custGeom>
            <a:avLst/>
            <a:gdLst/>
            <a:ahLst/>
            <a:cxnLst/>
            <a:rect l="l" t="t" r="r" b="b"/>
            <a:pathLst>
              <a:path w="1018908" h="471348">
                <a:moveTo>
                  <a:pt x="0" y="471348"/>
                </a:moveTo>
                <a:lnTo>
                  <a:pt x="0" y="0"/>
                </a:lnTo>
                <a:lnTo>
                  <a:pt x="1018908" y="0"/>
                </a:lnTo>
                <a:lnTo>
                  <a:pt x="1018908" y="471348"/>
                </a:lnTo>
                <a:lnTo>
                  <a:pt x="0" y="471348"/>
                </a:lnTo>
                <a:close/>
              </a:path>
            </a:pathLst>
          </a:custGeom>
          <a:solidFill>
            <a:srgbClr val="79E5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1" name="object 911"/>
          <p:cNvSpPr/>
          <p:nvPr/>
        </p:nvSpPr>
        <p:spPr>
          <a:xfrm>
            <a:off x="6514592" y="3411550"/>
            <a:ext cx="1018908" cy="471347"/>
          </a:xfrm>
          <a:custGeom>
            <a:avLst/>
            <a:gdLst/>
            <a:ahLst/>
            <a:cxnLst/>
            <a:rect l="l" t="t" r="r" b="b"/>
            <a:pathLst>
              <a:path w="1018908" h="471347">
                <a:moveTo>
                  <a:pt x="0" y="471348"/>
                </a:moveTo>
                <a:lnTo>
                  <a:pt x="0" y="0"/>
                </a:lnTo>
                <a:lnTo>
                  <a:pt x="1018908" y="0"/>
                </a:lnTo>
                <a:lnTo>
                  <a:pt x="1018908" y="471348"/>
                </a:lnTo>
                <a:lnTo>
                  <a:pt x="0" y="471348"/>
                </a:lnTo>
                <a:close/>
              </a:path>
            </a:pathLst>
          </a:custGeom>
          <a:solidFill>
            <a:srgbClr val="79E5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2" name="object 912"/>
          <p:cNvSpPr/>
          <p:nvPr/>
        </p:nvSpPr>
        <p:spPr>
          <a:xfrm>
            <a:off x="6514592" y="3882974"/>
            <a:ext cx="1018908" cy="471347"/>
          </a:xfrm>
          <a:custGeom>
            <a:avLst/>
            <a:gdLst/>
            <a:ahLst/>
            <a:cxnLst/>
            <a:rect l="l" t="t" r="r" b="b"/>
            <a:pathLst>
              <a:path w="1018908" h="471347">
                <a:moveTo>
                  <a:pt x="0" y="471348"/>
                </a:moveTo>
                <a:lnTo>
                  <a:pt x="0" y="0"/>
                </a:lnTo>
                <a:lnTo>
                  <a:pt x="1018908" y="0"/>
                </a:lnTo>
                <a:lnTo>
                  <a:pt x="1018908" y="471348"/>
                </a:lnTo>
                <a:lnTo>
                  <a:pt x="0" y="471348"/>
                </a:lnTo>
                <a:close/>
              </a:path>
            </a:pathLst>
          </a:custGeom>
          <a:solidFill>
            <a:srgbClr val="79E5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3" name="object 913"/>
          <p:cNvSpPr/>
          <p:nvPr/>
        </p:nvSpPr>
        <p:spPr>
          <a:xfrm>
            <a:off x="6514592" y="4354271"/>
            <a:ext cx="1018908" cy="471348"/>
          </a:xfrm>
          <a:custGeom>
            <a:avLst/>
            <a:gdLst/>
            <a:ahLst/>
            <a:cxnLst/>
            <a:rect l="l" t="t" r="r" b="b"/>
            <a:pathLst>
              <a:path w="1018908" h="471348">
                <a:moveTo>
                  <a:pt x="0" y="471348"/>
                </a:moveTo>
                <a:lnTo>
                  <a:pt x="0" y="0"/>
                </a:lnTo>
                <a:lnTo>
                  <a:pt x="1018908" y="0"/>
                </a:lnTo>
                <a:lnTo>
                  <a:pt x="1018908" y="471348"/>
                </a:lnTo>
                <a:lnTo>
                  <a:pt x="0" y="471348"/>
                </a:lnTo>
                <a:close/>
              </a:path>
            </a:pathLst>
          </a:custGeom>
          <a:solidFill>
            <a:srgbClr val="79E5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4" name="object 914"/>
          <p:cNvSpPr/>
          <p:nvPr/>
        </p:nvSpPr>
        <p:spPr>
          <a:xfrm>
            <a:off x="6514592" y="4825695"/>
            <a:ext cx="1018908" cy="471348"/>
          </a:xfrm>
          <a:custGeom>
            <a:avLst/>
            <a:gdLst/>
            <a:ahLst/>
            <a:cxnLst/>
            <a:rect l="l" t="t" r="r" b="b"/>
            <a:pathLst>
              <a:path w="1018908" h="471348">
                <a:moveTo>
                  <a:pt x="0" y="471348"/>
                </a:moveTo>
                <a:lnTo>
                  <a:pt x="0" y="0"/>
                </a:lnTo>
                <a:lnTo>
                  <a:pt x="1018908" y="0"/>
                </a:lnTo>
                <a:lnTo>
                  <a:pt x="1018908" y="471348"/>
                </a:lnTo>
                <a:lnTo>
                  <a:pt x="0" y="471348"/>
                </a:lnTo>
                <a:close/>
              </a:path>
            </a:pathLst>
          </a:custGeom>
          <a:solidFill>
            <a:srgbClr val="79E5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5" name="object 915"/>
          <p:cNvSpPr/>
          <p:nvPr/>
        </p:nvSpPr>
        <p:spPr>
          <a:xfrm>
            <a:off x="6501892" y="2933827"/>
            <a:ext cx="1044320" cy="12700"/>
          </a:xfrm>
          <a:custGeom>
            <a:avLst/>
            <a:gdLst/>
            <a:ahLst/>
            <a:cxnLst/>
            <a:rect l="l" t="t" r="r" b="b"/>
            <a:pathLst>
              <a:path w="1044320" h="12700">
                <a:moveTo>
                  <a:pt x="6350" y="6350"/>
                </a:moveTo>
                <a:lnTo>
                  <a:pt x="1037971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6" name="object 916"/>
          <p:cNvSpPr/>
          <p:nvPr/>
        </p:nvSpPr>
        <p:spPr>
          <a:xfrm>
            <a:off x="6501892" y="3405251"/>
            <a:ext cx="1044320" cy="12700"/>
          </a:xfrm>
          <a:custGeom>
            <a:avLst/>
            <a:gdLst/>
            <a:ahLst/>
            <a:cxnLst/>
            <a:rect l="l" t="t" r="r" b="b"/>
            <a:pathLst>
              <a:path w="1044320" h="12700">
                <a:moveTo>
                  <a:pt x="6350" y="6350"/>
                </a:moveTo>
                <a:lnTo>
                  <a:pt x="1037971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7" name="object 917"/>
          <p:cNvSpPr/>
          <p:nvPr/>
        </p:nvSpPr>
        <p:spPr>
          <a:xfrm>
            <a:off x="6501892" y="3876548"/>
            <a:ext cx="1044320" cy="12700"/>
          </a:xfrm>
          <a:custGeom>
            <a:avLst/>
            <a:gdLst/>
            <a:ahLst/>
            <a:cxnLst/>
            <a:rect l="l" t="t" r="r" b="b"/>
            <a:pathLst>
              <a:path w="1044320" h="12700">
                <a:moveTo>
                  <a:pt x="6350" y="6350"/>
                </a:moveTo>
                <a:lnTo>
                  <a:pt x="1037971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8" name="object 918"/>
          <p:cNvSpPr/>
          <p:nvPr/>
        </p:nvSpPr>
        <p:spPr>
          <a:xfrm>
            <a:off x="6501892" y="4347972"/>
            <a:ext cx="1044320" cy="12700"/>
          </a:xfrm>
          <a:custGeom>
            <a:avLst/>
            <a:gdLst/>
            <a:ahLst/>
            <a:cxnLst/>
            <a:rect l="l" t="t" r="r" b="b"/>
            <a:pathLst>
              <a:path w="1044320" h="12700">
                <a:moveTo>
                  <a:pt x="6350" y="6350"/>
                </a:moveTo>
                <a:lnTo>
                  <a:pt x="1037971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9" name="object 919"/>
          <p:cNvSpPr/>
          <p:nvPr/>
        </p:nvSpPr>
        <p:spPr>
          <a:xfrm>
            <a:off x="6501892" y="4819269"/>
            <a:ext cx="1044320" cy="12700"/>
          </a:xfrm>
          <a:custGeom>
            <a:avLst/>
            <a:gdLst/>
            <a:ahLst/>
            <a:cxnLst/>
            <a:rect l="l" t="t" r="r" b="b"/>
            <a:pathLst>
              <a:path w="1044320" h="12700">
                <a:moveTo>
                  <a:pt x="6350" y="6350"/>
                </a:moveTo>
                <a:lnTo>
                  <a:pt x="1037971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0" name="object 920"/>
          <p:cNvSpPr/>
          <p:nvPr/>
        </p:nvSpPr>
        <p:spPr>
          <a:xfrm>
            <a:off x="6508242" y="2456180"/>
            <a:ext cx="12700" cy="2853563"/>
          </a:xfrm>
          <a:custGeom>
            <a:avLst/>
            <a:gdLst/>
            <a:ahLst/>
            <a:cxnLst/>
            <a:rect l="l" t="t" r="r" b="b"/>
            <a:pathLst>
              <a:path w="12700" h="2853563">
                <a:moveTo>
                  <a:pt x="6350" y="6350"/>
                </a:moveTo>
                <a:lnTo>
                  <a:pt x="6350" y="284721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1" name="object 921"/>
          <p:cNvSpPr/>
          <p:nvPr/>
        </p:nvSpPr>
        <p:spPr>
          <a:xfrm>
            <a:off x="7527163" y="2456180"/>
            <a:ext cx="12700" cy="2853563"/>
          </a:xfrm>
          <a:custGeom>
            <a:avLst/>
            <a:gdLst/>
            <a:ahLst/>
            <a:cxnLst/>
            <a:rect l="l" t="t" r="r" b="b"/>
            <a:pathLst>
              <a:path w="12700" h="2853563">
                <a:moveTo>
                  <a:pt x="6350" y="6350"/>
                </a:moveTo>
                <a:lnTo>
                  <a:pt x="6350" y="284721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2" name="object 922"/>
          <p:cNvSpPr/>
          <p:nvPr/>
        </p:nvSpPr>
        <p:spPr>
          <a:xfrm>
            <a:off x="6501892" y="2462530"/>
            <a:ext cx="1044320" cy="12700"/>
          </a:xfrm>
          <a:custGeom>
            <a:avLst/>
            <a:gdLst/>
            <a:ahLst/>
            <a:cxnLst/>
            <a:rect l="l" t="t" r="r" b="b"/>
            <a:pathLst>
              <a:path w="1044320" h="12700">
                <a:moveTo>
                  <a:pt x="6350" y="6350"/>
                </a:moveTo>
                <a:lnTo>
                  <a:pt x="1037971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3" name="object 923"/>
          <p:cNvSpPr/>
          <p:nvPr/>
        </p:nvSpPr>
        <p:spPr>
          <a:xfrm>
            <a:off x="6501892" y="5290693"/>
            <a:ext cx="1044320" cy="12700"/>
          </a:xfrm>
          <a:custGeom>
            <a:avLst/>
            <a:gdLst/>
            <a:ahLst/>
            <a:cxnLst/>
            <a:rect l="l" t="t" r="r" b="b"/>
            <a:pathLst>
              <a:path w="1044320" h="12700">
                <a:moveTo>
                  <a:pt x="6350" y="6350"/>
                </a:moveTo>
                <a:lnTo>
                  <a:pt x="1037971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text 1"/>
          <p:cNvSpPr txBox="1"/>
          <p:nvPr/>
        </p:nvSpPr>
        <p:spPr>
          <a:xfrm>
            <a:off x="6968617" y="2558516"/>
            <a:ext cx="158877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B3B3B5"/>
                </a:solidFill>
                <a:latin typeface="Corbel"/>
                <a:cs typeface="Corbel"/>
              </a:rPr>
              <a:t>5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6910705" y="3030067"/>
            <a:ext cx="273177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B3B3B5"/>
                </a:solidFill>
                <a:latin typeface="Corbel"/>
                <a:cs typeface="Corbel"/>
              </a:rPr>
              <a:t>12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6913753" y="3501237"/>
            <a:ext cx="269520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35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6907656" y="3972788"/>
            <a:ext cx="280949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42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6852793" y="4444339"/>
            <a:ext cx="389610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101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6913753" y="4915283"/>
            <a:ext cx="269205" cy="2289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77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object 924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5" name="object 925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6" name="object 926"/>
          <p:cNvSpPr/>
          <p:nvPr/>
        </p:nvSpPr>
        <p:spPr>
          <a:xfrm>
            <a:off x="225298" y="237490"/>
            <a:ext cx="11736832" cy="6390640"/>
          </a:xfrm>
          <a:custGeom>
            <a:avLst/>
            <a:gdLst/>
            <a:ahLst/>
            <a:cxnLst/>
            <a:rect l="l" t="t" r="r" b="b"/>
            <a:pathLst>
              <a:path w="11736832" h="6390640">
                <a:moveTo>
                  <a:pt x="6350" y="6384290"/>
                </a:moveTo>
                <a:lnTo>
                  <a:pt x="6350" y="6350"/>
                </a:lnTo>
                <a:lnTo>
                  <a:pt x="11730482" y="6350"/>
                </a:lnTo>
                <a:lnTo>
                  <a:pt x="11730482" y="6384290"/>
                </a:lnTo>
                <a:lnTo>
                  <a:pt x="6350" y="63842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1025833"/>
            <a:ext cx="5766326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latin typeface="Corbel"/>
                <a:cs typeface="Corbel"/>
              </a:rPr>
              <a:t>Selection Sort - Example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789285" y="6346241"/>
            <a:ext cx="186385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Corbel"/>
                <a:cs typeface="Corbel"/>
              </a:rPr>
              <a:t>28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927" name="object 927"/>
          <p:cNvSpPr/>
          <p:nvPr/>
        </p:nvSpPr>
        <p:spPr>
          <a:xfrm>
            <a:off x="3700526" y="2403551"/>
            <a:ext cx="1018908" cy="471348"/>
          </a:xfrm>
          <a:custGeom>
            <a:avLst/>
            <a:gdLst/>
            <a:ahLst/>
            <a:cxnLst/>
            <a:rect l="l" t="t" r="r" b="b"/>
            <a:pathLst>
              <a:path w="1018908" h="471348">
                <a:moveTo>
                  <a:pt x="0" y="471348"/>
                </a:moveTo>
                <a:lnTo>
                  <a:pt x="0" y="0"/>
                </a:lnTo>
                <a:lnTo>
                  <a:pt x="1018908" y="0"/>
                </a:lnTo>
                <a:lnTo>
                  <a:pt x="1018908" y="471348"/>
                </a:lnTo>
                <a:lnTo>
                  <a:pt x="0" y="471348"/>
                </a:lnTo>
                <a:close/>
              </a:path>
            </a:pathLst>
          </a:custGeom>
          <a:solidFill>
            <a:srgbClr val="79E5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8" name="object 928"/>
          <p:cNvSpPr/>
          <p:nvPr/>
        </p:nvSpPr>
        <p:spPr>
          <a:xfrm>
            <a:off x="3700526" y="2874975"/>
            <a:ext cx="1018908" cy="471348"/>
          </a:xfrm>
          <a:custGeom>
            <a:avLst/>
            <a:gdLst/>
            <a:ahLst/>
            <a:cxnLst/>
            <a:rect l="l" t="t" r="r" b="b"/>
            <a:pathLst>
              <a:path w="1018908" h="471348">
                <a:moveTo>
                  <a:pt x="0" y="471348"/>
                </a:moveTo>
                <a:lnTo>
                  <a:pt x="0" y="0"/>
                </a:lnTo>
                <a:lnTo>
                  <a:pt x="1018908" y="0"/>
                </a:lnTo>
                <a:lnTo>
                  <a:pt x="1018908" y="471348"/>
                </a:lnTo>
                <a:lnTo>
                  <a:pt x="0" y="471348"/>
                </a:lnTo>
                <a:close/>
              </a:path>
            </a:pathLst>
          </a:custGeom>
          <a:solidFill>
            <a:srgbClr val="79E5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9" name="object 929"/>
          <p:cNvSpPr/>
          <p:nvPr/>
        </p:nvSpPr>
        <p:spPr>
          <a:xfrm>
            <a:off x="3700526" y="3346272"/>
            <a:ext cx="1018908" cy="471347"/>
          </a:xfrm>
          <a:custGeom>
            <a:avLst/>
            <a:gdLst/>
            <a:ahLst/>
            <a:cxnLst/>
            <a:rect l="l" t="t" r="r" b="b"/>
            <a:pathLst>
              <a:path w="1018908" h="471347">
                <a:moveTo>
                  <a:pt x="0" y="471348"/>
                </a:moveTo>
                <a:lnTo>
                  <a:pt x="0" y="0"/>
                </a:lnTo>
                <a:lnTo>
                  <a:pt x="1018908" y="0"/>
                </a:lnTo>
                <a:lnTo>
                  <a:pt x="1018908" y="471348"/>
                </a:lnTo>
                <a:lnTo>
                  <a:pt x="0" y="471348"/>
                </a:lnTo>
                <a:close/>
              </a:path>
            </a:pathLst>
          </a:custGeom>
          <a:solidFill>
            <a:srgbClr val="79E5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0" name="object 930"/>
          <p:cNvSpPr/>
          <p:nvPr/>
        </p:nvSpPr>
        <p:spPr>
          <a:xfrm>
            <a:off x="3700526" y="3817569"/>
            <a:ext cx="1018908" cy="471347"/>
          </a:xfrm>
          <a:custGeom>
            <a:avLst/>
            <a:gdLst/>
            <a:ahLst/>
            <a:cxnLst/>
            <a:rect l="l" t="t" r="r" b="b"/>
            <a:pathLst>
              <a:path w="1018908" h="471347">
                <a:moveTo>
                  <a:pt x="0" y="471348"/>
                </a:moveTo>
                <a:lnTo>
                  <a:pt x="0" y="0"/>
                </a:lnTo>
                <a:lnTo>
                  <a:pt x="1018908" y="0"/>
                </a:lnTo>
                <a:lnTo>
                  <a:pt x="1018908" y="471348"/>
                </a:lnTo>
                <a:lnTo>
                  <a:pt x="0" y="471348"/>
                </a:lnTo>
                <a:close/>
              </a:path>
            </a:pathLst>
          </a:custGeom>
          <a:solidFill>
            <a:srgbClr val="79E5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1" name="object 931"/>
          <p:cNvSpPr/>
          <p:nvPr/>
        </p:nvSpPr>
        <p:spPr>
          <a:xfrm>
            <a:off x="3700526" y="4288993"/>
            <a:ext cx="1018908" cy="471348"/>
          </a:xfrm>
          <a:custGeom>
            <a:avLst/>
            <a:gdLst/>
            <a:ahLst/>
            <a:cxnLst/>
            <a:rect l="l" t="t" r="r" b="b"/>
            <a:pathLst>
              <a:path w="1018908" h="471348">
                <a:moveTo>
                  <a:pt x="0" y="471348"/>
                </a:moveTo>
                <a:lnTo>
                  <a:pt x="0" y="0"/>
                </a:lnTo>
                <a:lnTo>
                  <a:pt x="1018908" y="0"/>
                </a:lnTo>
                <a:lnTo>
                  <a:pt x="1018908" y="471348"/>
                </a:lnTo>
                <a:lnTo>
                  <a:pt x="0" y="471348"/>
                </a:lnTo>
                <a:close/>
              </a:path>
            </a:pathLst>
          </a:custGeom>
          <a:solidFill>
            <a:srgbClr val="79E5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2" name="object 932"/>
          <p:cNvSpPr/>
          <p:nvPr/>
        </p:nvSpPr>
        <p:spPr>
          <a:xfrm>
            <a:off x="3700526" y="4760290"/>
            <a:ext cx="1018908" cy="471348"/>
          </a:xfrm>
          <a:custGeom>
            <a:avLst/>
            <a:gdLst/>
            <a:ahLst/>
            <a:cxnLst/>
            <a:rect l="l" t="t" r="r" b="b"/>
            <a:pathLst>
              <a:path w="1018908" h="471348">
                <a:moveTo>
                  <a:pt x="0" y="471348"/>
                </a:moveTo>
                <a:lnTo>
                  <a:pt x="0" y="0"/>
                </a:lnTo>
                <a:lnTo>
                  <a:pt x="1018908" y="0"/>
                </a:lnTo>
                <a:lnTo>
                  <a:pt x="1018908" y="471348"/>
                </a:lnTo>
                <a:lnTo>
                  <a:pt x="0" y="471348"/>
                </a:lnTo>
                <a:close/>
              </a:path>
            </a:pathLst>
          </a:custGeom>
          <a:solidFill>
            <a:srgbClr val="79E5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3" name="object 933"/>
          <p:cNvSpPr/>
          <p:nvPr/>
        </p:nvSpPr>
        <p:spPr>
          <a:xfrm>
            <a:off x="3687826" y="2868549"/>
            <a:ext cx="1044321" cy="12700"/>
          </a:xfrm>
          <a:custGeom>
            <a:avLst/>
            <a:gdLst/>
            <a:ahLst/>
            <a:cxnLst/>
            <a:rect l="l" t="t" r="r" b="b"/>
            <a:pathLst>
              <a:path w="1044321" h="12700">
                <a:moveTo>
                  <a:pt x="6350" y="6350"/>
                </a:moveTo>
                <a:lnTo>
                  <a:pt x="1037971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4" name="object 934"/>
          <p:cNvSpPr/>
          <p:nvPr/>
        </p:nvSpPr>
        <p:spPr>
          <a:xfrm>
            <a:off x="3687826" y="3339973"/>
            <a:ext cx="1044321" cy="12700"/>
          </a:xfrm>
          <a:custGeom>
            <a:avLst/>
            <a:gdLst/>
            <a:ahLst/>
            <a:cxnLst/>
            <a:rect l="l" t="t" r="r" b="b"/>
            <a:pathLst>
              <a:path w="1044321" h="12700">
                <a:moveTo>
                  <a:pt x="6350" y="6350"/>
                </a:moveTo>
                <a:lnTo>
                  <a:pt x="1037971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5" name="object 935"/>
          <p:cNvSpPr/>
          <p:nvPr/>
        </p:nvSpPr>
        <p:spPr>
          <a:xfrm>
            <a:off x="3687826" y="3811270"/>
            <a:ext cx="1044321" cy="12700"/>
          </a:xfrm>
          <a:custGeom>
            <a:avLst/>
            <a:gdLst/>
            <a:ahLst/>
            <a:cxnLst/>
            <a:rect l="l" t="t" r="r" b="b"/>
            <a:pathLst>
              <a:path w="1044321" h="12700">
                <a:moveTo>
                  <a:pt x="6350" y="6350"/>
                </a:moveTo>
                <a:lnTo>
                  <a:pt x="1037971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6" name="object 936"/>
          <p:cNvSpPr/>
          <p:nvPr/>
        </p:nvSpPr>
        <p:spPr>
          <a:xfrm>
            <a:off x="3687826" y="4282567"/>
            <a:ext cx="1044321" cy="12700"/>
          </a:xfrm>
          <a:custGeom>
            <a:avLst/>
            <a:gdLst/>
            <a:ahLst/>
            <a:cxnLst/>
            <a:rect l="l" t="t" r="r" b="b"/>
            <a:pathLst>
              <a:path w="1044321" h="12700">
                <a:moveTo>
                  <a:pt x="6350" y="6350"/>
                </a:moveTo>
                <a:lnTo>
                  <a:pt x="1037971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7" name="object 937"/>
          <p:cNvSpPr/>
          <p:nvPr/>
        </p:nvSpPr>
        <p:spPr>
          <a:xfrm>
            <a:off x="3687826" y="4753991"/>
            <a:ext cx="1044321" cy="12700"/>
          </a:xfrm>
          <a:custGeom>
            <a:avLst/>
            <a:gdLst/>
            <a:ahLst/>
            <a:cxnLst/>
            <a:rect l="l" t="t" r="r" b="b"/>
            <a:pathLst>
              <a:path w="1044321" h="12700">
                <a:moveTo>
                  <a:pt x="6350" y="6350"/>
                </a:moveTo>
                <a:lnTo>
                  <a:pt x="1037971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8" name="object 938"/>
          <p:cNvSpPr/>
          <p:nvPr/>
        </p:nvSpPr>
        <p:spPr>
          <a:xfrm>
            <a:off x="3694176" y="2390902"/>
            <a:ext cx="12700" cy="2853436"/>
          </a:xfrm>
          <a:custGeom>
            <a:avLst/>
            <a:gdLst/>
            <a:ahLst/>
            <a:cxnLst/>
            <a:rect l="l" t="t" r="r" b="b"/>
            <a:pathLst>
              <a:path w="12700" h="2853436">
                <a:moveTo>
                  <a:pt x="6350" y="6350"/>
                </a:moveTo>
                <a:lnTo>
                  <a:pt x="6350" y="284708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9" name="object 939"/>
          <p:cNvSpPr/>
          <p:nvPr/>
        </p:nvSpPr>
        <p:spPr>
          <a:xfrm>
            <a:off x="4713097" y="2390902"/>
            <a:ext cx="12700" cy="2853436"/>
          </a:xfrm>
          <a:custGeom>
            <a:avLst/>
            <a:gdLst/>
            <a:ahLst/>
            <a:cxnLst/>
            <a:rect l="l" t="t" r="r" b="b"/>
            <a:pathLst>
              <a:path w="12700" h="2853436">
                <a:moveTo>
                  <a:pt x="6350" y="6350"/>
                </a:moveTo>
                <a:lnTo>
                  <a:pt x="6350" y="284708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0" name="object 940"/>
          <p:cNvSpPr/>
          <p:nvPr/>
        </p:nvSpPr>
        <p:spPr>
          <a:xfrm>
            <a:off x="3687826" y="2397252"/>
            <a:ext cx="1044321" cy="12700"/>
          </a:xfrm>
          <a:custGeom>
            <a:avLst/>
            <a:gdLst/>
            <a:ahLst/>
            <a:cxnLst/>
            <a:rect l="l" t="t" r="r" b="b"/>
            <a:pathLst>
              <a:path w="1044321" h="12700">
                <a:moveTo>
                  <a:pt x="6350" y="6350"/>
                </a:moveTo>
                <a:lnTo>
                  <a:pt x="1037971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1" name="object 941"/>
          <p:cNvSpPr/>
          <p:nvPr/>
        </p:nvSpPr>
        <p:spPr>
          <a:xfrm>
            <a:off x="3687826" y="5225288"/>
            <a:ext cx="1044321" cy="12700"/>
          </a:xfrm>
          <a:custGeom>
            <a:avLst/>
            <a:gdLst/>
            <a:ahLst/>
            <a:cxnLst/>
            <a:rect l="l" t="t" r="r" b="b"/>
            <a:pathLst>
              <a:path w="1044321" h="12700">
                <a:moveTo>
                  <a:pt x="6350" y="6350"/>
                </a:moveTo>
                <a:lnTo>
                  <a:pt x="1037971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4154170" y="2492758"/>
            <a:ext cx="159089" cy="2289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B3B3B5"/>
                </a:solidFill>
                <a:latin typeface="Corbel"/>
                <a:cs typeface="Corbel"/>
              </a:rPr>
              <a:t>5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4096258" y="2964535"/>
            <a:ext cx="274091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B3B3B5"/>
                </a:solidFill>
                <a:latin typeface="Corbel"/>
                <a:cs typeface="Corbel"/>
              </a:rPr>
              <a:t>12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099306" y="3435959"/>
            <a:ext cx="269519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35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093209" y="3907510"/>
            <a:ext cx="280949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42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038346" y="4378581"/>
            <a:ext cx="389527" cy="2289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101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099306" y="4850231"/>
            <a:ext cx="269290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77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942" name="object 942"/>
          <p:cNvSpPr/>
          <p:nvPr/>
        </p:nvSpPr>
        <p:spPr>
          <a:xfrm>
            <a:off x="2966466" y="3384042"/>
            <a:ext cx="76200" cy="1841881"/>
          </a:xfrm>
          <a:custGeom>
            <a:avLst/>
            <a:gdLst/>
            <a:ahLst/>
            <a:cxnLst/>
            <a:rect l="l" t="t" r="r" b="b"/>
            <a:pathLst>
              <a:path w="76200" h="1841881">
                <a:moveTo>
                  <a:pt x="44450" y="0"/>
                </a:moveTo>
                <a:lnTo>
                  <a:pt x="44450" y="1778381"/>
                </a:lnTo>
                <a:lnTo>
                  <a:pt x="31750" y="1778381"/>
                </a:lnTo>
                <a:lnTo>
                  <a:pt x="31750" y="0"/>
                </a:lnTo>
                <a:close/>
                <a:moveTo>
                  <a:pt x="76200" y="1765681"/>
                </a:moveTo>
                <a:lnTo>
                  <a:pt x="38100" y="1841881"/>
                </a:lnTo>
                <a:lnTo>
                  <a:pt x="0" y="1765681"/>
                </a:lnTo>
                <a:close/>
              </a:path>
            </a:pathLst>
          </a:custGeom>
          <a:solidFill>
            <a:srgbClr val="A6B7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3" name="object 943"/>
          <p:cNvSpPr/>
          <p:nvPr/>
        </p:nvSpPr>
        <p:spPr>
          <a:xfrm>
            <a:off x="7050659" y="2397074"/>
            <a:ext cx="1018908" cy="471347"/>
          </a:xfrm>
          <a:custGeom>
            <a:avLst/>
            <a:gdLst/>
            <a:ahLst/>
            <a:cxnLst/>
            <a:rect l="l" t="t" r="r" b="b"/>
            <a:pathLst>
              <a:path w="1018908" h="471347">
                <a:moveTo>
                  <a:pt x="0" y="471347"/>
                </a:moveTo>
                <a:lnTo>
                  <a:pt x="0" y="0"/>
                </a:lnTo>
                <a:lnTo>
                  <a:pt x="1018908" y="0"/>
                </a:lnTo>
                <a:lnTo>
                  <a:pt x="1018908" y="471347"/>
                </a:lnTo>
                <a:lnTo>
                  <a:pt x="0" y="471347"/>
                </a:lnTo>
                <a:close/>
              </a:path>
            </a:pathLst>
          </a:custGeom>
          <a:solidFill>
            <a:srgbClr val="79E5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4" name="object 944"/>
          <p:cNvSpPr/>
          <p:nvPr/>
        </p:nvSpPr>
        <p:spPr>
          <a:xfrm>
            <a:off x="7050659" y="2868371"/>
            <a:ext cx="1018908" cy="471347"/>
          </a:xfrm>
          <a:custGeom>
            <a:avLst/>
            <a:gdLst/>
            <a:ahLst/>
            <a:cxnLst/>
            <a:rect l="l" t="t" r="r" b="b"/>
            <a:pathLst>
              <a:path w="1018908" h="471347">
                <a:moveTo>
                  <a:pt x="0" y="471348"/>
                </a:moveTo>
                <a:lnTo>
                  <a:pt x="0" y="0"/>
                </a:lnTo>
                <a:lnTo>
                  <a:pt x="1018908" y="0"/>
                </a:lnTo>
                <a:lnTo>
                  <a:pt x="1018908" y="471348"/>
                </a:lnTo>
                <a:lnTo>
                  <a:pt x="0" y="471348"/>
                </a:lnTo>
                <a:close/>
              </a:path>
            </a:pathLst>
          </a:custGeom>
          <a:solidFill>
            <a:srgbClr val="79E5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5" name="object 945"/>
          <p:cNvSpPr/>
          <p:nvPr/>
        </p:nvSpPr>
        <p:spPr>
          <a:xfrm>
            <a:off x="7050659" y="3339795"/>
            <a:ext cx="1018908" cy="471347"/>
          </a:xfrm>
          <a:custGeom>
            <a:avLst/>
            <a:gdLst/>
            <a:ahLst/>
            <a:cxnLst/>
            <a:rect l="l" t="t" r="r" b="b"/>
            <a:pathLst>
              <a:path w="1018908" h="471347">
                <a:moveTo>
                  <a:pt x="0" y="471348"/>
                </a:moveTo>
                <a:lnTo>
                  <a:pt x="0" y="0"/>
                </a:lnTo>
                <a:lnTo>
                  <a:pt x="1018908" y="0"/>
                </a:lnTo>
                <a:lnTo>
                  <a:pt x="1018908" y="471348"/>
                </a:lnTo>
                <a:lnTo>
                  <a:pt x="0" y="471348"/>
                </a:lnTo>
                <a:close/>
              </a:path>
            </a:pathLst>
          </a:custGeom>
          <a:solidFill>
            <a:srgbClr val="79E5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6" name="object 946"/>
          <p:cNvSpPr/>
          <p:nvPr/>
        </p:nvSpPr>
        <p:spPr>
          <a:xfrm>
            <a:off x="7050659" y="3811092"/>
            <a:ext cx="1018908" cy="471347"/>
          </a:xfrm>
          <a:custGeom>
            <a:avLst/>
            <a:gdLst/>
            <a:ahLst/>
            <a:cxnLst/>
            <a:rect l="l" t="t" r="r" b="b"/>
            <a:pathLst>
              <a:path w="1018908" h="471347">
                <a:moveTo>
                  <a:pt x="0" y="471348"/>
                </a:moveTo>
                <a:lnTo>
                  <a:pt x="0" y="0"/>
                </a:lnTo>
                <a:lnTo>
                  <a:pt x="1018908" y="0"/>
                </a:lnTo>
                <a:lnTo>
                  <a:pt x="1018908" y="471348"/>
                </a:lnTo>
                <a:lnTo>
                  <a:pt x="0" y="471348"/>
                </a:lnTo>
                <a:close/>
              </a:path>
            </a:pathLst>
          </a:custGeom>
          <a:solidFill>
            <a:srgbClr val="79E5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7" name="object 947"/>
          <p:cNvSpPr/>
          <p:nvPr/>
        </p:nvSpPr>
        <p:spPr>
          <a:xfrm>
            <a:off x="7050659" y="4282389"/>
            <a:ext cx="1018908" cy="471348"/>
          </a:xfrm>
          <a:custGeom>
            <a:avLst/>
            <a:gdLst/>
            <a:ahLst/>
            <a:cxnLst/>
            <a:rect l="l" t="t" r="r" b="b"/>
            <a:pathLst>
              <a:path w="1018908" h="471348">
                <a:moveTo>
                  <a:pt x="0" y="471348"/>
                </a:moveTo>
                <a:lnTo>
                  <a:pt x="0" y="0"/>
                </a:lnTo>
                <a:lnTo>
                  <a:pt x="1018908" y="0"/>
                </a:lnTo>
                <a:lnTo>
                  <a:pt x="1018908" y="471348"/>
                </a:lnTo>
                <a:lnTo>
                  <a:pt x="0" y="471348"/>
                </a:lnTo>
                <a:close/>
              </a:path>
            </a:pathLst>
          </a:custGeom>
          <a:solidFill>
            <a:srgbClr val="79E5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8" name="object 948"/>
          <p:cNvSpPr/>
          <p:nvPr/>
        </p:nvSpPr>
        <p:spPr>
          <a:xfrm>
            <a:off x="7050659" y="4753813"/>
            <a:ext cx="1018908" cy="471348"/>
          </a:xfrm>
          <a:custGeom>
            <a:avLst/>
            <a:gdLst/>
            <a:ahLst/>
            <a:cxnLst/>
            <a:rect l="l" t="t" r="r" b="b"/>
            <a:pathLst>
              <a:path w="1018908" h="471348">
                <a:moveTo>
                  <a:pt x="0" y="471348"/>
                </a:moveTo>
                <a:lnTo>
                  <a:pt x="0" y="0"/>
                </a:lnTo>
                <a:lnTo>
                  <a:pt x="1018908" y="0"/>
                </a:lnTo>
                <a:lnTo>
                  <a:pt x="1018908" y="471348"/>
                </a:lnTo>
                <a:lnTo>
                  <a:pt x="0" y="471348"/>
                </a:lnTo>
                <a:close/>
              </a:path>
            </a:pathLst>
          </a:custGeom>
          <a:solidFill>
            <a:srgbClr val="79E5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9" name="object 949"/>
          <p:cNvSpPr/>
          <p:nvPr/>
        </p:nvSpPr>
        <p:spPr>
          <a:xfrm>
            <a:off x="7037959" y="2862071"/>
            <a:ext cx="1044194" cy="12700"/>
          </a:xfrm>
          <a:custGeom>
            <a:avLst/>
            <a:gdLst/>
            <a:ahLst/>
            <a:cxnLst/>
            <a:rect l="l" t="t" r="r" b="b"/>
            <a:pathLst>
              <a:path w="1044194" h="12700">
                <a:moveTo>
                  <a:pt x="6350" y="6350"/>
                </a:moveTo>
                <a:lnTo>
                  <a:pt x="1037844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0" name="object 950"/>
          <p:cNvSpPr/>
          <p:nvPr/>
        </p:nvSpPr>
        <p:spPr>
          <a:xfrm>
            <a:off x="7037959" y="3333369"/>
            <a:ext cx="1044194" cy="12700"/>
          </a:xfrm>
          <a:custGeom>
            <a:avLst/>
            <a:gdLst/>
            <a:ahLst/>
            <a:cxnLst/>
            <a:rect l="l" t="t" r="r" b="b"/>
            <a:pathLst>
              <a:path w="1044194" h="12700">
                <a:moveTo>
                  <a:pt x="6350" y="6350"/>
                </a:moveTo>
                <a:lnTo>
                  <a:pt x="1037844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1" name="object 951"/>
          <p:cNvSpPr/>
          <p:nvPr/>
        </p:nvSpPr>
        <p:spPr>
          <a:xfrm>
            <a:off x="7037959" y="3804793"/>
            <a:ext cx="1044194" cy="12700"/>
          </a:xfrm>
          <a:custGeom>
            <a:avLst/>
            <a:gdLst/>
            <a:ahLst/>
            <a:cxnLst/>
            <a:rect l="l" t="t" r="r" b="b"/>
            <a:pathLst>
              <a:path w="1044194" h="12700">
                <a:moveTo>
                  <a:pt x="6350" y="6350"/>
                </a:moveTo>
                <a:lnTo>
                  <a:pt x="1037844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2" name="object 952"/>
          <p:cNvSpPr/>
          <p:nvPr/>
        </p:nvSpPr>
        <p:spPr>
          <a:xfrm>
            <a:off x="7037959" y="4276090"/>
            <a:ext cx="1044194" cy="12700"/>
          </a:xfrm>
          <a:custGeom>
            <a:avLst/>
            <a:gdLst/>
            <a:ahLst/>
            <a:cxnLst/>
            <a:rect l="l" t="t" r="r" b="b"/>
            <a:pathLst>
              <a:path w="1044194" h="12700">
                <a:moveTo>
                  <a:pt x="6350" y="6350"/>
                </a:moveTo>
                <a:lnTo>
                  <a:pt x="1037844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3" name="object 953"/>
          <p:cNvSpPr/>
          <p:nvPr/>
        </p:nvSpPr>
        <p:spPr>
          <a:xfrm>
            <a:off x="7037959" y="4747387"/>
            <a:ext cx="1044194" cy="12700"/>
          </a:xfrm>
          <a:custGeom>
            <a:avLst/>
            <a:gdLst/>
            <a:ahLst/>
            <a:cxnLst/>
            <a:rect l="l" t="t" r="r" b="b"/>
            <a:pathLst>
              <a:path w="1044194" h="12700">
                <a:moveTo>
                  <a:pt x="6350" y="6350"/>
                </a:moveTo>
                <a:lnTo>
                  <a:pt x="1037844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4" name="object 954"/>
          <p:cNvSpPr/>
          <p:nvPr/>
        </p:nvSpPr>
        <p:spPr>
          <a:xfrm>
            <a:off x="7044309" y="2384298"/>
            <a:ext cx="12700" cy="2853563"/>
          </a:xfrm>
          <a:custGeom>
            <a:avLst/>
            <a:gdLst/>
            <a:ahLst/>
            <a:cxnLst/>
            <a:rect l="l" t="t" r="r" b="b"/>
            <a:pathLst>
              <a:path w="12700" h="2853563">
                <a:moveTo>
                  <a:pt x="6350" y="6350"/>
                </a:moveTo>
                <a:lnTo>
                  <a:pt x="6350" y="284721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5" name="object 955"/>
          <p:cNvSpPr/>
          <p:nvPr/>
        </p:nvSpPr>
        <p:spPr>
          <a:xfrm>
            <a:off x="8063103" y="2384298"/>
            <a:ext cx="12700" cy="2853563"/>
          </a:xfrm>
          <a:custGeom>
            <a:avLst/>
            <a:gdLst/>
            <a:ahLst/>
            <a:cxnLst/>
            <a:rect l="l" t="t" r="r" b="b"/>
            <a:pathLst>
              <a:path w="12700" h="2853563">
                <a:moveTo>
                  <a:pt x="6350" y="6350"/>
                </a:moveTo>
                <a:lnTo>
                  <a:pt x="6350" y="284721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6" name="object 956"/>
          <p:cNvSpPr/>
          <p:nvPr/>
        </p:nvSpPr>
        <p:spPr>
          <a:xfrm>
            <a:off x="7037959" y="2390648"/>
            <a:ext cx="1044194" cy="12700"/>
          </a:xfrm>
          <a:custGeom>
            <a:avLst/>
            <a:gdLst/>
            <a:ahLst/>
            <a:cxnLst/>
            <a:rect l="l" t="t" r="r" b="b"/>
            <a:pathLst>
              <a:path w="1044194" h="12700">
                <a:moveTo>
                  <a:pt x="6350" y="6350"/>
                </a:moveTo>
                <a:lnTo>
                  <a:pt x="1037844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7" name="object 957"/>
          <p:cNvSpPr/>
          <p:nvPr/>
        </p:nvSpPr>
        <p:spPr>
          <a:xfrm>
            <a:off x="7037959" y="5218811"/>
            <a:ext cx="1044194" cy="12700"/>
          </a:xfrm>
          <a:custGeom>
            <a:avLst/>
            <a:gdLst/>
            <a:ahLst/>
            <a:cxnLst/>
            <a:rect l="l" t="t" r="r" b="b"/>
            <a:pathLst>
              <a:path w="1044194" h="12700">
                <a:moveTo>
                  <a:pt x="6350" y="6350"/>
                </a:moveTo>
                <a:lnTo>
                  <a:pt x="1037844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text 1"/>
          <p:cNvSpPr txBox="1"/>
          <p:nvPr/>
        </p:nvSpPr>
        <p:spPr>
          <a:xfrm>
            <a:off x="7504811" y="2486507"/>
            <a:ext cx="158877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B3B3B5"/>
                </a:solidFill>
                <a:latin typeface="Corbel"/>
                <a:cs typeface="Corbel"/>
              </a:rPr>
              <a:t>5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7446899" y="2958058"/>
            <a:ext cx="273177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B3B3B5"/>
                </a:solidFill>
                <a:latin typeface="Corbel"/>
                <a:cs typeface="Corbel"/>
              </a:rPr>
              <a:t>12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7449947" y="3429129"/>
            <a:ext cx="269434" cy="2289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B3B3B5"/>
                </a:solidFill>
                <a:latin typeface="Corbel"/>
                <a:cs typeface="Corbel"/>
              </a:rPr>
              <a:t>35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7443851" y="3900779"/>
            <a:ext cx="280949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42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7388987" y="4372330"/>
            <a:ext cx="389610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101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7449947" y="4843881"/>
            <a:ext cx="269291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77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1409446" y="2118969"/>
            <a:ext cx="1692097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002060"/>
                </a:solidFill>
                <a:latin typeface="Corbel"/>
                <a:cs typeface="Corbel"/>
              </a:rPr>
              <a:t>Next Smallest ??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958" name="object 958"/>
          <p:cNvSpPr/>
          <p:nvPr/>
        </p:nvSpPr>
        <p:spPr>
          <a:xfrm>
            <a:off x="3971925" y="3354705"/>
            <a:ext cx="476250" cy="491490"/>
          </a:xfrm>
          <a:custGeom>
            <a:avLst/>
            <a:gdLst/>
            <a:ahLst/>
            <a:cxnLst/>
            <a:rect l="l" t="t" r="r" b="b"/>
            <a:pathLst>
              <a:path w="476250" h="491490">
                <a:moveTo>
                  <a:pt x="28575" y="245745"/>
                </a:moveTo>
                <a:cubicBezTo>
                  <a:pt x="28575" y="125857"/>
                  <a:pt x="122428" y="28575"/>
                  <a:pt x="238125" y="28575"/>
                </a:cubicBezTo>
                <a:cubicBezTo>
                  <a:pt x="353822" y="28575"/>
                  <a:pt x="447675" y="125857"/>
                  <a:pt x="447675" y="245745"/>
                </a:cubicBezTo>
                <a:cubicBezTo>
                  <a:pt x="447675" y="365633"/>
                  <a:pt x="353822" y="462915"/>
                  <a:pt x="238125" y="462915"/>
                </a:cubicBezTo>
                <a:cubicBezTo>
                  <a:pt x="122428" y="462915"/>
                  <a:pt x="28575" y="365633"/>
                  <a:pt x="28575" y="245745"/>
                </a:cubicBezTo>
                <a:close/>
              </a:path>
            </a:pathLst>
          </a:custGeom>
          <a:ln w="57150">
            <a:solidFill>
              <a:srgbClr val="7030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object 959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0" name="object 960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1" name="object 961"/>
          <p:cNvSpPr/>
          <p:nvPr/>
        </p:nvSpPr>
        <p:spPr>
          <a:xfrm>
            <a:off x="225298" y="237490"/>
            <a:ext cx="11736832" cy="6390640"/>
          </a:xfrm>
          <a:custGeom>
            <a:avLst/>
            <a:gdLst/>
            <a:ahLst/>
            <a:cxnLst/>
            <a:rect l="l" t="t" r="r" b="b"/>
            <a:pathLst>
              <a:path w="11736832" h="6390640">
                <a:moveTo>
                  <a:pt x="6350" y="6384290"/>
                </a:moveTo>
                <a:lnTo>
                  <a:pt x="6350" y="6350"/>
                </a:lnTo>
                <a:lnTo>
                  <a:pt x="11730482" y="6350"/>
                </a:lnTo>
                <a:lnTo>
                  <a:pt x="11730482" y="6384290"/>
                </a:lnTo>
                <a:lnTo>
                  <a:pt x="6350" y="63842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1025833"/>
            <a:ext cx="5766326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latin typeface="Corbel"/>
                <a:cs typeface="Corbel"/>
              </a:rPr>
              <a:t>Selection Sort - Example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787761" y="6346241"/>
            <a:ext cx="187757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Corbel"/>
                <a:cs typeface="Corbel"/>
              </a:rPr>
              <a:t>29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962" name="object 962"/>
          <p:cNvSpPr/>
          <p:nvPr/>
        </p:nvSpPr>
        <p:spPr>
          <a:xfrm>
            <a:off x="3527933" y="2397074"/>
            <a:ext cx="1018908" cy="471347"/>
          </a:xfrm>
          <a:custGeom>
            <a:avLst/>
            <a:gdLst/>
            <a:ahLst/>
            <a:cxnLst/>
            <a:rect l="l" t="t" r="r" b="b"/>
            <a:pathLst>
              <a:path w="1018908" h="471347">
                <a:moveTo>
                  <a:pt x="0" y="471347"/>
                </a:moveTo>
                <a:lnTo>
                  <a:pt x="0" y="0"/>
                </a:lnTo>
                <a:lnTo>
                  <a:pt x="1018908" y="0"/>
                </a:lnTo>
                <a:lnTo>
                  <a:pt x="1018908" y="471347"/>
                </a:lnTo>
                <a:lnTo>
                  <a:pt x="0" y="471347"/>
                </a:lnTo>
                <a:close/>
              </a:path>
            </a:pathLst>
          </a:custGeom>
          <a:solidFill>
            <a:srgbClr val="79E5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3" name="object 963"/>
          <p:cNvSpPr/>
          <p:nvPr/>
        </p:nvSpPr>
        <p:spPr>
          <a:xfrm>
            <a:off x="3527933" y="2868371"/>
            <a:ext cx="1018908" cy="471347"/>
          </a:xfrm>
          <a:custGeom>
            <a:avLst/>
            <a:gdLst/>
            <a:ahLst/>
            <a:cxnLst/>
            <a:rect l="l" t="t" r="r" b="b"/>
            <a:pathLst>
              <a:path w="1018908" h="471347">
                <a:moveTo>
                  <a:pt x="0" y="471348"/>
                </a:moveTo>
                <a:lnTo>
                  <a:pt x="0" y="0"/>
                </a:lnTo>
                <a:lnTo>
                  <a:pt x="1018908" y="0"/>
                </a:lnTo>
                <a:lnTo>
                  <a:pt x="1018908" y="471348"/>
                </a:lnTo>
                <a:lnTo>
                  <a:pt x="0" y="471348"/>
                </a:lnTo>
                <a:close/>
              </a:path>
            </a:pathLst>
          </a:custGeom>
          <a:solidFill>
            <a:srgbClr val="79E5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4" name="object 964"/>
          <p:cNvSpPr/>
          <p:nvPr/>
        </p:nvSpPr>
        <p:spPr>
          <a:xfrm>
            <a:off x="3527933" y="3339795"/>
            <a:ext cx="1018908" cy="471347"/>
          </a:xfrm>
          <a:custGeom>
            <a:avLst/>
            <a:gdLst/>
            <a:ahLst/>
            <a:cxnLst/>
            <a:rect l="l" t="t" r="r" b="b"/>
            <a:pathLst>
              <a:path w="1018908" h="471347">
                <a:moveTo>
                  <a:pt x="0" y="471348"/>
                </a:moveTo>
                <a:lnTo>
                  <a:pt x="0" y="0"/>
                </a:lnTo>
                <a:lnTo>
                  <a:pt x="1018908" y="0"/>
                </a:lnTo>
                <a:lnTo>
                  <a:pt x="1018908" y="471348"/>
                </a:lnTo>
                <a:lnTo>
                  <a:pt x="0" y="471348"/>
                </a:lnTo>
                <a:close/>
              </a:path>
            </a:pathLst>
          </a:custGeom>
          <a:solidFill>
            <a:srgbClr val="79E5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5" name="object 965"/>
          <p:cNvSpPr/>
          <p:nvPr/>
        </p:nvSpPr>
        <p:spPr>
          <a:xfrm>
            <a:off x="3527933" y="3811092"/>
            <a:ext cx="1018908" cy="471347"/>
          </a:xfrm>
          <a:custGeom>
            <a:avLst/>
            <a:gdLst/>
            <a:ahLst/>
            <a:cxnLst/>
            <a:rect l="l" t="t" r="r" b="b"/>
            <a:pathLst>
              <a:path w="1018908" h="471347">
                <a:moveTo>
                  <a:pt x="0" y="471348"/>
                </a:moveTo>
                <a:lnTo>
                  <a:pt x="0" y="0"/>
                </a:lnTo>
                <a:lnTo>
                  <a:pt x="1018908" y="0"/>
                </a:lnTo>
                <a:lnTo>
                  <a:pt x="1018908" y="471348"/>
                </a:lnTo>
                <a:lnTo>
                  <a:pt x="0" y="471348"/>
                </a:lnTo>
                <a:close/>
              </a:path>
            </a:pathLst>
          </a:custGeom>
          <a:solidFill>
            <a:srgbClr val="79E5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6" name="object 966"/>
          <p:cNvSpPr/>
          <p:nvPr/>
        </p:nvSpPr>
        <p:spPr>
          <a:xfrm>
            <a:off x="3527933" y="4282389"/>
            <a:ext cx="1018908" cy="471348"/>
          </a:xfrm>
          <a:custGeom>
            <a:avLst/>
            <a:gdLst/>
            <a:ahLst/>
            <a:cxnLst/>
            <a:rect l="l" t="t" r="r" b="b"/>
            <a:pathLst>
              <a:path w="1018908" h="471348">
                <a:moveTo>
                  <a:pt x="0" y="471348"/>
                </a:moveTo>
                <a:lnTo>
                  <a:pt x="0" y="0"/>
                </a:lnTo>
                <a:lnTo>
                  <a:pt x="1018908" y="0"/>
                </a:lnTo>
                <a:lnTo>
                  <a:pt x="1018908" y="471348"/>
                </a:lnTo>
                <a:lnTo>
                  <a:pt x="0" y="471348"/>
                </a:lnTo>
                <a:close/>
              </a:path>
            </a:pathLst>
          </a:custGeom>
          <a:solidFill>
            <a:srgbClr val="79E5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7" name="object 967"/>
          <p:cNvSpPr/>
          <p:nvPr/>
        </p:nvSpPr>
        <p:spPr>
          <a:xfrm>
            <a:off x="3527933" y="4753813"/>
            <a:ext cx="1018908" cy="471348"/>
          </a:xfrm>
          <a:custGeom>
            <a:avLst/>
            <a:gdLst/>
            <a:ahLst/>
            <a:cxnLst/>
            <a:rect l="l" t="t" r="r" b="b"/>
            <a:pathLst>
              <a:path w="1018908" h="471348">
                <a:moveTo>
                  <a:pt x="0" y="471348"/>
                </a:moveTo>
                <a:lnTo>
                  <a:pt x="0" y="0"/>
                </a:lnTo>
                <a:lnTo>
                  <a:pt x="1018908" y="0"/>
                </a:lnTo>
                <a:lnTo>
                  <a:pt x="1018908" y="471348"/>
                </a:lnTo>
                <a:lnTo>
                  <a:pt x="0" y="471348"/>
                </a:lnTo>
                <a:close/>
              </a:path>
            </a:pathLst>
          </a:custGeom>
          <a:solidFill>
            <a:srgbClr val="79E5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8" name="object 968"/>
          <p:cNvSpPr/>
          <p:nvPr/>
        </p:nvSpPr>
        <p:spPr>
          <a:xfrm>
            <a:off x="3515233" y="2862071"/>
            <a:ext cx="1044321" cy="12700"/>
          </a:xfrm>
          <a:custGeom>
            <a:avLst/>
            <a:gdLst/>
            <a:ahLst/>
            <a:cxnLst/>
            <a:rect l="l" t="t" r="r" b="b"/>
            <a:pathLst>
              <a:path w="1044321" h="12700">
                <a:moveTo>
                  <a:pt x="6350" y="6350"/>
                </a:moveTo>
                <a:lnTo>
                  <a:pt x="1037971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9" name="object 969"/>
          <p:cNvSpPr/>
          <p:nvPr/>
        </p:nvSpPr>
        <p:spPr>
          <a:xfrm>
            <a:off x="3515233" y="3333369"/>
            <a:ext cx="1044321" cy="12700"/>
          </a:xfrm>
          <a:custGeom>
            <a:avLst/>
            <a:gdLst/>
            <a:ahLst/>
            <a:cxnLst/>
            <a:rect l="l" t="t" r="r" b="b"/>
            <a:pathLst>
              <a:path w="1044321" h="12700">
                <a:moveTo>
                  <a:pt x="6350" y="6350"/>
                </a:moveTo>
                <a:lnTo>
                  <a:pt x="1037971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0" name="object 970"/>
          <p:cNvSpPr/>
          <p:nvPr/>
        </p:nvSpPr>
        <p:spPr>
          <a:xfrm>
            <a:off x="3515233" y="3804793"/>
            <a:ext cx="1044321" cy="12700"/>
          </a:xfrm>
          <a:custGeom>
            <a:avLst/>
            <a:gdLst/>
            <a:ahLst/>
            <a:cxnLst/>
            <a:rect l="l" t="t" r="r" b="b"/>
            <a:pathLst>
              <a:path w="1044321" h="12700">
                <a:moveTo>
                  <a:pt x="6350" y="6350"/>
                </a:moveTo>
                <a:lnTo>
                  <a:pt x="1037971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1" name="object 971"/>
          <p:cNvSpPr/>
          <p:nvPr/>
        </p:nvSpPr>
        <p:spPr>
          <a:xfrm>
            <a:off x="3515233" y="4276090"/>
            <a:ext cx="1044321" cy="12700"/>
          </a:xfrm>
          <a:custGeom>
            <a:avLst/>
            <a:gdLst/>
            <a:ahLst/>
            <a:cxnLst/>
            <a:rect l="l" t="t" r="r" b="b"/>
            <a:pathLst>
              <a:path w="1044321" h="12700">
                <a:moveTo>
                  <a:pt x="6350" y="6350"/>
                </a:moveTo>
                <a:lnTo>
                  <a:pt x="1037971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2" name="object 972"/>
          <p:cNvSpPr/>
          <p:nvPr/>
        </p:nvSpPr>
        <p:spPr>
          <a:xfrm>
            <a:off x="3515233" y="4747387"/>
            <a:ext cx="1044321" cy="12700"/>
          </a:xfrm>
          <a:custGeom>
            <a:avLst/>
            <a:gdLst/>
            <a:ahLst/>
            <a:cxnLst/>
            <a:rect l="l" t="t" r="r" b="b"/>
            <a:pathLst>
              <a:path w="1044321" h="12700">
                <a:moveTo>
                  <a:pt x="6350" y="6350"/>
                </a:moveTo>
                <a:lnTo>
                  <a:pt x="1037971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3" name="object 973"/>
          <p:cNvSpPr/>
          <p:nvPr/>
        </p:nvSpPr>
        <p:spPr>
          <a:xfrm>
            <a:off x="3521583" y="2384298"/>
            <a:ext cx="12700" cy="2853563"/>
          </a:xfrm>
          <a:custGeom>
            <a:avLst/>
            <a:gdLst/>
            <a:ahLst/>
            <a:cxnLst/>
            <a:rect l="l" t="t" r="r" b="b"/>
            <a:pathLst>
              <a:path w="12700" h="2853563">
                <a:moveTo>
                  <a:pt x="6350" y="6350"/>
                </a:moveTo>
                <a:lnTo>
                  <a:pt x="6350" y="284721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4" name="object 974"/>
          <p:cNvSpPr/>
          <p:nvPr/>
        </p:nvSpPr>
        <p:spPr>
          <a:xfrm>
            <a:off x="4540504" y="2384298"/>
            <a:ext cx="12700" cy="2853563"/>
          </a:xfrm>
          <a:custGeom>
            <a:avLst/>
            <a:gdLst/>
            <a:ahLst/>
            <a:cxnLst/>
            <a:rect l="l" t="t" r="r" b="b"/>
            <a:pathLst>
              <a:path w="12700" h="2853563">
                <a:moveTo>
                  <a:pt x="6350" y="6350"/>
                </a:moveTo>
                <a:lnTo>
                  <a:pt x="6350" y="284721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5" name="object 975"/>
          <p:cNvSpPr/>
          <p:nvPr/>
        </p:nvSpPr>
        <p:spPr>
          <a:xfrm>
            <a:off x="3515233" y="2390648"/>
            <a:ext cx="1044321" cy="12700"/>
          </a:xfrm>
          <a:custGeom>
            <a:avLst/>
            <a:gdLst/>
            <a:ahLst/>
            <a:cxnLst/>
            <a:rect l="l" t="t" r="r" b="b"/>
            <a:pathLst>
              <a:path w="1044321" h="12700">
                <a:moveTo>
                  <a:pt x="6350" y="6350"/>
                </a:moveTo>
                <a:lnTo>
                  <a:pt x="1037971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6" name="object 976"/>
          <p:cNvSpPr/>
          <p:nvPr/>
        </p:nvSpPr>
        <p:spPr>
          <a:xfrm>
            <a:off x="3515233" y="5218811"/>
            <a:ext cx="1044321" cy="12700"/>
          </a:xfrm>
          <a:custGeom>
            <a:avLst/>
            <a:gdLst/>
            <a:ahLst/>
            <a:cxnLst/>
            <a:rect l="l" t="t" r="r" b="b"/>
            <a:pathLst>
              <a:path w="1044321" h="12700">
                <a:moveTo>
                  <a:pt x="6350" y="6350"/>
                </a:moveTo>
                <a:lnTo>
                  <a:pt x="1037971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3981577" y="2486507"/>
            <a:ext cx="158877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B3B3B5"/>
                </a:solidFill>
                <a:latin typeface="Corbel"/>
                <a:cs typeface="Corbel"/>
              </a:rPr>
              <a:t>5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3923665" y="2958058"/>
            <a:ext cx="273177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B3B3B5"/>
                </a:solidFill>
                <a:latin typeface="Corbel"/>
                <a:cs typeface="Corbel"/>
              </a:rPr>
              <a:t>12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3926713" y="3429129"/>
            <a:ext cx="269434" cy="2289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B3B3B5"/>
                </a:solidFill>
                <a:latin typeface="Corbel"/>
                <a:cs typeface="Corbel"/>
              </a:rPr>
              <a:t>35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3920617" y="3900779"/>
            <a:ext cx="280949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42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3865753" y="4372330"/>
            <a:ext cx="389610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101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3926713" y="4843881"/>
            <a:ext cx="269290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77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977" name="object 977"/>
          <p:cNvSpPr/>
          <p:nvPr/>
        </p:nvSpPr>
        <p:spPr>
          <a:xfrm>
            <a:off x="3228721" y="4074414"/>
            <a:ext cx="76200" cy="1046607"/>
          </a:xfrm>
          <a:custGeom>
            <a:avLst/>
            <a:gdLst/>
            <a:ahLst/>
            <a:cxnLst/>
            <a:rect l="l" t="t" r="r" b="b"/>
            <a:pathLst>
              <a:path w="76200" h="1046607">
                <a:moveTo>
                  <a:pt x="32638" y="0"/>
                </a:moveTo>
                <a:lnTo>
                  <a:pt x="31623" y="983107"/>
                </a:lnTo>
                <a:lnTo>
                  <a:pt x="44323" y="983107"/>
                </a:lnTo>
                <a:lnTo>
                  <a:pt x="45338" y="0"/>
                </a:lnTo>
                <a:close/>
                <a:moveTo>
                  <a:pt x="0" y="970407"/>
                </a:moveTo>
                <a:lnTo>
                  <a:pt x="37973" y="1046607"/>
                </a:lnTo>
                <a:lnTo>
                  <a:pt x="76200" y="970534"/>
                </a:lnTo>
                <a:close/>
              </a:path>
            </a:pathLst>
          </a:custGeom>
          <a:solidFill>
            <a:srgbClr val="A6B7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8" name="object 978"/>
          <p:cNvSpPr/>
          <p:nvPr/>
        </p:nvSpPr>
        <p:spPr>
          <a:xfrm>
            <a:off x="7050659" y="2397074"/>
            <a:ext cx="1018908" cy="471347"/>
          </a:xfrm>
          <a:custGeom>
            <a:avLst/>
            <a:gdLst/>
            <a:ahLst/>
            <a:cxnLst/>
            <a:rect l="l" t="t" r="r" b="b"/>
            <a:pathLst>
              <a:path w="1018908" h="471347">
                <a:moveTo>
                  <a:pt x="0" y="471347"/>
                </a:moveTo>
                <a:lnTo>
                  <a:pt x="0" y="0"/>
                </a:lnTo>
                <a:lnTo>
                  <a:pt x="1018908" y="0"/>
                </a:lnTo>
                <a:lnTo>
                  <a:pt x="1018908" y="471347"/>
                </a:lnTo>
                <a:lnTo>
                  <a:pt x="0" y="471347"/>
                </a:lnTo>
                <a:close/>
              </a:path>
            </a:pathLst>
          </a:custGeom>
          <a:solidFill>
            <a:srgbClr val="79E5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9" name="object 979"/>
          <p:cNvSpPr/>
          <p:nvPr/>
        </p:nvSpPr>
        <p:spPr>
          <a:xfrm>
            <a:off x="7050659" y="2868371"/>
            <a:ext cx="1018908" cy="471347"/>
          </a:xfrm>
          <a:custGeom>
            <a:avLst/>
            <a:gdLst/>
            <a:ahLst/>
            <a:cxnLst/>
            <a:rect l="l" t="t" r="r" b="b"/>
            <a:pathLst>
              <a:path w="1018908" h="471347">
                <a:moveTo>
                  <a:pt x="0" y="471348"/>
                </a:moveTo>
                <a:lnTo>
                  <a:pt x="0" y="0"/>
                </a:lnTo>
                <a:lnTo>
                  <a:pt x="1018908" y="0"/>
                </a:lnTo>
                <a:lnTo>
                  <a:pt x="1018908" y="471348"/>
                </a:lnTo>
                <a:lnTo>
                  <a:pt x="0" y="471348"/>
                </a:lnTo>
                <a:close/>
              </a:path>
            </a:pathLst>
          </a:custGeom>
          <a:solidFill>
            <a:srgbClr val="79E5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0" name="object 980"/>
          <p:cNvSpPr/>
          <p:nvPr/>
        </p:nvSpPr>
        <p:spPr>
          <a:xfrm>
            <a:off x="7050659" y="3339795"/>
            <a:ext cx="1018908" cy="471347"/>
          </a:xfrm>
          <a:custGeom>
            <a:avLst/>
            <a:gdLst/>
            <a:ahLst/>
            <a:cxnLst/>
            <a:rect l="l" t="t" r="r" b="b"/>
            <a:pathLst>
              <a:path w="1018908" h="471347">
                <a:moveTo>
                  <a:pt x="0" y="471348"/>
                </a:moveTo>
                <a:lnTo>
                  <a:pt x="0" y="0"/>
                </a:lnTo>
                <a:lnTo>
                  <a:pt x="1018908" y="0"/>
                </a:lnTo>
                <a:lnTo>
                  <a:pt x="1018908" y="471348"/>
                </a:lnTo>
                <a:lnTo>
                  <a:pt x="0" y="471348"/>
                </a:lnTo>
                <a:close/>
              </a:path>
            </a:pathLst>
          </a:custGeom>
          <a:solidFill>
            <a:srgbClr val="79E5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1" name="object 981"/>
          <p:cNvSpPr/>
          <p:nvPr/>
        </p:nvSpPr>
        <p:spPr>
          <a:xfrm>
            <a:off x="7050659" y="3811092"/>
            <a:ext cx="1018908" cy="471347"/>
          </a:xfrm>
          <a:custGeom>
            <a:avLst/>
            <a:gdLst/>
            <a:ahLst/>
            <a:cxnLst/>
            <a:rect l="l" t="t" r="r" b="b"/>
            <a:pathLst>
              <a:path w="1018908" h="471347">
                <a:moveTo>
                  <a:pt x="0" y="471348"/>
                </a:moveTo>
                <a:lnTo>
                  <a:pt x="0" y="0"/>
                </a:lnTo>
                <a:lnTo>
                  <a:pt x="1018908" y="0"/>
                </a:lnTo>
                <a:lnTo>
                  <a:pt x="1018908" y="471348"/>
                </a:lnTo>
                <a:lnTo>
                  <a:pt x="0" y="471348"/>
                </a:lnTo>
                <a:close/>
              </a:path>
            </a:pathLst>
          </a:custGeom>
          <a:solidFill>
            <a:srgbClr val="79E5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2" name="object 982"/>
          <p:cNvSpPr/>
          <p:nvPr/>
        </p:nvSpPr>
        <p:spPr>
          <a:xfrm>
            <a:off x="7050659" y="4282389"/>
            <a:ext cx="1018908" cy="471348"/>
          </a:xfrm>
          <a:custGeom>
            <a:avLst/>
            <a:gdLst/>
            <a:ahLst/>
            <a:cxnLst/>
            <a:rect l="l" t="t" r="r" b="b"/>
            <a:pathLst>
              <a:path w="1018908" h="471348">
                <a:moveTo>
                  <a:pt x="0" y="471348"/>
                </a:moveTo>
                <a:lnTo>
                  <a:pt x="0" y="0"/>
                </a:lnTo>
                <a:lnTo>
                  <a:pt x="1018908" y="0"/>
                </a:lnTo>
                <a:lnTo>
                  <a:pt x="1018908" y="471348"/>
                </a:lnTo>
                <a:lnTo>
                  <a:pt x="0" y="471348"/>
                </a:lnTo>
                <a:close/>
              </a:path>
            </a:pathLst>
          </a:custGeom>
          <a:solidFill>
            <a:srgbClr val="79E5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3" name="object 983"/>
          <p:cNvSpPr/>
          <p:nvPr/>
        </p:nvSpPr>
        <p:spPr>
          <a:xfrm>
            <a:off x="7050659" y="4753813"/>
            <a:ext cx="1018908" cy="471348"/>
          </a:xfrm>
          <a:custGeom>
            <a:avLst/>
            <a:gdLst/>
            <a:ahLst/>
            <a:cxnLst/>
            <a:rect l="l" t="t" r="r" b="b"/>
            <a:pathLst>
              <a:path w="1018908" h="471348">
                <a:moveTo>
                  <a:pt x="0" y="471348"/>
                </a:moveTo>
                <a:lnTo>
                  <a:pt x="0" y="0"/>
                </a:lnTo>
                <a:lnTo>
                  <a:pt x="1018908" y="0"/>
                </a:lnTo>
                <a:lnTo>
                  <a:pt x="1018908" y="471348"/>
                </a:lnTo>
                <a:lnTo>
                  <a:pt x="0" y="471348"/>
                </a:lnTo>
                <a:close/>
              </a:path>
            </a:pathLst>
          </a:custGeom>
          <a:solidFill>
            <a:srgbClr val="79E5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4" name="object 984"/>
          <p:cNvSpPr/>
          <p:nvPr/>
        </p:nvSpPr>
        <p:spPr>
          <a:xfrm>
            <a:off x="7037959" y="2862071"/>
            <a:ext cx="1044194" cy="12700"/>
          </a:xfrm>
          <a:custGeom>
            <a:avLst/>
            <a:gdLst/>
            <a:ahLst/>
            <a:cxnLst/>
            <a:rect l="l" t="t" r="r" b="b"/>
            <a:pathLst>
              <a:path w="1044194" h="12700">
                <a:moveTo>
                  <a:pt x="6350" y="6350"/>
                </a:moveTo>
                <a:lnTo>
                  <a:pt x="1037844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5" name="object 985"/>
          <p:cNvSpPr/>
          <p:nvPr/>
        </p:nvSpPr>
        <p:spPr>
          <a:xfrm>
            <a:off x="7037959" y="3333369"/>
            <a:ext cx="1044194" cy="12700"/>
          </a:xfrm>
          <a:custGeom>
            <a:avLst/>
            <a:gdLst/>
            <a:ahLst/>
            <a:cxnLst/>
            <a:rect l="l" t="t" r="r" b="b"/>
            <a:pathLst>
              <a:path w="1044194" h="12700">
                <a:moveTo>
                  <a:pt x="6350" y="6350"/>
                </a:moveTo>
                <a:lnTo>
                  <a:pt x="1037844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6" name="object 986"/>
          <p:cNvSpPr/>
          <p:nvPr/>
        </p:nvSpPr>
        <p:spPr>
          <a:xfrm>
            <a:off x="7037959" y="3804793"/>
            <a:ext cx="1044194" cy="12700"/>
          </a:xfrm>
          <a:custGeom>
            <a:avLst/>
            <a:gdLst/>
            <a:ahLst/>
            <a:cxnLst/>
            <a:rect l="l" t="t" r="r" b="b"/>
            <a:pathLst>
              <a:path w="1044194" h="12700">
                <a:moveTo>
                  <a:pt x="6350" y="6350"/>
                </a:moveTo>
                <a:lnTo>
                  <a:pt x="1037844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7" name="object 987"/>
          <p:cNvSpPr/>
          <p:nvPr/>
        </p:nvSpPr>
        <p:spPr>
          <a:xfrm>
            <a:off x="7037959" y="4276090"/>
            <a:ext cx="1044194" cy="12700"/>
          </a:xfrm>
          <a:custGeom>
            <a:avLst/>
            <a:gdLst/>
            <a:ahLst/>
            <a:cxnLst/>
            <a:rect l="l" t="t" r="r" b="b"/>
            <a:pathLst>
              <a:path w="1044194" h="12700">
                <a:moveTo>
                  <a:pt x="6350" y="6350"/>
                </a:moveTo>
                <a:lnTo>
                  <a:pt x="1037844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8" name="object 988"/>
          <p:cNvSpPr/>
          <p:nvPr/>
        </p:nvSpPr>
        <p:spPr>
          <a:xfrm>
            <a:off x="7037959" y="4747387"/>
            <a:ext cx="1044194" cy="12700"/>
          </a:xfrm>
          <a:custGeom>
            <a:avLst/>
            <a:gdLst/>
            <a:ahLst/>
            <a:cxnLst/>
            <a:rect l="l" t="t" r="r" b="b"/>
            <a:pathLst>
              <a:path w="1044194" h="12700">
                <a:moveTo>
                  <a:pt x="6350" y="6350"/>
                </a:moveTo>
                <a:lnTo>
                  <a:pt x="1037844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9" name="object 989"/>
          <p:cNvSpPr/>
          <p:nvPr/>
        </p:nvSpPr>
        <p:spPr>
          <a:xfrm>
            <a:off x="7044309" y="2384298"/>
            <a:ext cx="12700" cy="2853563"/>
          </a:xfrm>
          <a:custGeom>
            <a:avLst/>
            <a:gdLst/>
            <a:ahLst/>
            <a:cxnLst/>
            <a:rect l="l" t="t" r="r" b="b"/>
            <a:pathLst>
              <a:path w="12700" h="2853563">
                <a:moveTo>
                  <a:pt x="6350" y="6350"/>
                </a:moveTo>
                <a:lnTo>
                  <a:pt x="6350" y="284721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0" name="object 990"/>
          <p:cNvSpPr/>
          <p:nvPr/>
        </p:nvSpPr>
        <p:spPr>
          <a:xfrm>
            <a:off x="8063103" y="2384298"/>
            <a:ext cx="12700" cy="2853563"/>
          </a:xfrm>
          <a:custGeom>
            <a:avLst/>
            <a:gdLst/>
            <a:ahLst/>
            <a:cxnLst/>
            <a:rect l="l" t="t" r="r" b="b"/>
            <a:pathLst>
              <a:path w="12700" h="2853563">
                <a:moveTo>
                  <a:pt x="6350" y="6350"/>
                </a:moveTo>
                <a:lnTo>
                  <a:pt x="6350" y="284721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1" name="object 991"/>
          <p:cNvSpPr/>
          <p:nvPr/>
        </p:nvSpPr>
        <p:spPr>
          <a:xfrm>
            <a:off x="7037959" y="2390648"/>
            <a:ext cx="1044194" cy="12700"/>
          </a:xfrm>
          <a:custGeom>
            <a:avLst/>
            <a:gdLst/>
            <a:ahLst/>
            <a:cxnLst/>
            <a:rect l="l" t="t" r="r" b="b"/>
            <a:pathLst>
              <a:path w="1044194" h="12700">
                <a:moveTo>
                  <a:pt x="6350" y="6350"/>
                </a:moveTo>
                <a:lnTo>
                  <a:pt x="1037844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2" name="object 992"/>
          <p:cNvSpPr/>
          <p:nvPr/>
        </p:nvSpPr>
        <p:spPr>
          <a:xfrm>
            <a:off x="7037959" y="5218811"/>
            <a:ext cx="1044194" cy="12700"/>
          </a:xfrm>
          <a:custGeom>
            <a:avLst/>
            <a:gdLst/>
            <a:ahLst/>
            <a:cxnLst/>
            <a:rect l="l" t="t" r="r" b="b"/>
            <a:pathLst>
              <a:path w="1044194" h="12700">
                <a:moveTo>
                  <a:pt x="6350" y="6350"/>
                </a:moveTo>
                <a:lnTo>
                  <a:pt x="1037844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text 1"/>
          <p:cNvSpPr txBox="1"/>
          <p:nvPr/>
        </p:nvSpPr>
        <p:spPr>
          <a:xfrm>
            <a:off x="7504811" y="2486507"/>
            <a:ext cx="158877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B3B3B5"/>
                </a:solidFill>
                <a:latin typeface="Corbel"/>
                <a:cs typeface="Corbel"/>
              </a:rPr>
              <a:t>5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7446899" y="2958058"/>
            <a:ext cx="273177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B3B3B5"/>
                </a:solidFill>
                <a:latin typeface="Corbel"/>
                <a:cs typeface="Corbel"/>
              </a:rPr>
              <a:t>12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7449947" y="3429129"/>
            <a:ext cx="269434" cy="2289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B3B3B5"/>
                </a:solidFill>
                <a:latin typeface="Corbel"/>
                <a:cs typeface="Corbel"/>
              </a:rPr>
              <a:t>35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7443851" y="3900779"/>
            <a:ext cx="280949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B3B3B5"/>
                </a:solidFill>
                <a:latin typeface="Corbel"/>
                <a:cs typeface="Corbel"/>
              </a:rPr>
              <a:t>42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7449947" y="4372330"/>
            <a:ext cx="269291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77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7388987" y="4843881"/>
            <a:ext cx="389610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101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993" name="object 993"/>
          <p:cNvSpPr/>
          <p:nvPr/>
        </p:nvSpPr>
        <p:spPr>
          <a:xfrm>
            <a:off x="3798189" y="3828669"/>
            <a:ext cx="476250" cy="491490"/>
          </a:xfrm>
          <a:custGeom>
            <a:avLst/>
            <a:gdLst/>
            <a:ahLst/>
            <a:cxnLst/>
            <a:rect l="l" t="t" r="r" b="b"/>
            <a:pathLst>
              <a:path w="476250" h="491490">
                <a:moveTo>
                  <a:pt x="28575" y="245745"/>
                </a:moveTo>
                <a:cubicBezTo>
                  <a:pt x="28575" y="125857"/>
                  <a:pt x="122428" y="28575"/>
                  <a:pt x="238125" y="28575"/>
                </a:cubicBezTo>
                <a:cubicBezTo>
                  <a:pt x="353822" y="28575"/>
                  <a:pt x="447675" y="125857"/>
                  <a:pt x="447675" y="245745"/>
                </a:cubicBezTo>
                <a:cubicBezTo>
                  <a:pt x="447675" y="365633"/>
                  <a:pt x="353822" y="462915"/>
                  <a:pt x="238125" y="462915"/>
                </a:cubicBezTo>
                <a:cubicBezTo>
                  <a:pt x="122428" y="462915"/>
                  <a:pt x="28575" y="365633"/>
                  <a:pt x="28575" y="245745"/>
                </a:cubicBezTo>
                <a:close/>
              </a:path>
            </a:pathLst>
          </a:custGeom>
          <a:ln w="57150">
            <a:solidFill>
              <a:srgbClr val="7030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text 1"/>
          <p:cNvSpPr txBox="1"/>
          <p:nvPr/>
        </p:nvSpPr>
        <p:spPr>
          <a:xfrm>
            <a:off x="1409446" y="2118969"/>
            <a:ext cx="1692097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002060"/>
                </a:solidFill>
                <a:latin typeface="Corbel"/>
                <a:cs typeface="Corbel"/>
              </a:rPr>
              <a:t>Next Smallest ??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5298" y="237490"/>
            <a:ext cx="11736832" cy="6390640"/>
          </a:xfrm>
          <a:custGeom>
            <a:avLst/>
            <a:gdLst/>
            <a:ahLst/>
            <a:cxnLst/>
            <a:rect l="l" t="t" r="r" b="b"/>
            <a:pathLst>
              <a:path w="11736832" h="6390640">
                <a:moveTo>
                  <a:pt x="6350" y="6384290"/>
                </a:moveTo>
                <a:lnTo>
                  <a:pt x="6350" y="6350"/>
                </a:lnTo>
                <a:lnTo>
                  <a:pt x="11730482" y="6350"/>
                </a:lnTo>
                <a:lnTo>
                  <a:pt x="11730482" y="6384290"/>
                </a:lnTo>
                <a:lnTo>
                  <a:pt x="6350" y="63842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1025833"/>
            <a:ext cx="3624316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latin typeface="Corbel"/>
                <a:cs typeface="Corbel"/>
              </a:rPr>
              <a:t>Declaring array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876153" y="6346241"/>
            <a:ext cx="99517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Corbel"/>
                <a:cs typeface="Corbel"/>
              </a:rPr>
              <a:t>3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234744" y="1616915"/>
            <a:ext cx="5490032" cy="26160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Arial"/>
                <a:cs typeface="Arial"/>
              </a:rPr>
              <a:t>Syntax: </a:t>
            </a:r>
            <a:r>
              <a:rPr sz="2200" i="1" spc="10" dirty="0">
                <a:solidFill>
                  <a:srgbClr val="0070C0"/>
                </a:solidFill>
                <a:latin typeface="Arial"/>
                <a:cs typeface="Arial"/>
              </a:rPr>
              <a:t>data_type array_name [array_size];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234744" y="2147697"/>
            <a:ext cx="214910" cy="1270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30" spc="10" dirty="0">
                <a:solidFill>
                  <a:srgbClr val="A6B727"/>
                </a:solidFill>
                <a:latin typeface="Wingdings"/>
                <a:cs typeface="Wingdings"/>
              </a:rPr>
              <a:t>▪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768094" y="2096700"/>
            <a:ext cx="4930897" cy="5640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Arial"/>
                <a:cs typeface="Arial"/>
              </a:rPr>
              <a:t>If we are declaring ‘x’ is an array name,</a:t>
            </a:r>
            <a:endParaRPr sz="22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latin typeface="Arial"/>
                <a:cs typeface="Arial"/>
              </a:rPr>
              <a:t>‘x’ is not an value.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234744" y="2930164"/>
            <a:ext cx="214618" cy="12691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30" spc="10" dirty="0">
                <a:solidFill>
                  <a:srgbClr val="A6B727"/>
                </a:solidFill>
                <a:latin typeface="Wingdings"/>
                <a:cs typeface="Wingdings"/>
              </a:rPr>
              <a:t>▪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768094" y="2879168"/>
            <a:ext cx="1707655" cy="261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Arial"/>
                <a:cs typeface="Arial"/>
              </a:rPr>
              <a:t>For example,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768094" y="3784678"/>
            <a:ext cx="1628729" cy="261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Arial"/>
                <a:cs typeface="Arial"/>
              </a:rPr>
              <a:t>we can write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3063494" y="4388183"/>
            <a:ext cx="783686" cy="56335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Arial"/>
                <a:cs typeface="Arial"/>
              </a:rPr>
              <a:t>b = 2;</a:t>
            </a:r>
            <a:endParaRPr sz="22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latin typeface="Arial"/>
                <a:cs typeface="Arial"/>
              </a:rPr>
              <a:t>a = b;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768094" y="5293693"/>
            <a:ext cx="2515048" cy="261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Arial"/>
                <a:cs typeface="Arial"/>
              </a:rPr>
              <a:t>But we cannot write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3063494" y="5857052"/>
            <a:ext cx="2163524" cy="225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00" spc="10" dirty="0">
                <a:solidFill>
                  <a:srgbClr val="A6B727"/>
                </a:solidFill>
                <a:latin typeface="Arial"/>
                <a:cs typeface="Arial"/>
              </a:rPr>
              <a:t>2 = a; </a:t>
            </a:r>
            <a:r>
              <a:rPr sz="1900" spc="10" dirty="0">
                <a:solidFill>
                  <a:srgbClr val="7030A0"/>
                </a:solidFill>
                <a:latin typeface="Arial"/>
                <a:cs typeface="Arial"/>
              </a:rPr>
              <a:t>// not allowed</a:t>
            </a:r>
            <a:endParaRPr sz="19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7463028" y="1967256"/>
            <a:ext cx="889488" cy="4832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int x[6];</a:t>
            </a:r>
            <a:endParaRPr sz="2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int n;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7463028" y="2699433"/>
            <a:ext cx="977820" cy="48256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x[0] = 5;</a:t>
            </a:r>
            <a:endParaRPr sz="2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x[1] = 2;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7463028" y="3430677"/>
            <a:ext cx="697679" cy="23901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x = 3;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8834882" y="3430677"/>
            <a:ext cx="1567100" cy="4830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7030A0"/>
                </a:solidFill>
                <a:latin typeface="Arial"/>
                <a:cs typeface="Arial"/>
              </a:rPr>
              <a:t>// not allowed</a:t>
            </a:r>
            <a:endParaRPr sz="2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7030A0"/>
                </a:solidFill>
                <a:latin typeface="Arial"/>
                <a:cs typeface="Arial"/>
              </a:rPr>
              <a:t>// not allowed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7463028" y="3918887"/>
            <a:ext cx="867108" cy="2387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x = &amp;n;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370826" y="4185666"/>
            <a:ext cx="3275076" cy="2354580"/>
          </a:xfrm>
          <a:custGeom>
            <a:avLst/>
            <a:gdLst/>
            <a:ahLst/>
            <a:cxnLst/>
            <a:rect l="l" t="t" r="r" b="b"/>
            <a:pathLst>
              <a:path w="3275076" h="2354580">
                <a:moveTo>
                  <a:pt x="1637538" y="632206"/>
                </a:moveTo>
                <a:lnTo>
                  <a:pt x="2201926" y="0"/>
                </a:lnTo>
                <a:lnTo>
                  <a:pt x="2146173" y="580517"/>
                </a:lnTo>
                <a:lnTo>
                  <a:pt x="2786888" y="485902"/>
                </a:lnTo>
                <a:lnTo>
                  <a:pt x="2532380" y="797433"/>
                </a:lnTo>
                <a:lnTo>
                  <a:pt x="3198749" y="886968"/>
                </a:lnTo>
                <a:lnTo>
                  <a:pt x="2669667" y="1141857"/>
                </a:lnTo>
                <a:lnTo>
                  <a:pt x="3275076" y="1448714"/>
                </a:lnTo>
                <a:lnTo>
                  <a:pt x="2552954" y="1410779"/>
                </a:lnTo>
                <a:lnTo>
                  <a:pt x="2751201" y="1972500"/>
                </a:lnTo>
                <a:lnTo>
                  <a:pt x="2125726" y="1575930"/>
                </a:lnTo>
                <a:lnTo>
                  <a:pt x="2008505" y="2151494"/>
                </a:lnTo>
                <a:lnTo>
                  <a:pt x="1596898" y="1628038"/>
                </a:lnTo>
                <a:lnTo>
                  <a:pt x="1286510" y="2354580"/>
                </a:lnTo>
                <a:lnTo>
                  <a:pt x="1169797" y="1703476"/>
                </a:lnTo>
                <a:lnTo>
                  <a:pt x="721995" y="1920405"/>
                </a:lnTo>
                <a:lnTo>
                  <a:pt x="859281" y="1519250"/>
                </a:lnTo>
                <a:lnTo>
                  <a:pt x="20447" y="1590103"/>
                </a:lnTo>
                <a:lnTo>
                  <a:pt x="564388" y="1283589"/>
                </a:lnTo>
                <a:lnTo>
                  <a:pt x="0" y="939165"/>
                </a:lnTo>
                <a:lnTo>
                  <a:pt x="701548" y="830326"/>
                </a:lnTo>
                <a:lnTo>
                  <a:pt x="56134" y="250190"/>
                </a:lnTo>
                <a:lnTo>
                  <a:pt x="1108710" y="688975"/>
                </a:lnTo>
                <a:lnTo>
                  <a:pt x="1266317" y="250190"/>
                </a:lnTo>
                <a:close/>
              </a:path>
            </a:pathLst>
          </a:custGeom>
          <a:solidFill>
            <a:srgbClr val="A6B7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361301" y="4176141"/>
            <a:ext cx="3294126" cy="2373630"/>
          </a:xfrm>
          <a:custGeom>
            <a:avLst/>
            <a:gdLst/>
            <a:ahLst/>
            <a:cxnLst/>
            <a:rect l="l" t="t" r="r" b="b"/>
            <a:pathLst>
              <a:path w="3294126" h="2373630">
                <a:moveTo>
                  <a:pt x="1647063" y="641731"/>
                </a:moveTo>
                <a:lnTo>
                  <a:pt x="2211451" y="9525"/>
                </a:lnTo>
                <a:lnTo>
                  <a:pt x="2155698" y="590042"/>
                </a:lnTo>
                <a:lnTo>
                  <a:pt x="2796413" y="495427"/>
                </a:lnTo>
                <a:lnTo>
                  <a:pt x="2541905" y="806958"/>
                </a:lnTo>
                <a:lnTo>
                  <a:pt x="3208274" y="896493"/>
                </a:lnTo>
                <a:lnTo>
                  <a:pt x="2679192" y="1151382"/>
                </a:lnTo>
                <a:lnTo>
                  <a:pt x="3284601" y="1458239"/>
                </a:lnTo>
                <a:lnTo>
                  <a:pt x="2562479" y="1420304"/>
                </a:lnTo>
                <a:lnTo>
                  <a:pt x="2760726" y="1982025"/>
                </a:lnTo>
                <a:lnTo>
                  <a:pt x="2135251" y="1585455"/>
                </a:lnTo>
                <a:lnTo>
                  <a:pt x="2018030" y="2161019"/>
                </a:lnTo>
                <a:lnTo>
                  <a:pt x="1606423" y="1637563"/>
                </a:lnTo>
                <a:lnTo>
                  <a:pt x="1296035" y="2364105"/>
                </a:lnTo>
                <a:lnTo>
                  <a:pt x="1179322" y="1713001"/>
                </a:lnTo>
                <a:lnTo>
                  <a:pt x="731520" y="1929930"/>
                </a:lnTo>
                <a:lnTo>
                  <a:pt x="868806" y="1528775"/>
                </a:lnTo>
                <a:lnTo>
                  <a:pt x="29972" y="1599628"/>
                </a:lnTo>
                <a:lnTo>
                  <a:pt x="573913" y="1293114"/>
                </a:lnTo>
                <a:lnTo>
                  <a:pt x="9525" y="948690"/>
                </a:lnTo>
                <a:lnTo>
                  <a:pt x="711073" y="839851"/>
                </a:lnTo>
                <a:lnTo>
                  <a:pt x="65659" y="259715"/>
                </a:lnTo>
                <a:lnTo>
                  <a:pt x="1118235" y="698500"/>
                </a:lnTo>
                <a:lnTo>
                  <a:pt x="1275842" y="259715"/>
                </a:lnTo>
                <a:close/>
              </a:path>
            </a:pathLst>
          </a:custGeom>
          <a:ln w="19050">
            <a:solidFill>
              <a:srgbClr val="79861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text 1"/>
          <p:cNvSpPr txBox="1"/>
          <p:nvPr/>
        </p:nvSpPr>
        <p:spPr>
          <a:xfrm>
            <a:off x="8314309" y="5059020"/>
            <a:ext cx="1390799" cy="5029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70" spc="10" dirty="0">
                <a:solidFill>
                  <a:srgbClr val="FFFFFF"/>
                </a:solidFill>
                <a:latin typeface="Corbel"/>
                <a:cs typeface="Corbel"/>
              </a:rPr>
              <a:t>What’s special</a:t>
            </a:r>
            <a:endParaRPr sz="1700">
              <a:latin typeface="Corbel"/>
              <a:cs typeface="Corbel"/>
            </a:endParaRPr>
          </a:p>
          <a:p>
            <a:pPr marL="35052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orbel"/>
                <a:cs typeface="Corbel"/>
              </a:rPr>
              <a:t>about arrays?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9746234" y="6178374"/>
            <a:ext cx="2042747" cy="2289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Constant time access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0085959" y="5658739"/>
            <a:ext cx="667385" cy="430288"/>
          </a:xfrm>
          <a:custGeom>
            <a:avLst/>
            <a:gdLst/>
            <a:ahLst/>
            <a:cxnLst/>
            <a:rect l="l" t="t" r="r" b="b"/>
            <a:pathLst>
              <a:path w="667385" h="430288">
                <a:moveTo>
                  <a:pt x="30226" y="0"/>
                </a:moveTo>
                <a:lnTo>
                  <a:pt x="561213" y="330530"/>
                </a:lnTo>
                <a:lnTo>
                  <a:pt x="530987" y="379057"/>
                </a:lnTo>
                <a:lnTo>
                  <a:pt x="0" y="48514"/>
                </a:lnTo>
                <a:close/>
                <a:moveTo>
                  <a:pt x="567182" y="266916"/>
                </a:moveTo>
                <a:lnTo>
                  <a:pt x="667385" y="430288"/>
                </a:lnTo>
                <a:lnTo>
                  <a:pt x="476631" y="412470"/>
                </a:lnTo>
                <a:close/>
              </a:path>
            </a:pathLst>
          </a:custGeom>
          <a:solidFill>
            <a:srgbClr val="DF53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object 994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5" name="object 995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6" name="object 996"/>
          <p:cNvSpPr/>
          <p:nvPr/>
        </p:nvSpPr>
        <p:spPr>
          <a:xfrm>
            <a:off x="225298" y="237490"/>
            <a:ext cx="11736832" cy="6390640"/>
          </a:xfrm>
          <a:custGeom>
            <a:avLst/>
            <a:gdLst/>
            <a:ahLst/>
            <a:cxnLst/>
            <a:rect l="l" t="t" r="r" b="b"/>
            <a:pathLst>
              <a:path w="11736832" h="6390640">
                <a:moveTo>
                  <a:pt x="6350" y="6384290"/>
                </a:moveTo>
                <a:lnTo>
                  <a:pt x="6350" y="6350"/>
                </a:lnTo>
                <a:lnTo>
                  <a:pt x="11730482" y="6350"/>
                </a:lnTo>
                <a:lnTo>
                  <a:pt x="11730482" y="6384290"/>
                </a:lnTo>
                <a:lnTo>
                  <a:pt x="6350" y="63842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1025833"/>
            <a:ext cx="5766326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latin typeface="Corbel"/>
                <a:cs typeface="Corbel"/>
              </a:rPr>
              <a:t>Selection Sort - Example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798429" y="6346241"/>
            <a:ext cx="176479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Corbel"/>
                <a:cs typeface="Corbel"/>
              </a:rPr>
              <a:t>30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997" name="object 997"/>
          <p:cNvSpPr/>
          <p:nvPr/>
        </p:nvSpPr>
        <p:spPr>
          <a:xfrm>
            <a:off x="3527933" y="2397074"/>
            <a:ext cx="1018908" cy="471347"/>
          </a:xfrm>
          <a:custGeom>
            <a:avLst/>
            <a:gdLst/>
            <a:ahLst/>
            <a:cxnLst/>
            <a:rect l="l" t="t" r="r" b="b"/>
            <a:pathLst>
              <a:path w="1018908" h="471347">
                <a:moveTo>
                  <a:pt x="0" y="471347"/>
                </a:moveTo>
                <a:lnTo>
                  <a:pt x="0" y="0"/>
                </a:lnTo>
                <a:lnTo>
                  <a:pt x="1018908" y="0"/>
                </a:lnTo>
                <a:lnTo>
                  <a:pt x="1018908" y="471347"/>
                </a:lnTo>
                <a:lnTo>
                  <a:pt x="0" y="471347"/>
                </a:lnTo>
                <a:close/>
              </a:path>
            </a:pathLst>
          </a:custGeom>
          <a:solidFill>
            <a:srgbClr val="79E5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8" name="object 998"/>
          <p:cNvSpPr/>
          <p:nvPr/>
        </p:nvSpPr>
        <p:spPr>
          <a:xfrm>
            <a:off x="3527933" y="2868371"/>
            <a:ext cx="1018908" cy="471347"/>
          </a:xfrm>
          <a:custGeom>
            <a:avLst/>
            <a:gdLst/>
            <a:ahLst/>
            <a:cxnLst/>
            <a:rect l="l" t="t" r="r" b="b"/>
            <a:pathLst>
              <a:path w="1018908" h="471347">
                <a:moveTo>
                  <a:pt x="0" y="471348"/>
                </a:moveTo>
                <a:lnTo>
                  <a:pt x="0" y="0"/>
                </a:lnTo>
                <a:lnTo>
                  <a:pt x="1018908" y="0"/>
                </a:lnTo>
                <a:lnTo>
                  <a:pt x="1018908" y="471348"/>
                </a:lnTo>
                <a:lnTo>
                  <a:pt x="0" y="471348"/>
                </a:lnTo>
                <a:close/>
              </a:path>
            </a:pathLst>
          </a:custGeom>
          <a:solidFill>
            <a:srgbClr val="79E5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9" name="object 999"/>
          <p:cNvSpPr/>
          <p:nvPr/>
        </p:nvSpPr>
        <p:spPr>
          <a:xfrm>
            <a:off x="3527933" y="3339795"/>
            <a:ext cx="1018908" cy="471347"/>
          </a:xfrm>
          <a:custGeom>
            <a:avLst/>
            <a:gdLst/>
            <a:ahLst/>
            <a:cxnLst/>
            <a:rect l="l" t="t" r="r" b="b"/>
            <a:pathLst>
              <a:path w="1018908" h="471347">
                <a:moveTo>
                  <a:pt x="0" y="471348"/>
                </a:moveTo>
                <a:lnTo>
                  <a:pt x="0" y="0"/>
                </a:lnTo>
                <a:lnTo>
                  <a:pt x="1018908" y="0"/>
                </a:lnTo>
                <a:lnTo>
                  <a:pt x="1018908" y="471348"/>
                </a:lnTo>
                <a:lnTo>
                  <a:pt x="0" y="471348"/>
                </a:lnTo>
                <a:close/>
              </a:path>
            </a:pathLst>
          </a:custGeom>
          <a:solidFill>
            <a:srgbClr val="79E5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0" name="object 1000"/>
          <p:cNvSpPr/>
          <p:nvPr/>
        </p:nvSpPr>
        <p:spPr>
          <a:xfrm>
            <a:off x="3527933" y="3811092"/>
            <a:ext cx="1018908" cy="471347"/>
          </a:xfrm>
          <a:custGeom>
            <a:avLst/>
            <a:gdLst/>
            <a:ahLst/>
            <a:cxnLst/>
            <a:rect l="l" t="t" r="r" b="b"/>
            <a:pathLst>
              <a:path w="1018908" h="471347">
                <a:moveTo>
                  <a:pt x="0" y="471348"/>
                </a:moveTo>
                <a:lnTo>
                  <a:pt x="0" y="0"/>
                </a:lnTo>
                <a:lnTo>
                  <a:pt x="1018908" y="0"/>
                </a:lnTo>
                <a:lnTo>
                  <a:pt x="1018908" y="471348"/>
                </a:lnTo>
                <a:lnTo>
                  <a:pt x="0" y="471348"/>
                </a:lnTo>
                <a:close/>
              </a:path>
            </a:pathLst>
          </a:custGeom>
          <a:solidFill>
            <a:srgbClr val="79E5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1" name="object 1001"/>
          <p:cNvSpPr/>
          <p:nvPr/>
        </p:nvSpPr>
        <p:spPr>
          <a:xfrm>
            <a:off x="3527933" y="4282389"/>
            <a:ext cx="1018908" cy="471348"/>
          </a:xfrm>
          <a:custGeom>
            <a:avLst/>
            <a:gdLst/>
            <a:ahLst/>
            <a:cxnLst/>
            <a:rect l="l" t="t" r="r" b="b"/>
            <a:pathLst>
              <a:path w="1018908" h="471348">
                <a:moveTo>
                  <a:pt x="0" y="471348"/>
                </a:moveTo>
                <a:lnTo>
                  <a:pt x="0" y="0"/>
                </a:lnTo>
                <a:lnTo>
                  <a:pt x="1018908" y="0"/>
                </a:lnTo>
                <a:lnTo>
                  <a:pt x="1018908" y="471348"/>
                </a:lnTo>
                <a:lnTo>
                  <a:pt x="0" y="471348"/>
                </a:lnTo>
                <a:close/>
              </a:path>
            </a:pathLst>
          </a:custGeom>
          <a:solidFill>
            <a:srgbClr val="79E5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2" name="object 1002"/>
          <p:cNvSpPr/>
          <p:nvPr/>
        </p:nvSpPr>
        <p:spPr>
          <a:xfrm>
            <a:off x="3527933" y="4753813"/>
            <a:ext cx="1018908" cy="471348"/>
          </a:xfrm>
          <a:custGeom>
            <a:avLst/>
            <a:gdLst/>
            <a:ahLst/>
            <a:cxnLst/>
            <a:rect l="l" t="t" r="r" b="b"/>
            <a:pathLst>
              <a:path w="1018908" h="471348">
                <a:moveTo>
                  <a:pt x="0" y="471348"/>
                </a:moveTo>
                <a:lnTo>
                  <a:pt x="0" y="0"/>
                </a:lnTo>
                <a:lnTo>
                  <a:pt x="1018908" y="0"/>
                </a:lnTo>
                <a:lnTo>
                  <a:pt x="1018908" y="471348"/>
                </a:lnTo>
                <a:lnTo>
                  <a:pt x="0" y="471348"/>
                </a:lnTo>
                <a:close/>
              </a:path>
            </a:pathLst>
          </a:custGeom>
          <a:solidFill>
            <a:srgbClr val="79E5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3" name="object 1003"/>
          <p:cNvSpPr/>
          <p:nvPr/>
        </p:nvSpPr>
        <p:spPr>
          <a:xfrm>
            <a:off x="3515233" y="2862071"/>
            <a:ext cx="1044321" cy="12700"/>
          </a:xfrm>
          <a:custGeom>
            <a:avLst/>
            <a:gdLst/>
            <a:ahLst/>
            <a:cxnLst/>
            <a:rect l="l" t="t" r="r" b="b"/>
            <a:pathLst>
              <a:path w="1044321" h="12700">
                <a:moveTo>
                  <a:pt x="6350" y="6350"/>
                </a:moveTo>
                <a:lnTo>
                  <a:pt x="1037971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4" name="object 1004"/>
          <p:cNvSpPr/>
          <p:nvPr/>
        </p:nvSpPr>
        <p:spPr>
          <a:xfrm>
            <a:off x="3515233" y="3333369"/>
            <a:ext cx="1044321" cy="12700"/>
          </a:xfrm>
          <a:custGeom>
            <a:avLst/>
            <a:gdLst/>
            <a:ahLst/>
            <a:cxnLst/>
            <a:rect l="l" t="t" r="r" b="b"/>
            <a:pathLst>
              <a:path w="1044321" h="12700">
                <a:moveTo>
                  <a:pt x="6350" y="6350"/>
                </a:moveTo>
                <a:lnTo>
                  <a:pt x="1037971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5" name="object 1005"/>
          <p:cNvSpPr/>
          <p:nvPr/>
        </p:nvSpPr>
        <p:spPr>
          <a:xfrm>
            <a:off x="3515233" y="3804793"/>
            <a:ext cx="1044321" cy="12700"/>
          </a:xfrm>
          <a:custGeom>
            <a:avLst/>
            <a:gdLst/>
            <a:ahLst/>
            <a:cxnLst/>
            <a:rect l="l" t="t" r="r" b="b"/>
            <a:pathLst>
              <a:path w="1044321" h="12700">
                <a:moveTo>
                  <a:pt x="6350" y="6350"/>
                </a:moveTo>
                <a:lnTo>
                  <a:pt x="1037971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6" name="object 1006"/>
          <p:cNvSpPr/>
          <p:nvPr/>
        </p:nvSpPr>
        <p:spPr>
          <a:xfrm>
            <a:off x="3515233" y="4276090"/>
            <a:ext cx="1044321" cy="12700"/>
          </a:xfrm>
          <a:custGeom>
            <a:avLst/>
            <a:gdLst/>
            <a:ahLst/>
            <a:cxnLst/>
            <a:rect l="l" t="t" r="r" b="b"/>
            <a:pathLst>
              <a:path w="1044321" h="12700">
                <a:moveTo>
                  <a:pt x="6350" y="6350"/>
                </a:moveTo>
                <a:lnTo>
                  <a:pt x="1037971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7" name="object 1007"/>
          <p:cNvSpPr/>
          <p:nvPr/>
        </p:nvSpPr>
        <p:spPr>
          <a:xfrm>
            <a:off x="3515233" y="4747387"/>
            <a:ext cx="1044321" cy="12700"/>
          </a:xfrm>
          <a:custGeom>
            <a:avLst/>
            <a:gdLst/>
            <a:ahLst/>
            <a:cxnLst/>
            <a:rect l="l" t="t" r="r" b="b"/>
            <a:pathLst>
              <a:path w="1044321" h="12700">
                <a:moveTo>
                  <a:pt x="6350" y="6350"/>
                </a:moveTo>
                <a:lnTo>
                  <a:pt x="1037971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8" name="object 1008"/>
          <p:cNvSpPr/>
          <p:nvPr/>
        </p:nvSpPr>
        <p:spPr>
          <a:xfrm>
            <a:off x="3521583" y="2384298"/>
            <a:ext cx="12700" cy="2853563"/>
          </a:xfrm>
          <a:custGeom>
            <a:avLst/>
            <a:gdLst/>
            <a:ahLst/>
            <a:cxnLst/>
            <a:rect l="l" t="t" r="r" b="b"/>
            <a:pathLst>
              <a:path w="12700" h="2853563">
                <a:moveTo>
                  <a:pt x="6350" y="6350"/>
                </a:moveTo>
                <a:lnTo>
                  <a:pt x="6350" y="284721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9" name="object 1009"/>
          <p:cNvSpPr/>
          <p:nvPr/>
        </p:nvSpPr>
        <p:spPr>
          <a:xfrm>
            <a:off x="4540504" y="2384298"/>
            <a:ext cx="12700" cy="2853563"/>
          </a:xfrm>
          <a:custGeom>
            <a:avLst/>
            <a:gdLst/>
            <a:ahLst/>
            <a:cxnLst/>
            <a:rect l="l" t="t" r="r" b="b"/>
            <a:pathLst>
              <a:path w="12700" h="2853563">
                <a:moveTo>
                  <a:pt x="6350" y="6350"/>
                </a:moveTo>
                <a:lnTo>
                  <a:pt x="6350" y="284721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0" name="object 1010"/>
          <p:cNvSpPr/>
          <p:nvPr/>
        </p:nvSpPr>
        <p:spPr>
          <a:xfrm>
            <a:off x="3515233" y="2390648"/>
            <a:ext cx="1044321" cy="12700"/>
          </a:xfrm>
          <a:custGeom>
            <a:avLst/>
            <a:gdLst/>
            <a:ahLst/>
            <a:cxnLst/>
            <a:rect l="l" t="t" r="r" b="b"/>
            <a:pathLst>
              <a:path w="1044321" h="12700">
                <a:moveTo>
                  <a:pt x="6350" y="6350"/>
                </a:moveTo>
                <a:lnTo>
                  <a:pt x="1037971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1" name="object 1011"/>
          <p:cNvSpPr/>
          <p:nvPr/>
        </p:nvSpPr>
        <p:spPr>
          <a:xfrm>
            <a:off x="3515233" y="5218811"/>
            <a:ext cx="1044321" cy="12700"/>
          </a:xfrm>
          <a:custGeom>
            <a:avLst/>
            <a:gdLst/>
            <a:ahLst/>
            <a:cxnLst/>
            <a:rect l="l" t="t" r="r" b="b"/>
            <a:pathLst>
              <a:path w="1044321" h="12700">
                <a:moveTo>
                  <a:pt x="6350" y="6350"/>
                </a:moveTo>
                <a:lnTo>
                  <a:pt x="1037971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3981577" y="2486507"/>
            <a:ext cx="158877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B3B3B5"/>
                </a:solidFill>
                <a:latin typeface="Corbel"/>
                <a:cs typeface="Corbel"/>
              </a:rPr>
              <a:t>5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3923665" y="2958058"/>
            <a:ext cx="273177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B3B3B5"/>
                </a:solidFill>
                <a:latin typeface="Corbel"/>
                <a:cs typeface="Corbel"/>
              </a:rPr>
              <a:t>12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3926713" y="3429129"/>
            <a:ext cx="269434" cy="2289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B3B3B5"/>
                </a:solidFill>
                <a:latin typeface="Corbel"/>
                <a:cs typeface="Corbel"/>
              </a:rPr>
              <a:t>35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3920617" y="3900779"/>
            <a:ext cx="280949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42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3865753" y="4372330"/>
            <a:ext cx="389610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101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3926713" y="4843881"/>
            <a:ext cx="269290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77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012" name="object 1012"/>
          <p:cNvSpPr/>
          <p:nvPr/>
        </p:nvSpPr>
        <p:spPr>
          <a:xfrm>
            <a:off x="3228721" y="4074414"/>
            <a:ext cx="76200" cy="1046607"/>
          </a:xfrm>
          <a:custGeom>
            <a:avLst/>
            <a:gdLst/>
            <a:ahLst/>
            <a:cxnLst/>
            <a:rect l="l" t="t" r="r" b="b"/>
            <a:pathLst>
              <a:path w="76200" h="1046607">
                <a:moveTo>
                  <a:pt x="32638" y="0"/>
                </a:moveTo>
                <a:lnTo>
                  <a:pt x="31623" y="983107"/>
                </a:lnTo>
                <a:lnTo>
                  <a:pt x="44323" y="983107"/>
                </a:lnTo>
                <a:lnTo>
                  <a:pt x="45338" y="0"/>
                </a:lnTo>
                <a:close/>
                <a:moveTo>
                  <a:pt x="0" y="970407"/>
                </a:moveTo>
                <a:lnTo>
                  <a:pt x="37973" y="1046607"/>
                </a:lnTo>
                <a:lnTo>
                  <a:pt x="76200" y="970534"/>
                </a:lnTo>
                <a:close/>
              </a:path>
            </a:pathLst>
          </a:custGeom>
          <a:solidFill>
            <a:srgbClr val="A6B7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3" name="object 1013"/>
          <p:cNvSpPr/>
          <p:nvPr/>
        </p:nvSpPr>
        <p:spPr>
          <a:xfrm>
            <a:off x="7050659" y="2397074"/>
            <a:ext cx="1018908" cy="471347"/>
          </a:xfrm>
          <a:custGeom>
            <a:avLst/>
            <a:gdLst/>
            <a:ahLst/>
            <a:cxnLst/>
            <a:rect l="l" t="t" r="r" b="b"/>
            <a:pathLst>
              <a:path w="1018908" h="471347">
                <a:moveTo>
                  <a:pt x="0" y="471347"/>
                </a:moveTo>
                <a:lnTo>
                  <a:pt x="0" y="0"/>
                </a:lnTo>
                <a:lnTo>
                  <a:pt x="1018908" y="0"/>
                </a:lnTo>
                <a:lnTo>
                  <a:pt x="1018908" y="471347"/>
                </a:lnTo>
                <a:lnTo>
                  <a:pt x="0" y="471347"/>
                </a:lnTo>
                <a:close/>
              </a:path>
            </a:pathLst>
          </a:custGeom>
          <a:solidFill>
            <a:srgbClr val="79E5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4" name="object 1014"/>
          <p:cNvSpPr/>
          <p:nvPr/>
        </p:nvSpPr>
        <p:spPr>
          <a:xfrm>
            <a:off x="7050659" y="2868371"/>
            <a:ext cx="1018908" cy="471347"/>
          </a:xfrm>
          <a:custGeom>
            <a:avLst/>
            <a:gdLst/>
            <a:ahLst/>
            <a:cxnLst/>
            <a:rect l="l" t="t" r="r" b="b"/>
            <a:pathLst>
              <a:path w="1018908" h="471347">
                <a:moveTo>
                  <a:pt x="0" y="471348"/>
                </a:moveTo>
                <a:lnTo>
                  <a:pt x="0" y="0"/>
                </a:lnTo>
                <a:lnTo>
                  <a:pt x="1018908" y="0"/>
                </a:lnTo>
                <a:lnTo>
                  <a:pt x="1018908" y="471348"/>
                </a:lnTo>
                <a:lnTo>
                  <a:pt x="0" y="471348"/>
                </a:lnTo>
                <a:close/>
              </a:path>
            </a:pathLst>
          </a:custGeom>
          <a:solidFill>
            <a:srgbClr val="79E5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5" name="object 1015"/>
          <p:cNvSpPr/>
          <p:nvPr/>
        </p:nvSpPr>
        <p:spPr>
          <a:xfrm>
            <a:off x="7050659" y="3339795"/>
            <a:ext cx="1018908" cy="471347"/>
          </a:xfrm>
          <a:custGeom>
            <a:avLst/>
            <a:gdLst/>
            <a:ahLst/>
            <a:cxnLst/>
            <a:rect l="l" t="t" r="r" b="b"/>
            <a:pathLst>
              <a:path w="1018908" h="471347">
                <a:moveTo>
                  <a:pt x="0" y="471348"/>
                </a:moveTo>
                <a:lnTo>
                  <a:pt x="0" y="0"/>
                </a:lnTo>
                <a:lnTo>
                  <a:pt x="1018908" y="0"/>
                </a:lnTo>
                <a:lnTo>
                  <a:pt x="1018908" y="471348"/>
                </a:lnTo>
                <a:lnTo>
                  <a:pt x="0" y="471348"/>
                </a:lnTo>
                <a:close/>
              </a:path>
            </a:pathLst>
          </a:custGeom>
          <a:solidFill>
            <a:srgbClr val="79E5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6" name="object 1016"/>
          <p:cNvSpPr/>
          <p:nvPr/>
        </p:nvSpPr>
        <p:spPr>
          <a:xfrm>
            <a:off x="7050659" y="3811092"/>
            <a:ext cx="1018908" cy="471347"/>
          </a:xfrm>
          <a:custGeom>
            <a:avLst/>
            <a:gdLst/>
            <a:ahLst/>
            <a:cxnLst/>
            <a:rect l="l" t="t" r="r" b="b"/>
            <a:pathLst>
              <a:path w="1018908" h="471347">
                <a:moveTo>
                  <a:pt x="0" y="471348"/>
                </a:moveTo>
                <a:lnTo>
                  <a:pt x="0" y="0"/>
                </a:lnTo>
                <a:lnTo>
                  <a:pt x="1018908" y="0"/>
                </a:lnTo>
                <a:lnTo>
                  <a:pt x="1018908" y="471348"/>
                </a:lnTo>
                <a:lnTo>
                  <a:pt x="0" y="471348"/>
                </a:lnTo>
                <a:close/>
              </a:path>
            </a:pathLst>
          </a:custGeom>
          <a:solidFill>
            <a:srgbClr val="79E5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7" name="object 1017"/>
          <p:cNvSpPr/>
          <p:nvPr/>
        </p:nvSpPr>
        <p:spPr>
          <a:xfrm>
            <a:off x="7050659" y="4282389"/>
            <a:ext cx="1018908" cy="471348"/>
          </a:xfrm>
          <a:custGeom>
            <a:avLst/>
            <a:gdLst/>
            <a:ahLst/>
            <a:cxnLst/>
            <a:rect l="l" t="t" r="r" b="b"/>
            <a:pathLst>
              <a:path w="1018908" h="471348">
                <a:moveTo>
                  <a:pt x="0" y="471348"/>
                </a:moveTo>
                <a:lnTo>
                  <a:pt x="0" y="0"/>
                </a:lnTo>
                <a:lnTo>
                  <a:pt x="1018908" y="0"/>
                </a:lnTo>
                <a:lnTo>
                  <a:pt x="1018908" y="471348"/>
                </a:lnTo>
                <a:lnTo>
                  <a:pt x="0" y="471348"/>
                </a:lnTo>
                <a:close/>
              </a:path>
            </a:pathLst>
          </a:custGeom>
          <a:solidFill>
            <a:srgbClr val="79E5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8" name="object 1018"/>
          <p:cNvSpPr/>
          <p:nvPr/>
        </p:nvSpPr>
        <p:spPr>
          <a:xfrm>
            <a:off x="7050659" y="4753813"/>
            <a:ext cx="1018908" cy="471348"/>
          </a:xfrm>
          <a:custGeom>
            <a:avLst/>
            <a:gdLst/>
            <a:ahLst/>
            <a:cxnLst/>
            <a:rect l="l" t="t" r="r" b="b"/>
            <a:pathLst>
              <a:path w="1018908" h="471348">
                <a:moveTo>
                  <a:pt x="0" y="471348"/>
                </a:moveTo>
                <a:lnTo>
                  <a:pt x="0" y="0"/>
                </a:lnTo>
                <a:lnTo>
                  <a:pt x="1018908" y="0"/>
                </a:lnTo>
                <a:lnTo>
                  <a:pt x="1018908" y="471348"/>
                </a:lnTo>
                <a:lnTo>
                  <a:pt x="0" y="471348"/>
                </a:lnTo>
                <a:close/>
              </a:path>
            </a:pathLst>
          </a:custGeom>
          <a:solidFill>
            <a:srgbClr val="79E5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9" name="object 1019"/>
          <p:cNvSpPr/>
          <p:nvPr/>
        </p:nvSpPr>
        <p:spPr>
          <a:xfrm>
            <a:off x="7037959" y="2862071"/>
            <a:ext cx="1044194" cy="12700"/>
          </a:xfrm>
          <a:custGeom>
            <a:avLst/>
            <a:gdLst/>
            <a:ahLst/>
            <a:cxnLst/>
            <a:rect l="l" t="t" r="r" b="b"/>
            <a:pathLst>
              <a:path w="1044194" h="12700">
                <a:moveTo>
                  <a:pt x="6350" y="6350"/>
                </a:moveTo>
                <a:lnTo>
                  <a:pt x="1037844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0" name="object 1020"/>
          <p:cNvSpPr/>
          <p:nvPr/>
        </p:nvSpPr>
        <p:spPr>
          <a:xfrm>
            <a:off x="7037959" y="3333369"/>
            <a:ext cx="1044194" cy="12700"/>
          </a:xfrm>
          <a:custGeom>
            <a:avLst/>
            <a:gdLst/>
            <a:ahLst/>
            <a:cxnLst/>
            <a:rect l="l" t="t" r="r" b="b"/>
            <a:pathLst>
              <a:path w="1044194" h="12700">
                <a:moveTo>
                  <a:pt x="6350" y="6350"/>
                </a:moveTo>
                <a:lnTo>
                  <a:pt x="1037844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1" name="object 1021"/>
          <p:cNvSpPr/>
          <p:nvPr/>
        </p:nvSpPr>
        <p:spPr>
          <a:xfrm>
            <a:off x="7037959" y="3804793"/>
            <a:ext cx="1044194" cy="12700"/>
          </a:xfrm>
          <a:custGeom>
            <a:avLst/>
            <a:gdLst/>
            <a:ahLst/>
            <a:cxnLst/>
            <a:rect l="l" t="t" r="r" b="b"/>
            <a:pathLst>
              <a:path w="1044194" h="12700">
                <a:moveTo>
                  <a:pt x="6350" y="6350"/>
                </a:moveTo>
                <a:lnTo>
                  <a:pt x="1037844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2" name="object 1022"/>
          <p:cNvSpPr/>
          <p:nvPr/>
        </p:nvSpPr>
        <p:spPr>
          <a:xfrm>
            <a:off x="7037959" y="4276090"/>
            <a:ext cx="1044194" cy="12700"/>
          </a:xfrm>
          <a:custGeom>
            <a:avLst/>
            <a:gdLst/>
            <a:ahLst/>
            <a:cxnLst/>
            <a:rect l="l" t="t" r="r" b="b"/>
            <a:pathLst>
              <a:path w="1044194" h="12700">
                <a:moveTo>
                  <a:pt x="6350" y="6350"/>
                </a:moveTo>
                <a:lnTo>
                  <a:pt x="1037844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3" name="object 1023"/>
          <p:cNvSpPr/>
          <p:nvPr/>
        </p:nvSpPr>
        <p:spPr>
          <a:xfrm>
            <a:off x="7037959" y="4747387"/>
            <a:ext cx="1044194" cy="12700"/>
          </a:xfrm>
          <a:custGeom>
            <a:avLst/>
            <a:gdLst/>
            <a:ahLst/>
            <a:cxnLst/>
            <a:rect l="l" t="t" r="r" b="b"/>
            <a:pathLst>
              <a:path w="1044194" h="12700">
                <a:moveTo>
                  <a:pt x="6350" y="6350"/>
                </a:moveTo>
                <a:lnTo>
                  <a:pt x="1037844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4" name="object 1024"/>
          <p:cNvSpPr/>
          <p:nvPr/>
        </p:nvSpPr>
        <p:spPr>
          <a:xfrm>
            <a:off x="7044309" y="2384298"/>
            <a:ext cx="12700" cy="2853563"/>
          </a:xfrm>
          <a:custGeom>
            <a:avLst/>
            <a:gdLst/>
            <a:ahLst/>
            <a:cxnLst/>
            <a:rect l="l" t="t" r="r" b="b"/>
            <a:pathLst>
              <a:path w="12700" h="2853563">
                <a:moveTo>
                  <a:pt x="6350" y="6350"/>
                </a:moveTo>
                <a:lnTo>
                  <a:pt x="6350" y="284721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5" name="object 1025"/>
          <p:cNvSpPr/>
          <p:nvPr/>
        </p:nvSpPr>
        <p:spPr>
          <a:xfrm>
            <a:off x="8063103" y="2384298"/>
            <a:ext cx="12700" cy="2853563"/>
          </a:xfrm>
          <a:custGeom>
            <a:avLst/>
            <a:gdLst/>
            <a:ahLst/>
            <a:cxnLst/>
            <a:rect l="l" t="t" r="r" b="b"/>
            <a:pathLst>
              <a:path w="12700" h="2853563">
                <a:moveTo>
                  <a:pt x="6350" y="6350"/>
                </a:moveTo>
                <a:lnTo>
                  <a:pt x="6350" y="284721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6" name="object 1026"/>
          <p:cNvSpPr/>
          <p:nvPr/>
        </p:nvSpPr>
        <p:spPr>
          <a:xfrm>
            <a:off x="7037959" y="2390648"/>
            <a:ext cx="1044194" cy="12700"/>
          </a:xfrm>
          <a:custGeom>
            <a:avLst/>
            <a:gdLst/>
            <a:ahLst/>
            <a:cxnLst/>
            <a:rect l="l" t="t" r="r" b="b"/>
            <a:pathLst>
              <a:path w="1044194" h="12700">
                <a:moveTo>
                  <a:pt x="6350" y="6350"/>
                </a:moveTo>
                <a:lnTo>
                  <a:pt x="1037844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7" name="object 1027"/>
          <p:cNvSpPr/>
          <p:nvPr/>
        </p:nvSpPr>
        <p:spPr>
          <a:xfrm>
            <a:off x="7037959" y="5218811"/>
            <a:ext cx="1044194" cy="12700"/>
          </a:xfrm>
          <a:custGeom>
            <a:avLst/>
            <a:gdLst/>
            <a:ahLst/>
            <a:cxnLst/>
            <a:rect l="l" t="t" r="r" b="b"/>
            <a:pathLst>
              <a:path w="1044194" h="12700">
                <a:moveTo>
                  <a:pt x="6350" y="6350"/>
                </a:moveTo>
                <a:lnTo>
                  <a:pt x="1037844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text 1"/>
          <p:cNvSpPr txBox="1"/>
          <p:nvPr/>
        </p:nvSpPr>
        <p:spPr>
          <a:xfrm>
            <a:off x="7504811" y="2486507"/>
            <a:ext cx="158877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B3B3B5"/>
                </a:solidFill>
                <a:latin typeface="Corbel"/>
                <a:cs typeface="Corbel"/>
              </a:rPr>
              <a:t>5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7446899" y="2958058"/>
            <a:ext cx="273177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B3B3B5"/>
                </a:solidFill>
                <a:latin typeface="Corbel"/>
                <a:cs typeface="Corbel"/>
              </a:rPr>
              <a:t>12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7449947" y="3429129"/>
            <a:ext cx="269434" cy="2289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B3B3B5"/>
                </a:solidFill>
                <a:latin typeface="Corbel"/>
                <a:cs typeface="Corbel"/>
              </a:rPr>
              <a:t>35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7443851" y="3900779"/>
            <a:ext cx="280949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B3B3B5"/>
                </a:solidFill>
                <a:latin typeface="Corbel"/>
                <a:cs typeface="Corbel"/>
              </a:rPr>
              <a:t>42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7449947" y="4372330"/>
            <a:ext cx="269291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B3B3B5"/>
                </a:solidFill>
                <a:latin typeface="Corbel"/>
                <a:cs typeface="Corbel"/>
              </a:rPr>
              <a:t>77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7388987" y="4843881"/>
            <a:ext cx="389610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orbel"/>
                <a:cs typeface="Corbel"/>
              </a:rPr>
              <a:t>101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028" name="object 1028"/>
          <p:cNvSpPr/>
          <p:nvPr/>
        </p:nvSpPr>
        <p:spPr>
          <a:xfrm>
            <a:off x="3799713" y="4762881"/>
            <a:ext cx="474726" cy="491490"/>
          </a:xfrm>
          <a:custGeom>
            <a:avLst/>
            <a:gdLst/>
            <a:ahLst/>
            <a:cxnLst/>
            <a:rect l="l" t="t" r="r" b="b"/>
            <a:pathLst>
              <a:path w="474726" h="491490">
                <a:moveTo>
                  <a:pt x="28575" y="245745"/>
                </a:moveTo>
                <a:cubicBezTo>
                  <a:pt x="28575" y="125857"/>
                  <a:pt x="122046" y="28575"/>
                  <a:pt x="237363" y="28575"/>
                </a:cubicBezTo>
                <a:cubicBezTo>
                  <a:pt x="352679" y="28575"/>
                  <a:pt x="446151" y="125857"/>
                  <a:pt x="446151" y="245745"/>
                </a:cubicBezTo>
                <a:cubicBezTo>
                  <a:pt x="446151" y="365633"/>
                  <a:pt x="352679" y="462915"/>
                  <a:pt x="237363" y="462915"/>
                </a:cubicBezTo>
                <a:cubicBezTo>
                  <a:pt x="122046" y="462915"/>
                  <a:pt x="28575" y="365633"/>
                  <a:pt x="28575" y="245745"/>
                </a:cubicBezTo>
                <a:close/>
              </a:path>
            </a:pathLst>
          </a:custGeom>
          <a:ln w="57150">
            <a:solidFill>
              <a:srgbClr val="7030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text 1"/>
          <p:cNvSpPr txBox="1"/>
          <p:nvPr/>
        </p:nvSpPr>
        <p:spPr>
          <a:xfrm>
            <a:off x="1409446" y="2118969"/>
            <a:ext cx="1692097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002060"/>
                </a:solidFill>
                <a:latin typeface="Corbel"/>
                <a:cs typeface="Corbel"/>
              </a:rPr>
              <a:t>Next Smallest ??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object 1029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0" name="object 1030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1" name="object 1031"/>
          <p:cNvSpPr/>
          <p:nvPr/>
        </p:nvSpPr>
        <p:spPr>
          <a:xfrm>
            <a:off x="225298" y="237490"/>
            <a:ext cx="11736832" cy="6390640"/>
          </a:xfrm>
          <a:custGeom>
            <a:avLst/>
            <a:gdLst/>
            <a:ahLst/>
            <a:cxnLst/>
            <a:rect l="l" t="t" r="r" b="b"/>
            <a:pathLst>
              <a:path w="11736832" h="6390640">
                <a:moveTo>
                  <a:pt x="6350" y="6384290"/>
                </a:moveTo>
                <a:lnTo>
                  <a:pt x="6350" y="6350"/>
                </a:lnTo>
                <a:lnTo>
                  <a:pt x="11730482" y="6350"/>
                </a:lnTo>
                <a:lnTo>
                  <a:pt x="11730482" y="6384290"/>
                </a:lnTo>
                <a:lnTo>
                  <a:pt x="6350" y="63842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1025833"/>
            <a:ext cx="3238393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latin typeface="Corbel"/>
                <a:cs typeface="Corbel"/>
              </a:rPr>
              <a:t>Insertion Sort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280414" y="2544800"/>
            <a:ext cx="9255097" cy="4754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90" spc="10" dirty="0">
                <a:latin typeface="Wingdings"/>
                <a:cs typeface="Wingdings"/>
              </a:rPr>
              <a:t>▪</a:t>
            </a:r>
            <a:r>
              <a:rPr sz="1740" spc="10" dirty="0">
                <a:latin typeface="Corbel"/>
                <a:cs typeface="Corbel"/>
              </a:rPr>
              <a:t>Insertion sort is a simple sorting algorithm that works similar to the way you sort playing cards in</a:t>
            </a:r>
            <a:endParaRPr sz="1700">
              <a:latin typeface="Corbel"/>
              <a:cs typeface="Corbel"/>
            </a:endParaRPr>
          </a:p>
          <a:p>
            <a:pPr marL="18288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your hands.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280414" y="3216884"/>
            <a:ext cx="5863589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90" spc="10" dirty="0">
                <a:latin typeface="Wingdings"/>
                <a:cs typeface="Wingdings"/>
              </a:rPr>
              <a:t>▪</a:t>
            </a:r>
            <a:r>
              <a:rPr sz="1740" spc="10" dirty="0">
                <a:latin typeface="Corbel"/>
                <a:cs typeface="Corbel"/>
              </a:rPr>
              <a:t>The array is virtually split into a sorted and an unsorted part.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280414" y="3640330"/>
            <a:ext cx="7835626" cy="2289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90" spc="10" dirty="0">
                <a:latin typeface="Wingdings"/>
                <a:cs typeface="Wingdings"/>
              </a:rPr>
              <a:t>▪</a:t>
            </a:r>
            <a:r>
              <a:rPr sz="1740" spc="10" dirty="0">
                <a:latin typeface="Corbel"/>
                <a:cs typeface="Corbel"/>
              </a:rPr>
              <a:t>Values from the unsorted part are picked and placed at the correct position in the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0807573" y="6346241"/>
            <a:ext cx="166421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Corbel"/>
                <a:cs typeface="Corbel"/>
              </a:rPr>
              <a:t>31</a:t>
            </a:r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object 1032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3" name="object 1033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4" name="object 1034"/>
          <p:cNvSpPr/>
          <p:nvPr/>
        </p:nvSpPr>
        <p:spPr>
          <a:xfrm>
            <a:off x="225298" y="237490"/>
            <a:ext cx="11736832" cy="6390640"/>
          </a:xfrm>
          <a:custGeom>
            <a:avLst/>
            <a:gdLst/>
            <a:ahLst/>
            <a:cxnLst/>
            <a:rect l="l" t="t" r="r" b="b"/>
            <a:pathLst>
              <a:path w="11736832" h="6390640">
                <a:moveTo>
                  <a:pt x="6350" y="6384290"/>
                </a:moveTo>
                <a:lnTo>
                  <a:pt x="6350" y="6350"/>
                </a:lnTo>
                <a:lnTo>
                  <a:pt x="11730482" y="6350"/>
                </a:lnTo>
                <a:lnTo>
                  <a:pt x="11730482" y="6384290"/>
                </a:lnTo>
                <a:lnTo>
                  <a:pt x="6350" y="63842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1025833"/>
            <a:ext cx="5650502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latin typeface="Corbel"/>
                <a:cs typeface="Corbel"/>
              </a:rPr>
              <a:t>Insertion Sort - Example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798429" y="6346241"/>
            <a:ext cx="176022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Corbel"/>
                <a:cs typeface="Corbel"/>
              </a:rPr>
              <a:t>32</a:t>
            </a:r>
            <a:endParaRPr sz="1200">
              <a:latin typeface="Corbel"/>
              <a:cs typeface="Corbel"/>
            </a:endParaRPr>
          </a:p>
        </p:txBody>
      </p:sp>
      <p:pic>
        <p:nvPicPr>
          <p:cNvPr id="3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992" y="2028444"/>
            <a:ext cx="8848344" cy="4133088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object 1035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6" name="object 1036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7" name="object 1037"/>
          <p:cNvSpPr/>
          <p:nvPr/>
        </p:nvSpPr>
        <p:spPr>
          <a:xfrm>
            <a:off x="225298" y="237490"/>
            <a:ext cx="11736832" cy="6390640"/>
          </a:xfrm>
          <a:custGeom>
            <a:avLst/>
            <a:gdLst/>
            <a:ahLst/>
            <a:cxnLst/>
            <a:rect l="l" t="t" r="r" b="b"/>
            <a:pathLst>
              <a:path w="11736832" h="6390640">
                <a:moveTo>
                  <a:pt x="6350" y="6384290"/>
                </a:moveTo>
                <a:lnTo>
                  <a:pt x="6350" y="6350"/>
                </a:lnTo>
                <a:lnTo>
                  <a:pt x="11730482" y="6350"/>
                </a:lnTo>
                <a:lnTo>
                  <a:pt x="11730482" y="6384290"/>
                </a:lnTo>
                <a:lnTo>
                  <a:pt x="6350" y="63842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1025833"/>
            <a:ext cx="3255731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latin typeface="Corbel"/>
                <a:cs typeface="Corbel"/>
              </a:rPr>
              <a:t>Linear Search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280414" y="2119604"/>
            <a:ext cx="9500614" cy="4754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90" spc="10" dirty="0">
                <a:latin typeface="Wingdings"/>
                <a:cs typeface="Wingdings"/>
              </a:rPr>
              <a:t>▪</a:t>
            </a:r>
            <a:r>
              <a:rPr sz="1740" spc="10" dirty="0">
                <a:latin typeface="Corbel"/>
                <a:cs typeface="Corbel"/>
              </a:rPr>
              <a:t>Linear search is used whether the given element is present in an array and if it present then at what</a:t>
            </a:r>
            <a:endParaRPr sz="1700">
              <a:latin typeface="Corbel"/>
              <a:cs typeface="Corbel"/>
            </a:endParaRPr>
          </a:p>
          <a:p>
            <a:pPr marL="18288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location it is present.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280414" y="2791688"/>
            <a:ext cx="9471351" cy="4754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90" spc="10" dirty="0">
                <a:latin typeface="Wingdings"/>
                <a:cs typeface="Wingdings"/>
              </a:rPr>
              <a:t>▪</a:t>
            </a:r>
            <a:r>
              <a:rPr sz="1740" spc="10" dirty="0">
                <a:latin typeface="Corbel"/>
                <a:cs typeface="Corbel"/>
              </a:rPr>
              <a:t>We keep on comparing each element with the element to search until the desired element is found</a:t>
            </a:r>
            <a:endParaRPr sz="1700">
              <a:latin typeface="Corbel"/>
              <a:cs typeface="Corbel"/>
            </a:endParaRPr>
          </a:p>
          <a:p>
            <a:pPr marL="18288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or list ends.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0807573" y="6346241"/>
            <a:ext cx="167183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Corbel"/>
                <a:cs typeface="Corbel"/>
              </a:rPr>
              <a:t>33</a:t>
            </a:r>
            <a:endParaRPr sz="1200">
              <a:latin typeface="Corbel"/>
              <a:cs typeface="Corbel"/>
            </a:endParaRPr>
          </a:p>
        </p:txBody>
      </p:sp>
      <p:pic>
        <p:nvPicPr>
          <p:cNvPr id="3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576" y="3546348"/>
            <a:ext cx="6626352" cy="174282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object 1038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9" name="object 1039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0" name="object 1040"/>
          <p:cNvSpPr/>
          <p:nvPr/>
        </p:nvSpPr>
        <p:spPr>
          <a:xfrm>
            <a:off x="225298" y="237490"/>
            <a:ext cx="11736832" cy="6390640"/>
          </a:xfrm>
          <a:custGeom>
            <a:avLst/>
            <a:gdLst/>
            <a:ahLst/>
            <a:cxnLst/>
            <a:rect l="l" t="t" r="r" b="b"/>
            <a:pathLst>
              <a:path w="11736832" h="6390640">
                <a:moveTo>
                  <a:pt x="6350" y="6384290"/>
                </a:moveTo>
                <a:lnTo>
                  <a:pt x="6350" y="6350"/>
                </a:lnTo>
                <a:lnTo>
                  <a:pt x="11730482" y="6350"/>
                </a:lnTo>
                <a:lnTo>
                  <a:pt x="11730482" y="6384290"/>
                </a:lnTo>
                <a:lnTo>
                  <a:pt x="6350" y="63842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1025833"/>
            <a:ext cx="3255731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latin typeface="Corbel"/>
                <a:cs typeface="Corbel"/>
              </a:rPr>
              <a:t>Linear Search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280414" y="2119604"/>
            <a:ext cx="3165425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70C0"/>
                </a:solidFill>
                <a:latin typeface="Corbel"/>
                <a:cs typeface="Corbel"/>
              </a:rPr>
              <a:t>1.[Initialize] Set K:=1 and LOC :=0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280414" y="2544800"/>
            <a:ext cx="4509136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70C0"/>
                </a:solidFill>
                <a:latin typeface="Corbel"/>
                <a:cs typeface="Corbel"/>
              </a:rPr>
              <a:t>2.Repeat Steps 3 and 4 while LOC =0 and K&lt;=N.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280414" y="2969996"/>
            <a:ext cx="3760242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70C0"/>
                </a:solidFill>
                <a:latin typeface="Corbel"/>
                <a:cs typeface="Corbel"/>
              </a:rPr>
              <a:t>3.IF ITEM = DATA[K],then :Set LOC :=K.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280414" y="3393668"/>
            <a:ext cx="3400196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70C0"/>
                </a:solidFill>
                <a:latin typeface="Corbel"/>
                <a:cs typeface="Corbel"/>
              </a:rPr>
              <a:t>4.Set K:= K+1.[Increments counter.]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509014" y="3665701"/>
            <a:ext cx="1751253" cy="2029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0070C0"/>
                </a:solidFill>
                <a:latin typeface="Corbel"/>
                <a:cs typeface="Corbel"/>
              </a:rPr>
              <a:t>[End of Step 2 loop.]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280414" y="4116835"/>
            <a:ext cx="1604418" cy="2545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0070C0"/>
                </a:solidFill>
                <a:latin typeface="Corbel"/>
                <a:cs typeface="Corbel"/>
              </a:rPr>
              <a:t>5.[Successful?]</a:t>
            </a:r>
            <a:endParaRPr sz="1900">
              <a:latin typeface="Corbel"/>
              <a:cs typeface="Corbe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509014" y="4412942"/>
            <a:ext cx="1304525" cy="202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0070C0"/>
                </a:solidFill>
                <a:latin typeface="Corbel"/>
                <a:cs typeface="Corbel"/>
              </a:rPr>
              <a:t>If LOC =0,then: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509014" y="4708598"/>
            <a:ext cx="3110916" cy="202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0070C0"/>
                </a:solidFill>
                <a:latin typeface="Corbel"/>
                <a:cs typeface="Corbel"/>
              </a:rPr>
              <a:t>Write: ITEM is not in the array DATA.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509014" y="5004254"/>
            <a:ext cx="435585" cy="202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0070C0"/>
                </a:solidFill>
                <a:latin typeface="Corbel"/>
                <a:cs typeface="Corbel"/>
              </a:rPr>
              <a:t>Else: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509014" y="5300291"/>
            <a:ext cx="2928695" cy="202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0070C0"/>
                </a:solidFill>
                <a:latin typeface="Corbel"/>
                <a:cs typeface="Corbel"/>
              </a:rPr>
              <a:t>Write: LOC is the location of ITEM.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10796905" y="6346241"/>
            <a:ext cx="176937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Corbel"/>
                <a:cs typeface="Corbel"/>
              </a:rPr>
              <a:t>34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1041" name="object 1041"/>
          <p:cNvSpPr/>
          <p:nvPr/>
        </p:nvSpPr>
        <p:spPr>
          <a:xfrm>
            <a:off x="7301484" y="3154680"/>
            <a:ext cx="3857244" cy="1476756"/>
          </a:xfrm>
          <a:custGeom>
            <a:avLst/>
            <a:gdLst/>
            <a:ahLst/>
            <a:cxnLst/>
            <a:rect l="l" t="t" r="r" b="b"/>
            <a:pathLst>
              <a:path w="3857244" h="1476756">
                <a:moveTo>
                  <a:pt x="0" y="1476756"/>
                </a:moveTo>
                <a:lnTo>
                  <a:pt x="0" y="0"/>
                </a:lnTo>
                <a:lnTo>
                  <a:pt x="3857244" y="0"/>
                </a:lnTo>
                <a:lnTo>
                  <a:pt x="3857244" y="1476756"/>
                </a:lnTo>
                <a:lnTo>
                  <a:pt x="0" y="1476756"/>
                </a:lnTo>
                <a:close/>
              </a:path>
            </a:pathLst>
          </a:custGeom>
          <a:solidFill>
            <a:srgbClr val="E2EB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text 1"/>
          <p:cNvSpPr txBox="1"/>
          <p:nvPr/>
        </p:nvSpPr>
        <p:spPr>
          <a:xfrm>
            <a:off x="7394448" y="3243681"/>
            <a:ext cx="3718814" cy="5029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A linear array DATA with N elements</a:t>
            </a:r>
            <a:endParaRPr sz="1800">
              <a:latin typeface="Corbel"/>
              <a:cs typeface="Corbel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and a specific ITEM of information are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7394448" y="4066895"/>
            <a:ext cx="3719652" cy="5029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LOC of ITEM in the array DATA or sets</a:t>
            </a:r>
            <a:endParaRPr sz="1800">
              <a:latin typeface="Corbel"/>
              <a:cs typeface="Corbel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LOC=0.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object 1042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3" name="object 1043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4" name="object 1044"/>
          <p:cNvSpPr/>
          <p:nvPr/>
        </p:nvSpPr>
        <p:spPr>
          <a:xfrm>
            <a:off x="225298" y="237490"/>
            <a:ext cx="11736832" cy="6390640"/>
          </a:xfrm>
          <a:custGeom>
            <a:avLst/>
            <a:gdLst/>
            <a:ahLst/>
            <a:cxnLst/>
            <a:rect l="l" t="t" r="r" b="b"/>
            <a:pathLst>
              <a:path w="11736832" h="6390640">
                <a:moveTo>
                  <a:pt x="6350" y="6384290"/>
                </a:moveTo>
                <a:lnTo>
                  <a:pt x="6350" y="6350"/>
                </a:lnTo>
                <a:lnTo>
                  <a:pt x="11730482" y="6350"/>
                </a:lnTo>
                <a:lnTo>
                  <a:pt x="11730482" y="6384290"/>
                </a:lnTo>
                <a:lnTo>
                  <a:pt x="6350" y="63842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1025833"/>
            <a:ext cx="3218258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latin typeface="Corbel"/>
                <a:cs typeface="Corbel"/>
              </a:rPr>
              <a:t>Binary search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280414" y="2119604"/>
            <a:ext cx="7786802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20" spc="10" dirty="0">
                <a:latin typeface="Corbel"/>
                <a:cs typeface="Corbel"/>
              </a:rPr>
              <a:t>•  </a:t>
            </a:r>
            <a:r>
              <a:rPr sz="1770" spc="10" dirty="0">
                <a:latin typeface="Corbel"/>
                <a:cs typeface="Corbel"/>
              </a:rPr>
              <a:t>Binary search is an efficient way for finding an item from an ordered list of items.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280414" y="2544800"/>
            <a:ext cx="9549534" cy="4754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90" spc="10" dirty="0">
                <a:latin typeface="Corbel"/>
                <a:cs typeface="Corbel"/>
              </a:rPr>
              <a:t>•  </a:t>
            </a:r>
            <a:r>
              <a:rPr sz="1740" spc="10" dirty="0">
                <a:latin typeface="Corbel"/>
                <a:cs typeface="Corbel"/>
              </a:rPr>
              <a:t>It works by repeatedly dividing in half the portion of the list that could contain the item, until you've</a:t>
            </a:r>
            <a:endParaRPr sz="1700">
              <a:latin typeface="Corbel"/>
              <a:cs typeface="Corbel"/>
            </a:endParaRPr>
          </a:p>
          <a:p>
            <a:pPr marL="18288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narrowed down the possible locations to just one.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0803001" y="6346241"/>
            <a:ext cx="171298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Corbel"/>
                <a:cs typeface="Corbel"/>
              </a:rPr>
              <a:t>35</a:t>
            </a:r>
            <a:endParaRPr sz="1200">
              <a:latin typeface="Corbel"/>
              <a:cs typeface="Corbel"/>
            </a:endParaRPr>
          </a:p>
        </p:txBody>
      </p:sp>
      <p:pic>
        <p:nvPicPr>
          <p:cNvPr id="3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0" y="3073933"/>
            <a:ext cx="3886200" cy="3197987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object 1045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6" name="object 1046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7" name="object 1047"/>
          <p:cNvSpPr/>
          <p:nvPr/>
        </p:nvSpPr>
        <p:spPr>
          <a:xfrm>
            <a:off x="225298" y="237490"/>
            <a:ext cx="11736832" cy="6390640"/>
          </a:xfrm>
          <a:custGeom>
            <a:avLst/>
            <a:gdLst/>
            <a:ahLst/>
            <a:cxnLst/>
            <a:rect l="l" t="t" r="r" b="b"/>
            <a:pathLst>
              <a:path w="11736832" h="6390640">
                <a:moveTo>
                  <a:pt x="6350" y="6384290"/>
                </a:moveTo>
                <a:lnTo>
                  <a:pt x="6350" y="6350"/>
                </a:lnTo>
                <a:lnTo>
                  <a:pt x="11730482" y="6350"/>
                </a:lnTo>
                <a:lnTo>
                  <a:pt x="11730482" y="6384290"/>
                </a:lnTo>
                <a:lnTo>
                  <a:pt x="6350" y="63842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1025833"/>
            <a:ext cx="2464311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latin typeface="Corbel"/>
                <a:cs typeface="Corbel"/>
              </a:rPr>
              <a:t>Algorithm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280414" y="1724460"/>
            <a:ext cx="2485614" cy="178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70" spc="10" dirty="0">
                <a:solidFill>
                  <a:srgbClr val="0070C0"/>
                </a:solidFill>
                <a:latin typeface="Corbel"/>
                <a:cs typeface="Corbel"/>
              </a:rPr>
              <a:t>BINARY(DATA,LB,UB,ITEM,LOC)</a:t>
            </a:r>
            <a:endParaRPr sz="1300">
              <a:latin typeface="Corbel"/>
              <a:cs typeface="Corbe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280414" y="2073455"/>
            <a:ext cx="5948713" cy="178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70" spc="10" dirty="0">
                <a:solidFill>
                  <a:srgbClr val="0070C0"/>
                </a:solidFill>
                <a:latin typeface="Corbel"/>
                <a:cs typeface="Corbel"/>
              </a:rPr>
              <a:t>1.[Initialize segment variable.] Set BEG:=LB, END:=UB, MID:=INT((BEG+END)/2).</a:t>
            </a:r>
            <a:endParaRPr sz="1300">
              <a:latin typeface="Corbel"/>
              <a:cs typeface="Corbe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280414" y="2420701"/>
            <a:ext cx="4772893" cy="1786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70" spc="10" dirty="0">
                <a:solidFill>
                  <a:srgbClr val="0070C0"/>
                </a:solidFill>
                <a:latin typeface="Corbel"/>
                <a:cs typeface="Corbel"/>
              </a:rPr>
              <a:t>2.Repeat step 3 and 4 while BEG &lt;= END and DATA [MID]!=ITEM.</a:t>
            </a:r>
            <a:endParaRPr sz="1300">
              <a:latin typeface="Corbel"/>
              <a:cs typeface="Corbe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280414" y="2770304"/>
            <a:ext cx="2154139" cy="178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70" spc="10" dirty="0">
                <a:solidFill>
                  <a:srgbClr val="0070C0"/>
                </a:solidFill>
                <a:latin typeface="Corbel"/>
                <a:cs typeface="Corbel"/>
              </a:rPr>
              <a:t>3.If ITEM &lt; DATA[MID]. then:</a:t>
            </a:r>
            <a:endParaRPr sz="1300">
              <a:latin typeface="Corbel"/>
              <a:cs typeface="Corbe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509014" y="2967888"/>
            <a:ext cx="1107643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70C0"/>
                </a:solidFill>
                <a:latin typeface="Corbel"/>
                <a:cs typeface="Corbel"/>
              </a:rPr>
              <a:t>Set END:=MID-1.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509014" y="3190392"/>
            <a:ext cx="286207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70C0"/>
                </a:solidFill>
                <a:latin typeface="Corbel"/>
                <a:cs typeface="Corbel"/>
              </a:rPr>
              <a:t>Else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509014" y="3412896"/>
            <a:ext cx="1117549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70C0"/>
                </a:solidFill>
                <a:latin typeface="Corbel"/>
                <a:cs typeface="Corbel"/>
              </a:rPr>
              <a:t>Set BEG:=MID+1.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509014" y="3635400"/>
            <a:ext cx="1289303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70C0"/>
                </a:solidFill>
                <a:latin typeface="Corbel"/>
                <a:cs typeface="Corbel"/>
              </a:rPr>
              <a:t>[End of if structure.]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280414" y="4009090"/>
            <a:ext cx="2394305" cy="1786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70" spc="10" dirty="0">
                <a:solidFill>
                  <a:srgbClr val="0070C0"/>
                </a:solidFill>
                <a:latin typeface="Corbel"/>
                <a:cs typeface="Corbel"/>
              </a:rPr>
              <a:t>4.Set MID:= INT ((BEG+END)/2).</a:t>
            </a:r>
            <a:endParaRPr sz="1300">
              <a:latin typeface="Corbel"/>
              <a:cs typeface="Corbe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509014" y="4205630"/>
            <a:ext cx="1287932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70C0"/>
                </a:solidFill>
                <a:latin typeface="Corbel"/>
                <a:cs typeface="Corbel"/>
              </a:rPr>
              <a:t>[End of step 2 loop.]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1280414" y="4579547"/>
            <a:ext cx="2088878" cy="178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70" spc="10" dirty="0">
                <a:solidFill>
                  <a:srgbClr val="0070C0"/>
                </a:solidFill>
                <a:latin typeface="Corbel"/>
                <a:cs typeface="Corbel"/>
              </a:rPr>
              <a:t>5.If DATA[MID]=ITEM. then:</a:t>
            </a:r>
            <a:endParaRPr sz="1300">
              <a:latin typeface="Corbel"/>
              <a:cs typeface="Corbe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1509014" y="4777130"/>
            <a:ext cx="966672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70C0"/>
                </a:solidFill>
                <a:latin typeface="Corbel"/>
                <a:cs typeface="Corbel"/>
              </a:rPr>
              <a:t>Set LOC:=MID.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1509014" y="4999634"/>
            <a:ext cx="286207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70C0"/>
                </a:solidFill>
                <a:latin typeface="Corbel"/>
                <a:cs typeface="Corbel"/>
              </a:rPr>
              <a:t>Else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1509014" y="5222138"/>
            <a:ext cx="1071676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70C0"/>
                </a:solidFill>
                <a:latin typeface="Corbel"/>
                <a:cs typeface="Corbel"/>
              </a:rPr>
              <a:t>Set LOC:=NULL.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1509014" y="5444642"/>
            <a:ext cx="1289303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70C0"/>
                </a:solidFill>
                <a:latin typeface="Corbel"/>
                <a:cs typeface="Corbel"/>
              </a:rPr>
              <a:t>[End of if structure.]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1280414" y="5818863"/>
            <a:ext cx="506216" cy="178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0070C0"/>
                </a:solidFill>
                <a:latin typeface="Corbel"/>
                <a:cs typeface="Corbel"/>
              </a:rPr>
              <a:t>6.Exit.</a:t>
            </a:r>
            <a:endParaRPr sz="1400">
              <a:latin typeface="Corbel"/>
              <a:cs typeface="Corbe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10796905" y="6346241"/>
            <a:ext cx="178003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Corbel"/>
                <a:cs typeface="Corbel"/>
              </a:rPr>
              <a:t>36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1048" name="object 1048"/>
          <p:cNvSpPr/>
          <p:nvPr/>
        </p:nvSpPr>
        <p:spPr>
          <a:xfrm>
            <a:off x="6758940" y="2567940"/>
            <a:ext cx="4902708" cy="2031492"/>
          </a:xfrm>
          <a:custGeom>
            <a:avLst/>
            <a:gdLst/>
            <a:ahLst/>
            <a:cxnLst/>
            <a:rect l="l" t="t" r="r" b="b"/>
            <a:pathLst>
              <a:path w="4902708" h="2031492">
                <a:moveTo>
                  <a:pt x="0" y="2031492"/>
                </a:moveTo>
                <a:lnTo>
                  <a:pt x="0" y="0"/>
                </a:lnTo>
                <a:lnTo>
                  <a:pt x="4902708" y="0"/>
                </a:lnTo>
                <a:lnTo>
                  <a:pt x="4902708" y="2031492"/>
                </a:lnTo>
                <a:lnTo>
                  <a:pt x="0" y="2031492"/>
                </a:lnTo>
                <a:close/>
              </a:path>
            </a:pathLst>
          </a:custGeom>
          <a:solidFill>
            <a:srgbClr val="E2EB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text 1"/>
          <p:cNvSpPr txBox="1"/>
          <p:nvPr/>
        </p:nvSpPr>
        <p:spPr>
          <a:xfrm>
            <a:off x="6851015" y="2658212"/>
            <a:ext cx="4765879" cy="5029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Here DATA is a sorted array with lower bound LB</a:t>
            </a:r>
            <a:endParaRPr sz="1800">
              <a:latin typeface="Corbel"/>
              <a:cs typeface="Corbel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and upper bound UB and ITEM is the given item of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6851015" y="3481425"/>
            <a:ext cx="4765879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denote the beginning, the end and the middle of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7320406" y="3755745"/>
            <a:ext cx="877367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segment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8306435" y="3755745"/>
            <a:ext cx="241401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of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8655685" y="3755745"/>
            <a:ext cx="360502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the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9125077" y="3755745"/>
            <a:ext cx="831646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element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10065385" y="3755745"/>
            <a:ext cx="240487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of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10414381" y="3755745"/>
            <a:ext cx="652044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DATA.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11176762" y="3755745"/>
            <a:ext cx="440512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This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6851015" y="4304386"/>
            <a:ext cx="3875176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70" spc="10" dirty="0">
                <a:latin typeface="Corbel"/>
                <a:cs typeface="Corbel"/>
              </a:rPr>
              <a:t>LOC:=NULL if the search is unsuccessful.</a:t>
            </a:r>
            <a:endParaRPr sz="17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object 1049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0" name="object 1050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1" name="object 1051"/>
          <p:cNvSpPr/>
          <p:nvPr/>
        </p:nvSpPr>
        <p:spPr>
          <a:xfrm>
            <a:off x="225298" y="237490"/>
            <a:ext cx="11736832" cy="6390640"/>
          </a:xfrm>
          <a:custGeom>
            <a:avLst/>
            <a:gdLst/>
            <a:ahLst/>
            <a:cxnLst/>
            <a:rect l="l" t="t" r="r" b="b"/>
            <a:pathLst>
              <a:path w="11736832" h="6390640">
                <a:moveTo>
                  <a:pt x="6350" y="6384290"/>
                </a:moveTo>
                <a:lnTo>
                  <a:pt x="6350" y="6350"/>
                </a:lnTo>
                <a:lnTo>
                  <a:pt x="11730482" y="6350"/>
                </a:lnTo>
                <a:lnTo>
                  <a:pt x="11730482" y="6384290"/>
                </a:lnTo>
                <a:lnTo>
                  <a:pt x="6350" y="63842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1025833"/>
            <a:ext cx="2755151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latin typeface="Corbel"/>
                <a:cs typeface="Corbel"/>
              </a:rPr>
              <a:t>Complexity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810621" y="6346241"/>
            <a:ext cx="163373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Corbel"/>
                <a:cs typeface="Corbel"/>
              </a:rPr>
              <a:t>37</a:t>
            </a:r>
            <a:endParaRPr sz="1200">
              <a:latin typeface="Corbel"/>
              <a:cs typeface="Corbel"/>
            </a:endParaRPr>
          </a:p>
        </p:txBody>
      </p:sp>
      <p:pic>
        <p:nvPicPr>
          <p:cNvPr id="3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468" y="2103119"/>
            <a:ext cx="5940552" cy="35493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36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5298" y="237490"/>
            <a:ext cx="11736832" cy="6390640"/>
          </a:xfrm>
          <a:custGeom>
            <a:avLst/>
            <a:gdLst/>
            <a:ahLst/>
            <a:cxnLst/>
            <a:rect l="l" t="t" r="r" b="b"/>
            <a:pathLst>
              <a:path w="11736832" h="6390640">
                <a:moveTo>
                  <a:pt x="6350" y="6384290"/>
                </a:moveTo>
                <a:lnTo>
                  <a:pt x="6350" y="6350"/>
                </a:lnTo>
                <a:lnTo>
                  <a:pt x="11730482" y="6350"/>
                </a:lnTo>
                <a:lnTo>
                  <a:pt x="11730482" y="6384290"/>
                </a:lnTo>
                <a:lnTo>
                  <a:pt x="6350" y="63842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1234744" y="1025833"/>
            <a:ext cx="4500752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latin typeface="Corbel"/>
                <a:cs typeface="Corbel"/>
              </a:rPr>
              <a:t>Traversing an array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280414" y="2124859"/>
            <a:ext cx="7071587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orbel"/>
                <a:cs typeface="Corbel"/>
              </a:rPr>
              <a:t>LA is a linear array with lower bound LB and upper bound UB.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280414" y="2603395"/>
            <a:ext cx="3784006" cy="2788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0070C0"/>
                </a:solidFill>
                <a:latin typeface="Corbel"/>
                <a:cs typeface="Corbel"/>
              </a:rPr>
              <a:t>1. [Initialize counter] Set K := LB.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280414" y="3083455"/>
            <a:ext cx="4394780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0070C0"/>
                </a:solidFill>
                <a:latin typeface="Corbel"/>
                <a:cs typeface="Corbel"/>
              </a:rPr>
              <a:t>2. Repeat steps 3 and 4 while K &lt;= UB.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280414" y="3987612"/>
            <a:ext cx="225978" cy="24384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00" spc="10" dirty="0">
                <a:solidFill>
                  <a:srgbClr val="0070C0"/>
                </a:solidFill>
                <a:latin typeface="Corbel"/>
                <a:cs typeface="Corbel"/>
              </a:rPr>
              <a:t>3.</a:t>
            </a:r>
            <a:endParaRPr sz="1900">
              <a:latin typeface="Corbel"/>
              <a:cs typeface="Corbe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737614" y="3942257"/>
            <a:ext cx="5223050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70C0"/>
                </a:solidFill>
                <a:latin typeface="Corbel"/>
                <a:cs typeface="Corbel"/>
              </a:rPr>
              <a:t>[Visit element] Apply PROCESS to LA[K].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280414" y="4488508"/>
            <a:ext cx="219776" cy="2240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spc="10" dirty="0">
                <a:solidFill>
                  <a:srgbClr val="0070C0"/>
                </a:solidFill>
                <a:latin typeface="Corbel"/>
                <a:cs typeface="Corbel"/>
              </a:rPr>
              <a:t>4.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737614" y="4447689"/>
            <a:ext cx="3980903" cy="60655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0070C0"/>
                </a:solidFill>
                <a:latin typeface="Corbel"/>
                <a:cs typeface="Corbel"/>
              </a:rPr>
              <a:t>[Increment counter] Set K := K + 1.</a:t>
            </a:r>
            <a:endParaRPr sz="2200">
              <a:latin typeface="Corbel"/>
              <a:cs typeface="Corbel"/>
            </a:endParaRPr>
          </a:p>
          <a:p>
            <a:pPr marL="48767">
              <a:lnSpc>
                <a:spcPct val="100000"/>
              </a:lnSpc>
            </a:pPr>
            <a:r>
              <a:rPr sz="2200" spc="10" dirty="0">
                <a:solidFill>
                  <a:srgbClr val="0070C0"/>
                </a:solidFill>
                <a:latin typeface="Corbel"/>
                <a:cs typeface="Corbel"/>
              </a:rPr>
              <a:t>[End of Step 2 loop.]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280414" y="5306082"/>
            <a:ext cx="832771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0070C0"/>
                </a:solidFill>
                <a:latin typeface="Corbel"/>
                <a:cs typeface="Corbel"/>
              </a:rPr>
              <a:t>5. Exit.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10865485" y="6346241"/>
            <a:ext cx="109271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Corbel"/>
                <a:cs typeface="Corbel"/>
              </a:rPr>
              <a:t>4</a:t>
            </a:r>
            <a:endParaRPr sz="1200">
              <a:latin typeface="Corbel"/>
              <a:cs typeface="Corbel"/>
            </a:endParaRPr>
          </a:p>
        </p:txBody>
      </p:sp>
      <p:pic>
        <p:nvPicPr>
          <p:cNvPr id="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348" y="4506468"/>
            <a:ext cx="1211580" cy="1589532"/>
          </a:xfrm>
          <a:prstGeom prst="rect">
            <a:avLst/>
          </a:prstGeom>
        </p:spPr>
      </p:pic>
      <p:pic>
        <p:nvPicPr>
          <p:cNvPr id="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593" y="4782566"/>
            <a:ext cx="979805" cy="65074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5298" y="237490"/>
            <a:ext cx="11736832" cy="6390640"/>
          </a:xfrm>
          <a:custGeom>
            <a:avLst/>
            <a:gdLst/>
            <a:ahLst/>
            <a:cxnLst/>
            <a:rect l="l" t="t" r="r" b="b"/>
            <a:pathLst>
              <a:path w="11736832" h="6390640">
                <a:moveTo>
                  <a:pt x="6350" y="6384290"/>
                </a:moveTo>
                <a:lnTo>
                  <a:pt x="6350" y="6350"/>
                </a:lnTo>
                <a:lnTo>
                  <a:pt x="11730482" y="6350"/>
                </a:lnTo>
                <a:lnTo>
                  <a:pt x="11730482" y="6384290"/>
                </a:lnTo>
                <a:lnTo>
                  <a:pt x="6350" y="63842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1025833"/>
            <a:ext cx="4500752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latin typeface="Corbel"/>
                <a:cs typeface="Corbel"/>
              </a:rPr>
              <a:t>Traversing an array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280414" y="2124859"/>
            <a:ext cx="2226977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0070C0"/>
                </a:solidFill>
                <a:latin typeface="Corbel"/>
                <a:cs typeface="Corbel"/>
              </a:rPr>
              <a:t>e.g Array {8,9,5,12}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280414" y="3083455"/>
            <a:ext cx="1925941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orbel"/>
                <a:cs typeface="Corbel"/>
              </a:rPr>
              <a:t>for (i=0; i&lt;4; i++)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280414" y="3563288"/>
            <a:ext cx="139598" cy="2791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orbel"/>
                <a:cs typeface="Corbel"/>
              </a:rPr>
              <a:t>{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2149094" y="4042305"/>
            <a:ext cx="2269626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orbel"/>
                <a:cs typeface="Corbel"/>
              </a:rPr>
              <a:t>printf (“%d\t”, a[i]);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280414" y="4522365"/>
            <a:ext cx="139446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orbel"/>
                <a:cs typeface="Corbel"/>
              </a:rPr>
              <a:t>}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3978275" y="5002198"/>
            <a:ext cx="199625" cy="2791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orbel"/>
                <a:cs typeface="Corbel"/>
              </a:rPr>
              <a:t>8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892675" y="5002198"/>
            <a:ext cx="202138" cy="2791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orbel"/>
                <a:cs typeface="Corbel"/>
              </a:rPr>
              <a:t>9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5807075" y="5002198"/>
            <a:ext cx="189853" cy="2791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orbel"/>
                <a:cs typeface="Corbel"/>
              </a:rPr>
              <a:t>5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6721729" y="5002198"/>
            <a:ext cx="323253" cy="2791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orbel"/>
                <a:cs typeface="Corbel"/>
              </a:rPr>
              <a:t>12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0871581" y="6346241"/>
            <a:ext cx="103633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Corbel"/>
                <a:cs typeface="Corbel"/>
              </a:rPr>
              <a:t>5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465070" y="1923923"/>
            <a:ext cx="1049020" cy="85725"/>
          </a:xfrm>
          <a:custGeom>
            <a:avLst/>
            <a:gdLst/>
            <a:ahLst/>
            <a:cxnLst/>
            <a:rect l="l" t="t" r="r" b="b"/>
            <a:pathLst>
              <a:path w="1049020" h="85725">
                <a:moveTo>
                  <a:pt x="0" y="28448"/>
                </a:moveTo>
                <a:lnTo>
                  <a:pt x="977519" y="28575"/>
                </a:lnTo>
                <a:lnTo>
                  <a:pt x="977519" y="57150"/>
                </a:lnTo>
                <a:lnTo>
                  <a:pt x="0" y="57023"/>
                </a:lnTo>
                <a:close/>
                <a:moveTo>
                  <a:pt x="963295" y="0"/>
                </a:moveTo>
                <a:lnTo>
                  <a:pt x="1049020" y="42799"/>
                </a:lnTo>
                <a:lnTo>
                  <a:pt x="963295" y="85725"/>
                </a:lnTo>
                <a:close/>
              </a:path>
            </a:pathLst>
          </a:custGeom>
          <a:solidFill>
            <a:srgbClr val="DF53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bject 43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25298" y="237490"/>
            <a:ext cx="11736832" cy="6390640"/>
          </a:xfrm>
          <a:custGeom>
            <a:avLst/>
            <a:gdLst/>
            <a:ahLst/>
            <a:cxnLst/>
            <a:rect l="l" t="t" r="r" b="b"/>
            <a:pathLst>
              <a:path w="11736832" h="6390640">
                <a:moveTo>
                  <a:pt x="6350" y="6384290"/>
                </a:moveTo>
                <a:lnTo>
                  <a:pt x="6350" y="6350"/>
                </a:lnTo>
                <a:lnTo>
                  <a:pt x="11730482" y="6350"/>
                </a:lnTo>
                <a:lnTo>
                  <a:pt x="11730482" y="6384290"/>
                </a:lnTo>
                <a:lnTo>
                  <a:pt x="6350" y="63842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1025833"/>
            <a:ext cx="4217183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latin typeface="Corbel"/>
                <a:cs typeface="Corbel"/>
              </a:rPr>
              <a:t>Insertion in arrays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280414" y="2076398"/>
            <a:ext cx="2462080" cy="2410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00" spc="10" dirty="0">
                <a:solidFill>
                  <a:srgbClr val="0070C0"/>
                </a:solidFill>
                <a:latin typeface="Corbel"/>
                <a:cs typeface="Corbel"/>
              </a:rPr>
              <a:t>INSERT (LA, N, K, ITEM)</a:t>
            </a:r>
            <a:endParaRPr sz="1900">
              <a:latin typeface="Corbel"/>
              <a:cs typeface="Corbe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280414" y="2456482"/>
            <a:ext cx="7146707" cy="2407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00" spc="10" dirty="0">
                <a:latin typeface="Corbel"/>
                <a:cs typeface="Corbel"/>
              </a:rPr>
              <a:t>linear array with N elements and K is a positive integer such that K &lt;= N.</a:t>
            </a:r>
            <a:endParaRPr sz="1900">
              <a:latin typeface="Corbel"/>
              <a:cs typeface="Corbe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280414" y="2837481"/>
            <a:ext cx="7197032" cy="2407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00" spc="10" dirty="0">
                <a:latin typeface="Corbel"/>
                <a:cs typeface="Corbel"/>
              </a:rPr>
              <a:t>Following algorithm inserts an element ITEM into the Kth position in LA.</a:t>
            </a:r>
            <a:endParaRPr sz="1900">
              <a:latin typeface="Corbel"/>
              <a:cs typeface="Corbe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280414" y="3218481"/>
            <a:ext cx="3107420" cy="2407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00" spc="10" dirty="0">
                <a:solidFill>
                  <a:srgbClr val="0070C0"/>
                </a:solidFill>
                <a:latin typeface="Corbel"/>
                <a:cs typeface="Corbel"/>
              </a:rPr>
              <a:t>1.[Initialize counter.] Set J := N.</a:t>
            </a:r>
            <a:endParaRPr sz="1900">
              <a:latin typeface="Corbel"/>
              <a:cs typeface="Corbe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280414" y="3597731"/>
            <a:ext cx="3566546" cy="2410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00" spc="10" dirty="0">
                <a:solidFill>
                  <a:srgbClr val="0070C0"/>
                </a:solidFill>
                <a:latin typeface="Corbel"/>
                <a:cs typeface="Corbel"/>
              </a:rPr>
              <a:t>2.Repeat Steps 3 and 4 while J &gt;= K.</a:t>
            </a:r>
            <a:endParaRPr sz="1900">
              <a:latin typeface="Corbel"/>
              <a:cs typeface="Corbe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280414" y="3979211"/>
            <a:ext cx="222753" cy="2407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00" spc="10" dirty="0">
                <a:solidFill>
                  <a:srgbClr val="0070C0"/>
                </a:solidFill>
                <a:latin typeface="Corbel"/>
                <a:cs typeface="Corbel"/>
              </a:rPr>
              <a:t>3.</a:t>
            </a:r>
            <a:endParaRPr sz="1900">
              <a:latin typeface="Corbel"/>
              <a:cs typeface="Corbe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2149094" y="3979211"/>
            <a:ext cx="5192958" cy="2407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00" spc="10" dirty="0">
                <a:solidFill>
                  <a:srgbClr val="0070C0"/>
                </a:solidFill>
                <a:latin typeface="Corbel"/>
                <a:cs typeface="Corbel"/>
              </a:rPr>
              <a:t>[Move Jth element downward.] Set LA[J+1] := LA[J].</a:t>
            </a:r>
            <a:endParaRPr sz="1900">
              <a:latin typeface="Corbel"/>
              <a:cs typeface="Corbe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280414" y="4360212"/>
            <a:ext cx="237653" cy="2407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00" spc="10" dirty="0">
                <a:solidFill>
                  <a:srgbClr val="0070C0"/>
                </a:solidFill>
                <a:latin typeface="Corbel"/>
                <a:cs typeface="Corbel"/>
              </a:rPr>
              <a:t>4.</a:t>
            </a:r>
            <a:endParaRPr sz="1900">
              <a:latin typeface="Corbel"/>
              <a:cs typeface="Corbe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1509014" y="4360212"/>
            <a:ext cx="3904478" cy="46786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640080">
              <a:lnSpc>
                <a:spcPct val="100000"/>
              </a:lnSpc>
            </a:pPr>
            <a:r>
              <a:rPr sz="1840" spc="10" dirty="0">
                <a:solidFill>
                  <a:srgbClr val="0070C0"/>
                </a:solidFill>
                <a:latin typeface="Corbel"/>
                <a:cs typeface="Corbel"/>
              </a:rPr>
              <a:t>[Decrease counter.] Set J := J – 1.</a:t>
            </a:r>
            <a:endParaRPr sz="1800">
              <a:latin typeface="Corbel"/>
              <a:cs typeface="Corbel"/>
            </a:endParaRPr>
          </a:p>
          <a:p>
            <a:pPr marL="0">
              <a:lnSpc>
                <a:spcPct val="100000"/>
              </a:lnSpc>
            </a:pPr>
            <a:r>
              <a:rPr sz="1900" spc="10" dirty="0">
                <a:solidFill>
                  <a:srgbClr val="0070C0"/>
                </a:solidFill>
                <a:latin typeface="Corbel"/>
                <a:cs typeface="Corbel"/>
              </a:rPr>
              <a:t>[End of Step 2 loop.]</a:t>
            </a:r>
            <a:endParaRPr sz="1900">
              <a:latin typeface="Corbel"/>
              <a:cs typeface="Corbe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1280414" y="5018580"/>
            <a:ext cx="3761171" cy="2407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00" spc="10" dirty="0">
                <a:solidFill>
                  <a:srgbClr val="0070C0"/>
                </a:solidFill>
                <a:latin typeface="Corbel"/>
                <a:cs typeface="Corbel"/>
              </a:rPr>
              <a:t>5.[Insert element.] Set LA[K] := ITEM.</a:t>
            </a:r>
            <a:endParaRPr sz="1900">
              <a:latin typeface="Corbel"/>
              <a:cs typeface="Corbe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1280414" y="5399961"/>
            <a:ext cx="2667252" cy="2407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00" spc="10" dirty="0">
                <a:solidFill>
                  <a:srgbClr val="0070C0"/>
                </a:solidFill>
                <a:latin typeface="Corbel"/>
                <a:cs typeface="Corbel"/>
              </a:rPr>
              <a:t>6.[Reset N.] Set N := N + 1.</a:t>
            </a:r>
            <a:endParaRPr sz="1900">
              <a:latin typeface="Corbel"/>
              <a:cs typeface="Corbe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1280414" y="5780910"/>
            <a:ext cx="661455" cy="2407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00" spc="10" dirty="0">
                <a:solidFill>
                  <a:srgbClr val="0070C0"/>
                </a:solidFill>
                <a:latin typeface="Corbel"/>
                <a:cs typeface="Corbel"/>
              </a:rPr>
              <a:t>7.Exit.</a:t>
            </a:r>
            <a:endParaRPr sz="1900">
              <a:latin typeface="Corbel"/>
              <a:cs typeface="Corbe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10865485" y="6346241"/>
            <a:ext cx="110338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Corbel"/>
                <a:cs typeface="Corbel"/>
              </a:rPr>
              <a:t>6</a:t>
            </a:r>
            <a:endParaRPr sz="1200">
              <a:latin typeface="Corbel"/>
              <a:cs typeface="Corbel"/>
            </a:endParaRPr>
          </a:p>
        </p:txBody>
      </p:sp>
      <p:pic>
        <p:nvPicPr>
          <p:cNvPr id="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348" y="4506468"/>
            <a:ext cx="1211580" cy="1589532"/>
          </a:xfrm>
          <a:prstGeom prst="rect">
            <a:avLst/>
          </a:prstGeom>
        </p:spPr>
      </p:pic>
      <p:pic>
        <p:nvPicPr>
          <p:cNvPr id="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593" y="4782566"/>
            <a:ext cx="979805" cy="6507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46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25298" y="237490"/>
            <a:ext cx="11736832" cy="6390640"/>
          </a:xfrm>
          <a:custGeom>
            <a:avLst/>
            <a:gdLst/>
            <a:ahLst/>
            <a:cxnLst/>
            <a:rect l="l" t="t" r="r" b="b"/>
            <a:pathLst>
              <a:path w="11736832" h="6390640">
                <a:moveTo>
                  <a:pt x="6350" y="6384290"/>
                </a:moveTo>
                <a:lnTo>
                  <a:pt x="6350" y="6350"/>
                </a:lnTo>
                <a:lnTo>
                  <a:pt x="11730482" y="6350"/>
                </a:lnTo>
                <a:lnTo>
                  <a:pt x="11730482" y="6384290"/>
                </a:lnTo>
                <a:lnTo>
                  <a:pt x="6350" y="63842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1025833"/>
            <a:ext cx="4217183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latin typeface="Corbel"/>
                <a:cs typeface="Corbel"/>
              </a:rPr>
              <a:t>Insertion in arrays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303014" y="2203704"/>
            <a:ext cx="12700" cy="724535"/>
          </a:xfrm>
          <a:custGeom>
            <a:avLst/>
            <a:gdLst/>
            <a:ahLst/>
            <a:cxnLst/>
            <a:rect l="l" t="t" r="r" b="b"/>
            <a:pathLst>
              <a:path w="12700" h="724535">
                <a:moveTo>
                  <a:pt x="6350" y="6350"/>
                </a:moveTo>
                <a:lnTo>
                  <a:pt x="6350" y="71818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26126" y="2203704"/>
            <a:ext cx="12700" cy="724535"/>
          </a:xfrm>
          <a:custGeom>
            <a:avLst/>
            <a:gdLst/>
            <a:ahLst/>
            <a:cxnLst/>
            <a:rect l="l" t="t" r="r" b="b"/>
            <a:pathLst>
              <a:path w="12700" h="724535">
                <a:moveTo>
                  <a:pt x="6350" y="6350"/>
                </a:moveTo>
                <a:lnTo>
                  <a:pt x="6350" y="71818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349238" y="2203704"/>
            <a:ext cx="12700" cy="724535"/>
          </a:xfrm>
          <a:custGeom>
            <a:avLst/>
            <a:gdLst/>
            <a:ahLst/>
            <a:cxnLst/>
            <a:rect l="l" t="t" r="r" b="b"/>
            <a:pathLst>
              <a:path w="12700" h="724535">
                <a:moveTo>
                  <a:pt x="6350" y="6350"/>
                </a:moveTo>
                <a:lnTo>
                  <a:pt x="6350" y="71818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372350" y="2203704"/>
            <a:ext cx="12700" cy="724535"/>
          </a:xfrm>
          <a:custGeom>
            <a:avLst/>
            <a:gdLst/>
            <a:ahLst/>
            <a:cxnLst/>
            <a:rect l="l" t="t" r="r" b="b"/>
            <a:pathLst>
              <a:path w="12700" h="724535">
                <a:moveTo>
                  <a:pt x="6350" y="6350"/>
                </a:moveTo>
                <a:lnTo>
                  <a:pt x="6350" y="71818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279902" y="2203704"/>
            <a:ext cx="12700" cy="724535"/>
          </a:xfrm>
          <a:custGeom>
            <a:avLst/>
            <a:gdLst/>
            <a:ahLst/>
            <a:cxnLst/>
            <a:rect l="l" t="t" r="r" b="b"/>
            <a:pathLst>
              <a:path w="12700" h="724535">
                <a:moveTo>
                  <a:pt x="6350" y="6350"/>
                </a:moveTo>
                <a:lnTo>
                  <a:pt x="6350" y="71818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395589" y="2203704"/>
            <a:ext cx="12700" cy="724535"/>
          </a:xfrm>
          <a:custGeom>
            <a:avLst/>
            <a:gdLst/>
            <a:ahLst/>
            <a:cxnLst/>
            <a:rect l="l" t="t" r="r" b="b"/>
            <a:pathLst>
              <a:path w="12700" h="724535">
                <a:moveTo>
                  <a:pt x="6350" y="6350"/>
                </a:moveTo>
                <a:lnTo>
                  <a:pt x="6350" y="71818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73552" y="2210054"/>
            <a:ext cx="5141087" cy="12700"/>
          </a:xfrm>
          <a:custGeom>
            <a:avLst/>
            <a:gdLst/>
            <a:ahLst/>
            <a:cxnLst/>
            <a:rect l="l" t="t" r="r" b="b"/>
            <a:pathLst>
              <a:path w="5141087" h="12700">
                <a:moveTo>
                  <a:pt x="6350" y="6350"/>
                </a:moveTo>
                <a:lnTo>
                  <a:pt x="5134737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73552" y="2909189"/>
            <a:ext cx="5141087" cy="12700"/>
          </a:xfrm>
          <a:custGeom>
            <a:avLst/>
            <a:gdLst/>
            <a:ahLst/>
            <a:cxnLst/>
            <a:rect l="l" t="t" r="r" b="b"/>
            <a:pathLst>
              <a:path w="5141087" h="12700">
                <a:moveTo>
                  <a:pt x="6350" y="6350"/>
                </a:moveTo>
                <a:lnTo>
                  <a:pt x="5134737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3687826" y="2305787"/>
            <a:ext cx="255574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25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4710938" y="2305787"/>
            <a:ext cx="265404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14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5729605" y="2305787"/>
            <a:ext cx="275234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56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6755892" y="2305787"/>
            <a:ext cx="267004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16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7780909" y="2305787"/>
            <a:ext cx="267233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38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0879201" y="6346241"/>
            <a:ext cx="95707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Corbel"/>
                <a:cs typeface="Corbel"/>
              </a:rPr>
              <a:t>7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306951" y="4830953"/>
            <a:ext cx="12700" cy="724408"/>
          </a:xfrm>
          <a:custGeom>
            <a:avLst/>
            <a:gdLst/>
            <a:ahLst/>
            <a:cxnLst/>
            <a:rect l="l" t="t" r="r" b="b"/>
            <a:pathLst>
              <a:path w="12700" h="724408">
                <a:moveTo>
                  <a:pt x="6350" y="6350"/>
                </a:moveTo>
                <a:lnTo>
                  <a:pt x="6350" y="7180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334000" y="4830953"/>
            <a:ext cx="12700" cy="724408"/>
          </a:xfrm>
          <a:custGeom>
            <a:avLst/>
            <a:gdLst/>
            <a:ahLst/>
            <a:cxnLst/>
            <a:rect l="l" t="t" r="r" b="b"/>
            <a:pathLst>
              <a:path w="12700" h="724408">
                <a:moveTo>
                  <a:pt x="6350" y="6350"/>
                </a:moveTo>
                <a:lnTo>
                  <a:pt x="6350" y="7180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361176" y="4830953"/>
            <a:ext cx="12700" cy="724408"/>
          </a:xfrm>
          <a:custGeom>
            <a:avLst/>
            <a:gdLst/>
            <a:ahLst/>
            <a:cxnLst/>
            <a:rect l="l" t="t" r="r" b="b"/>
            <a:pathLst>
              <a:path w="12700" h="724408">
                <a:moveTo>
                  <a:pt x="6350" y="6350"/>
                </a:moveTo>
                <a:lnTo>
                  <a:pt x="6350" y="7180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388225" y="4830953"/>
            <a:ext cx="12700" cy="724408"/>
          </a:xfrm>
          <a:custGeom>
            <a:avLst/>
            <a:gdLst/>
            <a:ahLst/>
            <a:cxnLst/>
            <a:rect l="l" t="t" r="r" b="b"/>
            <a:pathLst>
              <a:path w="12700" h="724408">
                <a:moveTo>
                  <a:pt x="6350" y="6350"/>
                </a:moveTo>
                <a:lnTo>
                  <a:pt x="6350" y="7180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415401" y="4830953"/>
            <a:ext cx="12700" cy="724408"/>
          </a:xfrm>
          <a:custGeom>
            <a:avLst/>
            <a:gdLst/>
            <a:ahLst/>
            <a:cxnLst/>
            <a:rect l="l" t="t" r="r" b="b"/>
            <a:pathLst>
              <a:path w="12700" h="724408">
                <a:moveTo>
                  <a:pt x="6350" y="6350"/>
                </a:moveTo>
                <a:lnTo>
                  <a:pt x="6350" y="7180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279902" y="4830953"/>
            <a:ext cx="12700" cy="724408"/>
          </a:xfrm>
          <a:custGeom>
            <a:avLst/>
            <a:gdLst/>
            <a:ahLst/>
            <a:cxnLst/>
            <a:rect l="l" t="t" r="r" b="b"/>
            <a:pathLst>
              <a:path w="12700" h="724408">
                <a:moveTo>
                  <a:pt x="6350" y="6350"/>
                </a:moveTo>
                <a:lnTo>
                  <a:pt x="6350" y="7180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442450" y="4830953"/>
            <a:ext cx="12700" cy="724408"/>
          </a:xfrm>
          <a:custGeom>
            <a:avLst/>
            <a:gdLst/>
            <a:ahLst/>
            <a:cxnLst/>
            <a:rect l="l" t="t" r="r" b="b"/>
            <a:pathLst>
              <a:path w="12700" h="724408">
                <a:moveTo>
                  <a:pt x="6350" y="6350"/>
                </a:moveTo>
                <a:lnTo>
                  <a:pt x="6350" y="7180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273552" y="4837303"/>
            <a:ext cx="6187948" cy="12700"/>
          </a:xfrm>
          <a:custGeom>
            <a:avLst/>
            <a:gdLst/>
            <a:ahLst/>
            <a:cxnLst/>
            <a:rect l="l" t="t" r="r" b="b"/>
            <a:pathLst>
              <a:path w="6187948" h="12700">
                <a:moveTo>
                  <a:pt x="6350" y="6350"/>
                </a:moveTo>
                <a:lnTo>
                  <a:pt x="6181598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273552" y="5536311"/>
            <a:ext cx="6187948" cy="12700"/>
          </a:xfrm>
          <a:custGeom>
            <a:avLst/>
            <a:gdLst/>
            <a:ahLst/>
            <a:cxnLst/>
            <a:rect l="l" t="t" r="r" b="b"/>
            <a:pathLst>
              <a:path w="6187948" h="12700">
                <a:moveTo>
                  <a:pt x="6350" y="6350"/>
                </a:moveTo>
                <a:lnTo>
                  <a:pt x="6181598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text 1"/>
          <p:cNvSpPr txBox="1"/>
          <p:nvPr/>
        </p:nvSpPr>
        <p:spPr>
          <a:xfrm>
            <a:off x="3689603" y="4933797"/>
            <a:ext cx="255574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25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716780" y="4933797"/>
            <a:ext cx="265404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14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5736590" y="4933797"/>
            <a:ext cx="281864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28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6766814" y="4933797"/>
            <a:ext cx="275234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56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7797038" y="4933797"/>
            <a:ext cx="267004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16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8825738" y="4933797"/>
            <a:ext cx="267233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38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741418" y="3683384"/>
            <a:ext cx="2711456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Corbel"/>
                <a:cs typeface="Corbel"/>
              </a:rPr>
              <a:t>Value to be inserted </a:t>
            </a:r>
            <a:r>
              <a:rPr sz="2000" b="1" spc="10" dirty="0">
                <a:solidFill>
                  <a:srgbClr val="0070C0"/>
                </a:solidFill>
                <a:latin typeface="Corbel"/>
                <a:cs typeface="Corbel"/>
              </a:rPr>
              <a:t>28 </a:t>
            </a:r>
            <a:r>
              <a:rPr sz="2000" spc="10" dirty="0">
                <a:latin typeface="Corbel"/>
                <a:cs typeface="Corbel"/>
              </a:rPr>
              <a:t>in</a:t>
            </a:r>
            <a:endParaRPr sz="2000">
              <a:latin typeface="Corbel"/>
              <a:cs typeface="Corbel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latin typeface="Corbel"/>
                <a:cs typeface="Corbel"/>
              </a:rPr>
              <a:t>Index positi0n </a:t>
            </a:r>
            <a:r>
              <a:rPr sz="2000" b="1" spc="10" dirty="0">
                <a:solidFill>
                  <a:srgbClr val="0070C0"/>
                </a:solidFill>
                <a:latin typeface="Corbel"/>
                <a:cs typeface="Corbel"/>
              </a:rPr>
              <a:t>2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788152" y="2978658"/>
            <a:ext cx="114300" cy="610107"/>
          </a:xfrm>
          <a:custGeom>
            <a:avLst/>
            <a:gdLst/>
            <a:ahLst/>
            <a:cxnLst/>
            <a:rect l="l" t="t" r="r" b="b"/>
            <a:pathLst>
              <a:path w="114300" h="610107">
                <a:moveTo>
                  <a:pt x="76200" y="0"/>
                </a:moveTo>
                <a:lnTo>
                  <a:pt x="76200" y="514857"/>
                </a:lnTo>
                <a:lnTo>
                  <a:pt x="38100" y="514857"/>
                </a:lnTo>
                <a:lnTo>
                  <a:pt x="38100" y="0"/>
                </a:lnTo>
                <a:close/>
                <a:moveTo>
                  <a:pt x="114300" y="495807"/>
                </a:moveTo>
                <a:lnTo>
                  <a:pt x="57150" y="610107"/>
                </a:lnTo>
                <a:lnTo>
                  <a:pt x="0" y="495807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845302" y="3975862"/>
            <a:ext cx="1169542" cy="729361"/>
          </a:xfrm>
          <a:custGeom>
            <a:avLst/>
            <a:gdLst/>
            <a:ahLst/>
            <a:cxnLst/>
            <a:rect l="l" t="t" r="r" b="b"/>
            <a:pathLst>
              <a:path w="1169542" h="729361">
                <a:moveTo>
                  <a:pt x="1149604" y="0"/>
                </a:moveTo>
                <a:lnTo>
                  <a:pt x="71120" y="663321"/>
                </a:lnTo>
                <a:lnTo>
                  <a:pt x="91059" y="695706"/>
                </a:lnTo>
                <a:lnTo>
                  <a:pt x="1169542" y="32512"/>
                </a:lnTo>
                <a:close/>
                <a:moveTo>
                  <a:pt x="67437" y="620776"/>
                </a:moveTo>
                <a:lnTo>
                  <a:pt x="0" y="729361"/>
                </a:lnTo>
                <a:lnTo>
                  <a:pt x="127254" y="718185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306951" y="5536692"/>
            <a:ext cx="12700" cy="565937"/>
          </a:xfrm>
          <a:custGeom>
            <a:avLst/>
            <a:gdLst/>
            <a:ahLst/>
            <a:cxnLst/>
            <a:rect l="l" t="t" r="r" b="b"/>
            <a:pathLst>
              <a:path w="12700" h="565937">
                <a:moveTo>
                  <a:pt x="6350" y="6350"/>
                </a:moveTo>
                <a:lnTo>
                  <a:pt x="6350" y="559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334000" y="5536692"/>
            <a:ext cx="12700" cy="565937"/>
          </a:xfrm>
          <a:custGeom>
            <a:avLst/>
            <a:gdLst/>
            <a:ahLst/>
            <a:cxnLst/>
            <a:rect l="l" t="t" r="r" b="b"/>
            <a:pathLst>
              <a:path w="12700" h="565937">
                <a:moveTo>
                  <a:pt x="6350" y="6350"/>
                </a:moveTo>
                <a:lnTo>
                  <a:pt x="6350" y="559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361176" y="5536692"/>
            <a:ext cx="12700" cy="565937"/>
          </a:xfrm>
          <a:custGeom>
            <a:avLst/>
            <a:gdLst/>
            <a:ahLst/>
            <a:cxnLst/>
            <a:rect l="l" t="t" r="r" b="b"/>
            <a:pathLst>
              <a:path w="12700" h="565937">
                <a:moveTo>
                  <a:pt x="6350" y="6350"/>
                </a:moveTo>
                <a:lnTo>
                  <a:pt x="6350" y="559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388225" y="5536692"/>
            <a:ext cx="12700" cy="565937"/>
          </a:xfrm>
          <a:custGeom>
            <a:avLst/>
            <a:gdLst/>
            <a:ahLst/>
            <a:cxnLst/>
            <a:rect l="l" t="t" r="r" b="b"/>
            <a:pathLst>
              <a:path w="12700" h="565937">
                <a:moveTo>
                  <a:pt x="6350" y="6350"/>
                </a:moveTo>
                <a:lnTo>
                  <a:pt x="6350" y="559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415401" y="5536692"/>
            <a:ext cx="12700" cy="565937"/>
          </a:xfrm>
          <a:custGeom>
            <a:avLst/>
            <a:gdLst/>
            <a:ahLst/>
            <a:cxnLst/>
            <a:rect l="l" t="t" r="r" b="b"/>
            <a:pathLst>
              <a:path w="12700" h="565937">
                <a:moveTo>
                  <a:pt x="6350" y="6350"/>
                </a:moveTo>
                <a:lnTo>
                  <a:pt x="6350" y="559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279902" y="5536692"/>
            <a:ext cx="12700" cy="565937"/>
          </a:xfrm>
          <a:custGeom>
            <a:avLst/>
            <a:gdLst/>
            <a:ahLst/>
            <a:cxnLst/>
            <a:rect l="l" t="t" r="r" b="b"/>
            <a:pathLst>
              <a:path w="12700" h="565937">
                <a:moveTo>
                  <a:pt x="6350" y="6350"/>
                </a:moveTo>
                <a:lnTo>
                  <a:pt x="6350" y="559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442450" y="5536692"/>
            <a:ext cx="12700" cy="565937"/>
          </a:xfrm>
          <a:custGeom>
            <a:avLst/>
            <a:gdLst/>
            <a:ahLst/>
            <a:cxnLst/>
            <a:rect l="l" t="t" r="r" b="b"/>
            <a:pathLst>
              <a:path w="12700" h="565937">
                <a:moveTo>
                  <a:pt x="6350" y="6350"/>
                </a:moveTo>
                <a:lnTo>
                  <a:pt x="6350" y="559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273552" y="5543042"/>
            <a:ext cx="6187948" cy="12700"/>
          </a:xfrm>
          <a:custGeom>
            <a:avLst/>
            <a:gdLst/>
            <a:ahLst/>
            <a:cxnLst/>
            <a:rect l="l" t="t" r="r" b="b"/>
            <a:pathLst>
              <a:path w="6187948" h="12700">
                <a:moveTo>
                  <a:pt x="6350" y="6350"/>
                </a:moveTo>
                <a:lnTo>
                  <a:pt x="6181598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273552" y="6083579"/>
            <a:ext cx="6187948" cy="12700"/>
          </a:xfrm>
          <a:custGeom>
            <a:avLst/>
            <a:gdLst/>
            <a:ahLst/>
            <a:cxnLst/>
            <a:rect l="l" t="t" r="r" b="b"/>
            <a:pathLst>
              <a:path w="6187948" h="12700">
                <a:moveTo>
                  <a:pt x="6350" y="6350"/>
                </a:moveTo>
                <a:lnTo>
                  <a:pt x="6181598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text 1"/>
          <p:cNvSpPr txBox="1"/>
          <p:nvPr/>
        </p:nvSpPr>
        <p:spPr>
          <a:xfrm>
            <a:off x="3741420" y="5639409"/>
            <a:ext cx="163220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0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776216" y="5639409"/>
            <a:ext cx="148132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5796026" y="5639409"/>
            <a:ext cx="162534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6829298" y="5639409"/>
            <a:ext cx="149275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3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7850378" y="5639409"/>
            <a:ext cx="163906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4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8880602" y="5639409"/>
            <a:ext cx="15544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5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2238502" y="5024885"/>
            <a:ext cx="788974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70C0"/>
                </a:solidFill>
                <a:latin typeface="Corbel"/>
                <a:cs typeface="Corbel"/>
              </a:rPr>
              <a:t>Values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2238502" y="5714927"/>
            <a:ext cx="670374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70C0"/>
                </a:solidFill>
                <a:latin typeface="Corbel"/>
                <a:cs typeface="Corbel"/>
              </a:rPr>
              <a:t>Index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object 77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25298" y="237490"/>
            <a:ext cx="11736832" cy="6390640"/>
          </a:xfrm>
          <a:custGeom>
            <a:avLst/>
            <a:gdLst/>
            <a:ahLst/>
            <a:cxnLst/>
            <a:rect l="l" t="t" r="r" b="b"/>
            <a:pathLst>
              <a:path w="11736832" h="6390640">
                <a:moveTo>
                  <a:pt x="6350" y="6384290"/>
                </a:moveTo>
                <a:lnTo>
                  <a:pt x="6350" y="6350"/>
                </a:lnTo>
                <a:lnTo>
                  <a:pt x="11730482" y="6350"/>
                </a:lnTo>
                <a:lnTo>
                  <a:pt x="11730482" y="6384290"/>
                </a:lnTo>
                <a:lnTo>
                  <a:pt x="6350" y="63842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1025833"/>
            <a:ext cx="2090693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latin typeface="Corbel"/>
                <a:cs typeface="Corbel"/>
              </a:rPr>
              <a:t>Deletion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280414" y="2124859"/>
            <a:ext cx="2909400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0070C0"/>
                </a:solidFill>
                <a:latin typeface="Corbel"/>
                <a:cs typeface="Corbel"/>
              </a:rPr>
              <a:t>DELETE (LA, N, K, ITEM)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280414" y="2603395"/>
            <a:ext cx="7582519" cy="2788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orbel"/>
                <a:cs typeface="Corbel"/>
              </a:rPr>
              <a:t>array with N elements and K is a positive integer such that K &lt;= N.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280414" y="3083455"/>
            <a:ext cx="6268654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orbel"/>
                <a:cs typeface="Corbel"/>
              </a:rPr>
              <a:t>Following algorithm deletes the Kth element from LA.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280414" y="3563288"/>
            <a:ext cx="2424265" cy="2791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0070C0"/>
                </a:solidFill>
                <a:latin typeface="Corbel"/>
                <a:cs typeface="Corbel"/>
              </a:rPr>
              <a:t>1. Set ITEM := LA[K].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280414" y="4042305"/>
            <a:ext cx="3068034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0070C0"/>
                </a:solidFill>
                <a:latin typeface="Corbel"/>
                <a:cs typeface="Corbel"/>
              </a:rPr>
              <a:t>2. Repeat for J = K to N - 1.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509014" y="4747917"/>
            <a:ext cx="1615342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0070C0"/>
                </a:solidFill>
                <a:latin typeface="Corbel"/>
                <a:cs typeface="Corbel"/>
              </a:rPr>
              <a:t>[End of loop.]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280414" y="5278650"/>
            <a:ext cx="6552153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0070C0"/>
                </a:solidFill>
                <a:latin typeface="Corbel"/>
                <a:cs typeface="Corbel"/>
              </a:rPr>
              <a:t>3. [Reset the number N of elements in LA.] Set N := N - 1.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280414" y="5758659"/>
            <a:ext cx="844206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0070C0"/>
                </a:solidFill>
                <a:latin typeface="Corbel"/>
                <a:cs typeface="Corbel"/>
              </a:rPr>
              <a:t>4. Exit.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0867009" y="6346241"/>
            <a:ext cx="108966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Corbel"/>
                <a:cs typeface="Corbel"/>
              </a:rPr>
              <a:t>8</a:t>
            </a:r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object 80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25298" y="237490"/>
            <a:ext cx="11736832" cy="6390640"/>
          </a:xfrm>
          <a:custGeom>
            <a:avLst/>
            <a:gdLst/>
            <a:ahLst/>
            <a:cxnLst/>
            <a:rect l="l" t="t" r="r" b="b"/>
            <a:pathLst>
              <a:path w="11736832" h="6390640">
                <a:moveTo>
                  <a:pt x="6350" y="6384290"/>
                </a:moveTo>
                <a:lnTo>
                  <a:pt x="6350" y="6350"/>
                </a:lnTo>
                <a:lnTo>
                  <a:pt x="11730482" y="6350"/>
                </a:lnTo>
                <a:lnTo>
                  <a:pt x="11730482" y="6384290"/>
                </a:lnTo>
                <a:lnTo>
                  <a:pt x="6350" y="63842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1025833"/>
            <a:ext cx="2090693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latin typeface="Corbel"/>
                <a:cs typeface="Corbel"/>
              </a:rPr>
              <a:t>Deletion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865485" y="6346241"/>
            <a:ext cx="110338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Corbel"/>
                <a:cs typeface="Corbel"/>
              </a:rPr>
              <a:t>9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4303014" y="4828794"/>
            <a:ext cx="12700" cy="724408"/>
          </a:xfrm>
          <a:custGeom>
            <a:avLst/>
            <a:gdLst/>
            <a:ahLst/>
            <a:cxnLst/>
            <a:rect l="l" t="t" r="r" b="b"/>
            <a:pathLst>
              <a:path w="12700" h="724408">
                <a:moveTo>
                  <a:pt x="6350" y="6350"/>
                </a:moveTo>
                <a:lnTo>
                  <a:pt x="6350" y="7180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326126" y="4828794"/>
            <a:ext cx="12700" cy="724408"/>
          </a:xfrm>
          <a:custGeom>
            <a:avLst/>
            <a:gdLst/>
            <a:ahLst/>
            <a:cxnLst/>
            <a:rect l="l" t="t" r="r" b="b"/>
            <a:pathLst>
              <a:path w="12700" h="724408">
                <a:moveTo>
                  <a:pt x="6350" y="6350"/>
                </a:moveTo>
                <a:lnTo>
                  <a:pt x="6350" y="7180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349238" y="4828794"/>
            <a:ext cx="12700" cy="724408"/>
          </a:xfrm>
          <a:custGeom>
            <a:avLst/>
            <a:gdLst/>
            <a:ahLst/>
            <a:cxnLst/>
            <a:rect l="l" t="t" r="r" b="b"/>
            <a:pathLst>
              <a:path w="12700" h="724408">
                <a:moveTo>
                  <a:pt x="6350" y="6350"/>
                </a:moveTo>
                <a:lnTo>
                  <a:pt x="6350" y="7180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372350" y="4828794"/>
            <a:ext cx="12700" cy="724408"/>
          </a:xfrm>
          <a:custGeom>
            <a:avLst/>
            <a:gdLst/>
            <a:ahLst/>
            <a:cxnLst/>
            <a:rect l="l" t="t" r="r" b="b"/>
            <a:pathLst>
              <a:path w="12700" h="724408">
                <a:moveTo>
                  <a:pt x="6350" y="6350"/>
                </a:moveTo>
                <a:lnTo>
                  <a:pt x="6350" y="7180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279902" y="4828794"/>
            <a:ext cx="12700" cy="724408"/>
          </a:xfrm>
          <a:custGeom>
            <a:avLst/>
            <a:gdLst/>
            <a:ahLst/>
            <a:cxnLst/>
            <a:rect l="l" t="t" r="r" b="b"/>
            <a:pathLst>
              <a:path w="12700" h="724408">
                <a:moveTo>
                  <a:pt x="6350" y="6350"/>
                </a:moveTo>
                <a:lnTo>
                  <a:pt x="6350" y="7180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395589" y="4828794"/>
            <a:ext cx="12700" cy="724408"/>
          </a:xfrm>
          <a:custGeom>
            <a:avLst/>
            <a:gdLst/>
            <a:ahLst/>
            <a:cxnLst/>
            <a:rect l="l" t="t" r="r" b="b"/>
            <a:pathLst>
              <a:path w="12700" h="724408">
                <a:moveTo>
                  <a:pt x="6350" y="6350"/>
                </a:moveTo>
                <a:lnTo>
                  <a:pt x="6350" y="7180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273552" y="4835144"/>
            <a:ext cx="5141087" cy="12700"/>
          </a:xfrm>
          <a:custGeom>
            <a:avLst/>
            <a:gdLst/>
            <a:ahLst/>
            <a:cxnLst/>
            <a:rect l="l" t="t" r="r" b="b"/>
            <a:pathLst>
              <a:path w="5141087" h="12700">
                <a:moveTo>
                  <a:pt x="6350" y="6350"/>
                </a:moveTo>
                <a:lnTo>
                  <a:pt x="5134737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273552" y="5534152"/>
            <a:ext cx="5141087" cy="12700"/>
          </a:xfrm>
          <a:custGeom>
            <a:avLst/>
            <a:gdLst/>
            <a:ahLst/>
            <a:cxnLst/>
            <a:rect l="l" t="t" r="r" b="b"/>
            <a:pathLst>
              <a:path w="5141087" h="12700">
                <a:moveTo>
                  <a:pt x="6350" y="6350"/>
                </a:moveTo>
                <a:lnTo>
                  <a:pt x="5134737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3687826" y="4931384"/>
            <a:ext cx="255574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25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4710938" y="4931384"/>
            <a:ext cx="265404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14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5729605" y="4931384"/>
            <a:ext cx="275234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56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6755892" y="4931384"/>
            <a:ext cx="267004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16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7780909" y="4931384"/>
            <a:ext cx="267233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38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4306951" y="2366772"/>
            <a:ext cx="12700" cy="724408"/>
          </a:xfrm>
          <a:custGeom>
            <a:avLst/>
            <a:gdLst/>
            <a:ahLst/>
            <a:cxnLst/>
            <a:rect l="l" t="t" r="r" b="b"/>
            <a:pathLst>
              <a:path w="12700" h="724408">
                <a:moveTo>
                  <a:pt x="6350" y="6350"/>
                </a:moveTo>
                <a:lnTo>
                  <a:pt x="6350" y="7180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334000" y="2366772"/>
            <a:ext cx="12700" cy="724408"/>
          </a:xfrm>
          <a:custGeom>
            <a:avLst/>
            <a:gdLst/>
            <a:ahLst/>
            <a:cxnLst/>
            <a:rect l="l" t="t" r="r" b="b"/>
            <a:pathLst>
              <a:path w="12700" h="724408">
                <a:moveTo>
                  <a:pt x="6350" y="6350"/>
                </a:moveTo>
                <a:lnTo>
                  <a:pt x="6350" y="7180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361176" y="2366772"/>
            <a:ext cx="12700" cy="724408"/>
          </a:xfrm>
          <a:custGeom>
            <a:avLst/>
            <a:gdLst/>
            <a:ahLst/>
            <a:cxnLst/>
            <a:rect l="l" t="t" r="r" b="b"/>
            <a:pathLst>
              <a:path w="12700" h="724408">
                <a:moveTo>
                  <a:pt x="6350" y="6350"/>
                </a:moveTo>
                <a:lnTo>
                  <a:pt x="6350" y="7180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388225" y="2366772"/>
            <a:ext cx="12700" cy="724408"/>
          </a:xfrm>
          <a:custGeom>
            <a:avLst/>
            <a:gdLst/>
            <a:ahLst/>
            <a:cxnLst/>
            <a:rect l="l" t="t" r="r" b="b"/>
            <a:pathLst>
              <a:path w="12700" h="724408">
                <a:moveTo>
                  <a:pt x="6350" y="6350"/>
                </a:moveTo>
                <a:lnTo>
                  <a:pt x="6350" y="7180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415401" y="2366772"/>
            <a:ext cx="12700" cy="724408"/>
          </a:xfrm>
          <a:custGeom>
            <a:avLst/>
            <a:gdLst/>
            <a:ahLst/>
            <a:cxnLst/>
            <a:rect l="l" t="t" r="r" b="b"/>
            <a:pathLst>
              <a:path w="12700" h="724408">
                <a:moveTo>
                  <a:pt x="6350" y="6350"/>
                </a:moveTo>
                <a:lnTo>
                  <a:pt x="6350" y="7180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279902" y="2366772"/>
            <a:ext cx="12700" cy="724408"/>
          </a:xfrm>
          <a:custGeom>
            <a:avLst/>
            <a:gdLst/>
            <a:ahLst/>
            <a:cxnLst/>
            <a:rect l="l" t="t" r="r" b="b"/>
            <a:pathLst>
              <a:path w="12700" h="724408">
                <a:moveTo>
                  <a:pt x="6350" y="6350"/>
                </a:moveTo>
                <a:lnTo>
                  <a:pt x="6350" y="7180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9442450" y="2366772"/>
            <a:ext cx="12700" cy="724408"/>
          </a:xfrm>
          <a:custGeom>
            <a:avLst/>
            <a:gdLst/>
            <a:ahLst/>
            <a:cxnLst/>
            <a:rect l="l" t="t" r="r" b="b"/>
            <a:pathLst>
              <a:path w="12700" h="724408">
                <a:moveTo>
                  <a:pt x="6350" y="6350"/>
                </a:moveTo>
                <a:lnTo>
                  <a:pt x="6350" y="7180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273552" y="2373122"/>
            <a:ext cx="6187948" cy="12700"/>
          </a:xfrm>
          <a:custGeom>
            <a:avLst/>
            <a:gdLst/>
            <a:ahLst/>
            <a:cxnLst/>
            <a:rect l="l" t="t" r="r" b="b"/>
            <a:pathLst>
              <a:path w="6187948" h="12700">
                <a:moveTo>
                  <a:pt x="6350" y="6350"/>
                </a:moveTo>
                <a:lnTo>
                  <a:pt x="6181598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273552" y="3072130"/>
            <a:ext cx="6187948" cy="12700"/>
          </a:xfrm>
          <a:custGeom>
            <a:avLst/>
            <a:gdLst/>
            <a:ahLst/>
            <a:cxnLst/>
            <a:rect l="l" t="t" r="r" b="b"/>
            <a:pathLst>
              <a:path w="6187948" h="12700">
                <a:moveTo>
                  <a:pt x="6350" y="6350"/>
                </a:moveTo>
                <a:lnTo>
                  <a:pt x="6181598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text 1"/>
          <p:cNvSpPr txBox="1"/>
          <p:nvPr/>
        </p:nvSpPr>
        <p:spPr>
          <a:xfrm>
            <a:off x="3689603" y="2468854"/>
            <a:ext cx="255574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25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716780" y="2468854"/>
            <a:ext cx="265404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14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5736590" y="2468854"/>
            <a:ext cx="281864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28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6766814" y="2468854"/>
            <a:ext cx="275234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56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7797038" y="2468854"/>
            <a:ext cx="267004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16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8825738" y="2468854"/>
            <a:ext cx="267233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38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741418" y="3683384"/>
            <a:ext cx="2970512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Corbel"/>
                <a:cs typeface="Corbel"/>
              </a:rPr>
              <a:t>Value to be deleted </a:t>
            </a:r>
            <a:r>
              <a:rPr sz="2000" b="1" spc="10" dirty="0">
                <a:solidFill>
                  <a:srgbClr val="0070C0"/>
                </a:solidFill>
                <a:latin typeface="Corbel"/>
                <a:cs typeface="Corbel"/>
              </a:rPr>
              <a:t>28 </a:t>
            </a:r>
            <a:r>
              <a:rPr sz="2000" spc="10" dirty="0">
                <a:latin typeface="Corbel"/>
                <a:cs typeface="Corbel"/>
              </a:rPr>
              <a:t>from</a:t>
            </a:r>
            <a:endParaRPr sz="2000">
              <a:latin typeface="Corbel"/>
              <a:cs typeface="Corbel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latin typeface="Corbel"/>
                <a:cs typeface="Corbel"/>
              </a:rPr>
              <a:t>Index positi0n </a:t>
            </a:r>
            <a:r>
              <a:rPr sz="2000" b="1" spc="10" dirty="0">
                <a:solidFill>
                  <a:srgbClr val="0070C0"/>
                </a:solidFill>
                <a:latin typeface="Corbel"/>
                <a:cs typeface="Corbel"/>
              </a:rPr>
              <a:t>2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5788152" y="3124962"/>
            <a:ext cx="114300" cy="610108"/>
          </a:xfrm>
          <a:custGeom>
            <a:avLst/>
            <a:gdLst/>
            <a:ahLst/>
            <a:cxnLst/>
            <a:rect l="l" t="t" r="r" b="b"/>
            <a:pathLst>
              <a:path w="114300" h="610108">
                <a:moveTo>
                  <a:pt x="76200" y="0"/>
                </a:moveTo>
                <a:lnTo>
                  <a:pt x="76200" y="514858"/>
                </a:lnTo>
                <a:lnTo>
                  <a:pt x="38100" y="514858"/>
                </a:lnTo>
                <a:lnTo>
                  <a:pt x="38100" y="0"/>
                </a:lnTo>
                <a:close/>
                <a:moveTo>
                  <a:pt x="114300" y="495808"/>
                </a:moveTo>
                <a:lnTo>
                  <a:pt x="57150" y="610108"/>
                </a:lnTo>
                <a:lnTo>
                  <a:pt x="0" y="495808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368290" y="4280281"/>
            <a:ext cx="909574" cy="521081"/>
          </a:xfrm>
          <a:custGeom>
            <a:avLst/>
            <a:gdLst/>
            <a:ahLst/>
            <a:cxnLst/>
            <a:rect l="l" t="t" r="r" b="b"/>
            <a:pathLst>
              <a:path w="909574" h="521081">
                <a:moveTo>
                  <a:pt x="891032" y="0"/>
                </a:moveTo>
                <a:lnTo>
                  <a:pt x="73787" y="457835"/>
                </a:lnTo>
                <a:lnTo>
                  <a:pt x="92456" y="491109"/>
                </a:lnTo>
                <a:lnTo>
                  <a:pt x="909574" y="33274"/>
                </a:lnTo>
                <a:close/>
                <a:moveTo>
                  <a:pt x="71755" y="415290"/>
                </a:moveTo>
                <a:lnTo>
                  <a:pt x="0" y="521081"/>
                </a:lnTo>
                <a:lnTo>
                  <a:pt x="127635" y="514985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text 1"/>
          <p:cNvSpPr txBox="1"/>
          <p:nvPr/>
        </p:nvSpPr>
        <p:spPr>
          <a:xfrm>
            <a:off x="2238502" y="5024885"/>
            <a:ext cx="788974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70C0"/>
                </a:solidFill>
                <a:latin typeface="Corbel"/>
                <a:cs typeface="Corbel"/>
              </a:rPr>
              <a:t>Values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2238502" y="5714927"/>
            <a:ext cx="670374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70C0"/>
                </a:solidFill>
                <a:latin typeface="Corbel"/>
                <a:cs typeface="Corbel"/>
              </a:rPr>
              <a:t>Index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4303014" y="5536692"/>
            <a:ext cx="12700" cy="452742"/>
          </a:xfrm>
          <a:custGeom>
            <a:avLst/>
            <a:gdLst/>
            <a:ahLst/>
            <a:cxnLst/>
            <a:rect l="l" t="t" r="r" b="b"/>
            <a:pathLst>
              <a:path w="12700" h="452742">
                <a:moveTo>
                  <a:pt x="6350" y="6350"/>
                </a:moveTo>
                <a:lnTo>
                  <a:pt x="6350" y="44639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326126" y="5536692"/>
            <a:ext cx="12700" cy="452742"/>
          </a:xfrm>
          <a:custGeom>
            <a:avLst/>
            <a:gdLst/>
            <a:ahLst/>
            <a:cxnLst/>
            <a:rect l="l" t="t" r="r" b="b"/>
            <a:pathLst>
              <a:path w="12700" h="452742">
                <a:moveTo>
                  <a:pt x="6350" y="6350"/>
                </a:moveTo>
                <a:lnTo>
                  <a:pt x="6350" y="44639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349238" y="5536692"/>
            <a:ext cx="12700" cy="452742"/>
          </a:xfrm>
          <a:custGeom>
            <a:avLst/>
            <a:gdLst/>
            <a:ahLst/>
            <a:cxnLst/>
            <a:rect l="l" t="t" r="r" b="b"/>
            <a:pathLst>
              <a:path w="12700" h="452742">
                <a:moveTo>
                  <a:pt x="6350" y="6350"/>
                </a:moveTo>
                <a:lnTo>
                  <a:pt x="6350" y="44639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372350" y="5536692"/>
            <a:ext cx="12700" cy="452742"/>
          </a:xfrm>
          <a:custGeom>
            <a:avLst/>
            <a:gdLst/>
            <a:ahLst/>
            <a:cxnLst/>
            <a:rect l="l" t="t" r="r" b="b"/>
            <a:pathLst>
              <a:path w="12700" h="452742">
                <a:moveTo>
                  <a:pt x="6350" y="6350"/>
                </a:moveTo>
                <a:lnTo>
                  <a:pt x="6350" y="44639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279902" y="5536692"/>
            <a:ext cx="12700" cy="452742"/>
          </a:xfrm>
          <a:custGeom>
            <a:avLst/>
            <a:gdLst/>
            <a:ahLst/>
            <a:cxnLst/>
            <a:rect l="l" t="t" r="r" b="b"/>
            <a:pathLst>
              <a:path w="12700" h="452742">
                <a:moveTo>
                  <a:pt x="6350" y="6350"/>
                </a:moveTo>
                <a:lnTo>
                  <a:pt x="6350" y="44639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395589" y="5536692"/>
            <a:ext cx="12700" cy="452742"/>
          </a:xfrm>
          <a:custGeom>
            <a:avLst/>
            <a:gdLst/>
            <a:ahLst/>
            <a:cxnLst/>
            <a:rect l="l" t="t" r="r" b="b"/>
            <a:pathLst>
              <a:path w="12700" h="452742">
                <a:moveTo>
                  <a:pt x="6350" y="6350"/>
                </a:moveTo>
                <a:lnTo>
                  <a:pt x="6350" y="44639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273552" y="5543042"/>
            <a:ext cx="5141087" cy="12700"/>
          </a:xfrm>
          <a:custGeom>
            <a:avLst/>
            <a:gdLst/>
            <a:ahLst/>
            <a:cxnLst/>
            <a:rect l="l" t="t" r="r" b="b"/>
            <a:pathLst>
              <a:path w="5141087" h="12700">
                <a:moveTo>
                  <a:pt x="6350" y="6350"/>
                </a:moveTo>
                <a:lnTo>
                  <a:pt x="5134737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273552" y="5970384"/>
            <a:ext cx="5141087" cy="12700"/>
          </a:xfrm>
          <a:custGeom>
            <a:avLst/>
            <a:gdLst/>
            <a:ahLst/>
            <a:cxnLst/>
            <a:rect l="l" t="t" r="r" b="b"/>
            <a:pathLst>
              <a:path w="5141087" h="12700">
                <a:moveTo>
                  <a:pt x="6350" y="6350"/>
                </a:moveTo>
                <a:lnTo>
                  <a:pt x="5134737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text 1"/>
          <p:cNvSpPr txBox="1"/>
          <p:nvPr/>
        </p:nvSpPr>
        <p:spPr>
          <a:xfrm>
            <a:off x="3739642" y="5639409"/>
            <a:ext cx="163220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0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4770374" y="5639409"/>
            <a:ext cx="148133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5785993" y="5639409"/>
            <a:ext cx="162534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6815328" y="5639409"/>
            <a:ext cx="149275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3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7832725" y="5639409"/>
            <a:ext cx="163906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4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2123</Words>
  <Application>Microsoft Office PowerPoint</Application>
  <PresentationFormat>Widescreen</PresentationFormat>
  <Paragraphs>742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Constantia</vt:lpstr>
      <vt:lpstr>Corbel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02-131212-009</cp:lastModifiedBy>
  <cp:revision>1</cp:revision>
  <dcterms:created xsi:type="dcterms:W3CDTF">2023-02-16T04:39:58Z</dcterms:created>
  <dcterms:modified xsi:type="dcterms:W3CDTF">2023-02-16T04:40:49Z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2023-02-16T00:00:00Z</vt:filetime>
  </property>
  <property fmtid="{D5CDD505-2E9C-101B-9397-08002B2CF9AE}" pid="3" name="LastSaved">
    <vt:filetime>2023-02-16T00:00:00Z</vt:filetime>
  </property>
</Properties>
</file>