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38657"/>
            <a:ext cx="59582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4417" y="2207767"/>
            <a:ext cx="6464934" cy="273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8805" y="633359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8389" y="3852748"/>
            <a:ext cx="1390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59532" y="1886204"/>
            <a:ext cx="7900034" cy="1732280"/>
            <a:chOff x="2359532" y="1886204"/>
            <a:chExt cx="7900034" cy="17322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9532" y="1886204"/>
              <a:ext cx="7899781" cy="635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2962" y="2983484"/>
              <a:ext cx="6321679" cy="63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35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beginning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420495"/>
            <a:ext cx="6042660" cy="386842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85"/>
              </a:spcBef>
              <a:buClr>
                <a:srgbClr val="000000"/>
              </a:buClr>
              <a:buSzPct val="80555"/>
              <a:buAutoNum type="arabicPeriod"/>
              <a:tabLst>
                <a:tab pos="195580" algn="l"/>
              </a:tabLst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Create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new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node and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assign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the address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to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any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say</a:t>
            </a:r>
            <a:r>
              <a:rPr sz="1800" spc="5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ptr.</a:t>
            </a:r>
            <a:endParaRPr sz="1800">
              <a:latin typeface="Corbel"/>
              <a:cs typeface="Corbel"/>
            </a:endParaRPr>
          </a:p>
          <a:p>
            <a:pPr marL="195580" marR="3074670" indent="-195580">
              <a:lnSpc>
                <a:spcPts val="2150"/>
              </a:lnSpc>
              <a:spcBef>
                <a:spcPts val="1270"/>
              </a:spcBef>
              <a:buClr>
                <a:srgbClr val="000000"/>
              </a:buClr>
              <a:buSzPct val="80555"/>
              <a:buAutoNum type="arabicPeriod"/>
              <a:tabLst>
                <a:tab pos="195580" algn="l"/>
              </a:tabLst>
            </a:pP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OVERFLOW,IF(PTR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NULL)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 write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:</a:t>
            </a:r>
            <a:r>
              <a:rPr sz="1800" spc="-8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OVERFLOW</a:t>
            </a:r>
            <a:r>
              <a:rPr sz="1800" spc="-5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and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Corbel"/>
                <a:cs typeface="Corbel"/>
              </a:rPr>
              <a:t>EXIT.</a:t>
            </a:r>
            <a:endParaRPr sz="18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515"/>
              </a:spcBef>
              <a:buClr>
                <a:srgbClr val="000000"/>
              </a:buClr>
              <a:buSzPct val="80555"/>
              <a:buAutoNum type="arabicPeriod"/>
              <a:tabLst>
                <a:tab pos="195580" algn="l"/>
              </a:tabLst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ASSIGN</a:t>
            </a:r>
            <a:r>
              <a:rPr sz="1800" spc="-5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INFO[PTR]</a:t>
            </a:r>
            <a:r>
              <a:rPr sz="1800" spc="-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ITEM</a:t>
            </a:r>
            <a:endParaRPr sz="1800">
              <a:latin typeface="Corbel"/>
              <a:cs typeface="Corbel"/>
            </a:endParaRPr>
          </a:p>
          <a:p>
            <a:pPr marL="195580" indent="-182880">
              <a:lnSpc>
                <a:spcPts val="2155"/>
              </a:lnSpc>
              <a:spcBef>
                <a:spcPts val="1175"/>
              </a:spcBef>
              <a:buClr>
                <a:srgbClr val="000000"/>
              </a:buClr>
              <a:buSzPct val="80555"/>
              <a:buAutoNum type="arabicPeriod"/>
              <a:tabLst>
                <a:tab pos="195580" algn="l"/>
              </a:tabLst>
            </a:pP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IF(START</a:t>
            </a:r>
            <a:r>
              <a:rPr sz="1800" spc="-4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NULL)</a:t>
            </a:r>
            <a:endParaRPr sz="1800">
              <a:latin typeface="Corbel"/>
              <a:cs typeface="Corbel"/>
            </a:endParaRPr>
          </a:p>
          <a:p>
            <a:pPr marL="241300">
              <a:lnSpc>
                <a:spcPts val="2155"/>
              </a:lnSpc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ASSIGN</a:t>
            </a:r>
            <a:r>
              <a:rPr sz="1800" spc="-5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NEXT[PTR]</a:t>
            </a:r>
            <a:r>
              <a:rPr sz="18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NULL</a:t>
            </a:r>
            <a:endParaRPr sz="18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ELSE</a:t>
            </a:r>
            <a:endParaRPr sz="18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ASSIGN</a:t>
            </a:r>
            <a:r>
              <a:rPr sz="1800" spc="-5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NEXT[PTR]</a:t>
            </a:r>
            <a:r>
              <a:rPr sz="1800" spc="-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</a:t>
            </a:r>
            <a:r>
              <a:rPr sz="1800" spc="-6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START</a:t>
            </a:r>
            <a:endParaRPr sz="18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80555"/>
              <a:buAutoNum type="arabicPeriod" startAt="5"/>
              <a:tabLst>
                <a:tab pos="195580" algn="l"/>
              </a:tabLst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ASSIGN</a:t>
            </a:r>
            <a:r>
              <a:rPr sz="1800" spc="-8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START</a:t>
            </a:r>
            <a:r>
              <a:rPr sz="18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PTR</a:t>
            </a:r>
            <a:endParaRPr sz="18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SzPct val="80555"/>
              <a:buAutoNum type="arabicPeriod" startAt="5"/>
              <a:tabLst>
                <a:tab pos="195580" algn="l"/>
              </a:tabLst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EXIT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7497" y="5104129"/>
            <a:ext cx="690245" cy="664210"/>
            <a:chOff x="3857497" y="5104129"/>
            <a:chExt cx="690245" cy="664210"/>
          </a:xfrm>
        </p:grpSpPr>
        <p:sp>
          <p:nvSpPr>
            <p:cNvPr id="4" name="object 4"/>
            <p:cNvSpPr/>
            <p:nvPr/>
          </p:nvSpPr>
          <p:spPr>
            <a:xfrm>
              <a:off x="3862577" y="5109209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7"/>
                  </a:lnTo>
                  <a:lnTo>
                    <a:pt x="3684" y="375205"/>
                  </a:lnTo>
                  <a:lnTo>
                    <a:pt x="14388" y="421311"/>
                  </a:lnTo>
                  <a:lnTo>
                    <a:pt x="31584" y="464710"/>
                  </a:lnTo>
                  <a:lnTo>
                    <a:pt x="54749" y="504898"/>
                  </a:lnTo>
                  <a:lnTo>
                    <a:pt x="83356" y="541368"/>
                  </a:lnTo>
                  <a:lnTo>
                    <a:pt x="116879" y="573614"/>
                  </a:lnTo>
                  <a:lnTo>
                    <a:pt x="154794" y="601131"/>
                  </a:lnTo>
                  <a:lnTo>
                    <a:pt x="196574" y="623413"/>
                  </a:lnTo>
                  <a:lnTo>
                    <a:pt x="241694" y="639955"/>
                  </a:lnTo>
                  <a:lnTo>
                    <a:pt x="289628" y="650251"/>
                  </a:lnTo>
                  <a:lnTo>
                    <a:pt x="339851" y="653795"/>
                  </a:lnTo>
                  <a:lnTo>
                    <a:pt x="390075" y="650251"/>
                  </a:lnTo>
                  <a:lnTo>
                    <a:pt x="438009" y="639955"/>
                  </a:lnTo>
                  <a:lnTo>
                    <a:pt x="483129" y="623413"/>
                  </a:lnTo>
                  <a:lnTo>
                    <a:pt x="524909" y="601131"/>
                  </a:lnTo>
                  <a:lnTo>
                    <a:pt x="562824" y="573614"/>
                  </a:lnTo>
                  <a:lnTo>
                    <a:pt x="596347" y="541368"/>
                  </a:lnTo>
                  <a:lnTo>
                    <a:pt x="624954" y="504898"/>
                  </a:lnTo>
                  <a:lnTo>
                    <a:pt x="648119" y="464710"/>
                  </a:lnTo>
                  <a:lnTo>
                    <a:pt x="665315" y="421311"/>
                  </a:lnTo>
                  <a:lnTo>
                    <a:pt x="676019" y="375205"/>
                  </a:lnTo>
                  <a:lnTo>
                    <a:pt x="679704" y="326897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2577" y="5109209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0" y="326897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4" y="326897"/>
                  </a:lnTo>
                  <a:lnTo>
                    <a:pt x="676019" y="375205"/>
                  </a:lnTo>
                  <a:lnTo>
                    <a:pt x="665315" y="421311"/>
                  </a:lnTo>
                  <a:lnTo>
                    <a:pt x="648119" y="464710"/>
                  </a:lnTo>
                  <a:lnTo>
                    <a:pt x="624954" y="504898"/>
                  </a:lnTo>
                  <a:lnTo>
                    <a:pt x="596347" y="541368"/>
                  </a:lnTo>
                  <a:lnTo>
                    <a:pt x="562824" y="573614"/>
                  </a:lnTo>
                  <a:lnTo>
                    <a:pt x="524909" y="601131"/>
                  </a:lnTo>
                  <a:lnTo>
                    <a:pt x="483129" y="623413"/>
                  </a:lnTo>
                  <a:lnTo>
                    <a:pt x="438009" y="639955"/>
                  </a:lnTo>
                  <a:lnTo>
                    <a:pt x="390075" y="650251"/>
                  </a:lnTo>
                  <a:lnTo>
                    <a:pt x="339851" y="653795"/>
                  </a:lnTo>
                  <a:lnTo>
                    <a:pt x="289628" y="650251"/>
                  </a:lnTo>
                  <a:lnTo>
                    <a:pt x="241694" y="639955"/>
                  </a:lnTo>
                  <a:lnTo>
                    <a:pt x="196574" y="623413"/>
                  </a:lnTo>
                  <a:lnTo>
                    <a:pt x="154794" y="601131"/>
                  </a:lnTo>
                  <a:lnTo>
                    <a:pt x="116879" y="573614"/>
                  </a:lnTo>
                  <a:lnTo>
                    <a:pt x="83356" y="541368"/>
                  </a:lnTo>
                  <a:lnTo>
                    <a:pt x="54749" y="504898"/>
                  </a:lnTo>
                  <a:lnTo>
                    <a:pt x="31584" y="464710"/>
                  </a:lnTo>
                  <a:lnTo>
                    <a:pt x="14388" y="421311"/>
                  </a:lnTo>
                  <a:lnTo>
                    <a:pt x="3684" y="375205"/>
                  </a:lnTo>
                  <a:lnTo>
                    <a:pt x="0" y="326897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31055" y="5271642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89090" y="5104129"/>
            <a:ext cx="688340" cy="664210"/>
            <a:chOff x="6689090" y="5104129"/>
            <a:chExt cx="688340" cy="664210"/>
          </a:xfrm>
        </p:grpSpPr>
        <p:sp>
          <p:nvSpPr>
            <p:cNvPr id="8" name="object 8"/>
            <p:cNvSpPr/>
            <p:nvPr/>
          </p:nvSpPr>
          <p:spPr>
            <a:xfrm>
              <a:off x="6694170" y="5109209"/>
              <a:ext cx="678180" cy="654050"/>
            </a:xfrm>
            <a:custGeom>
              <a:avLst/>
              <a:gdLst/>
              <a:ahLst/>
              <a:cxnLst/>
              <a:rect l="l" t="t" r="r" b="b"/>
              <a:pathLst>
                <a:path w="678179" h="654050">
                  <a:moveTo>
                    <a:pt x="339089" y="0"/>
                  </a:moveTo>
                  <a:lnTo>
                    <a:pt x="288970" y="3543"/>
                  </a:lnTo>
                  <a:lnTo>
                    <a:pt x="241137" y="13836"/>
                  </a:lnTo>
                  <a:lnTo>
                    <a:pt x="196116" y="30374"/>
                  </a:lnTo>
                  <a:lnTo>
                    <a:pt x="154429" y="52651"/>
                  </a:lnTo>
                  <a:lnTo>
                    <a:pt x="116601" y="80164"/>
                  </a:lnTo>
                  <a:lnTo>
                    <a:pt x="83155" y="112407"/>
                  </a:lnTo>
                  <a:lnTo>
                    <a:pt x="54616" y="148875"/>
                  </a:lnTo>
                  <a:lnTo>
                    <a:pt x="31507" y="189063"/>
                  </a:lnTo>
                  <a:lnTo>
                    <a:pt x="14352" y="232466"/>
                  </a:lnTo>
                  <a:lnTo>
                    <a:pt x="3675" y="278579"/>
                  </a:lnTo>
                  <a:lnTo>
                    <a:pt x="0" y="326897"/>
                  </a:lnTo>
                  <a:lnTo>
                    <a:pt x="3675" y="375205"/>
                  </a:lnTo>
                  <a:lnTo>
                    <a:pt x="14352" y="421311"/>
                  </a:lnTo>
                  <a:lnTo>
                    <a:pt x="31507" y="464710"/>
                  </a:lnTo>
                  <a:lnTo>
                    <a:pt x="54616" y="504898"/>
                  </a:lnTo>
                  <a:lnTo>
                    <a:pt x="83155" y="541368"/>
                  </a:lnTo>
                  <a:lnTo>
                    <a:pt x="116601" y="573614"/>
                  </a:lnTo>
                  <a:lnTo>
                    <a:pt x="154429" y="601131"/>
                  </a:lnTo>
                  <a:lnTo>
                    <a:pt x="196116" y="623413"/>
                  </a:lnTo>
                  <a:lnTo>
                    <a:pt x="241137" y="639955"/>
                  </a:lnTo>
                  <a:lnTo>
                    <a:pt x="288970" y="650251"/>
                  </a:lnTo>
                  <a:lnTo>
                    <a:pt x="339089" y="653795"/>
                  </a:lnTo>
                  <a:lnTo>
                    <a:pt x="389209" y="650251"/>
                  </a:lnTo>
                  <a:lnTo>
                    <a:pt x="437042" y="639955"/>
                  </a:lnTo>
                  <a:lnTo>
                    <a:pt x="482063" y="623413"/>
                  </a:lnTo>
                  <a:lnTo>
                    <a:pt x="523750" y="601131"/>
                  </a:lnTo>
                  <a:lnTo>
                    <a:pt x="561578" y="573614"/>
                  </a:lnTo>
                  <a:lnTo>
                    <a:pt x="595024" y="541368"/>
                  </a:lnTo>
                  <a:lnTo>
                    <a:pt x="623563" y="504898"/>
                  </a:lnTo>
                  <a:lnTo>
                    <a:pt x="646672" y="464710"/>
                  </a:lnTo>
                  <a:lnTo>
                    <a:pt x="663827" y="421311"/>
                  </a:lnTo>
                  <a:lnTo>
                    <a:pt x="674504" y="375205"/>
                  </a:lnTo>
                  <a:lnTo>
                    <a:pt x="678179" y="326897"/>
                  </a:lnTo>
                  <a:lnTo>
                    <a:pt x="674504" y="278579"/>
                  </a:lnTo>
                  <a:lnTo>
                    <a:pt x="663827" y="232466"/>
                  </a:lnTo>
                  <a:lnTo>
                    <a:pt x="646672" y="189063"/>
                  </a:lnTo>
                  <a:lnTo>
                    <a:pt x="623563" y="148875"/>
                  </a:lnTo>
                  <a:lnTo>
                    <a:pt x="595024" y="112407"/>
                  </a:lnTo>
                  <a:lnTo>
                    <a:pt x="561578" y="80164"/>
                  </a:lnTo>
                  <a:lnTo>
                    <a:pt x="523750" y="52651"/>
                  </a:lnTo>
                  <a:lnTo>
                    <a:pt x="482063" y="30374"/>
                  </a:lnTo>
                  <a:lnTo>
                    <a:pt x="437042" y="13836"/>
                  </a:lnTo>
                  <a:lnTo>
                    <a:pt x="389209" y="3543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4170" y="5109209"/>
              <a:ext cx="678180" cy="654050"/>
            </a:xfrm>
            <a:custGeom>
              <a:avLst/>
              <a:gdLst/>
              <a:ahLst/>
              <a:cxnLst/>
              <a:rect l="l" t="t" r="r" b="b"/>
              <a:pathLst>
                <a:path w="678179" h="654050">
                  <a:moveTo>
                    <a:pt x="0" y="326897"/>
                  </a:moveTo>
                  <a:lnTo>
                    <a:pt x="3675" y="278579"/>
                  </a:lnTo>
                  <a:lnTo>
                    <a:pt x="14352" y="232466"/>
                  </a:lnTo>
                  <a:lnTo>
                    <a:pt x="31507" y="189063"/>
                  </a:lnTo>
                  <a:lnTo>
                    <a:pt x="54616" y="148875"/>
                  </a:lnTo>
                  <a:lnTo>
                    <a:pt x="83155" y="112407"/>
                  </a:lnTo>
                  <a:lnTo>
                    <a:pt x="116601" y="80164"/>
                  </a:lnTo>
                  <a:lnTo>
                    <a:pt x="154429" y="52651"/>
                  </a:lnTo>
                  <a:lnTo>
                    <a:pt x="196116" y="30374"/>
                  </a:lnTo>
                  <a:lnTo>
                    <a:pt x="241137" y="13836"/>
                  </a:lnTo>
                  <a:lnTo>
                    <a:pt x="288970" y="3543"/>
                  </a:lnTo>
                  <a:lnTo>
                    <a:pt x="339089" y="0"/>
                  </a:lnTo>
                  <a:lnTo>
                    <a:pt x="389209" y="3543"/>
                  </a:lnTo>
                  <a:lnTo>
                    <a:pt x="437042" y="13836"/>
                  </a:lnTo>
                  <a:lnTo>
                    <a:pt x="482063" y="30374"/>
                  </a:lnTo>
                  <a:lnTo>
                    <a:pt x="523750" y="52651"/>
                  </a:lnTo>
                  <a:lnTo>
                    <a:pt x="561578" y="80164"/>
                  </a:lnTo>
                  <a:lnTo>
                    <a:pt x="595024" y="112407"/>
                  </a:lnTo>
                  <a:lnTo>
                    <a:pt x="623563" y="148875"/>
                  </a:lnTo>
                  <a:lnTo>
                    <a:pt x="646672" y="189063"/>
                  </a:lnTo>
                  <a:lnTo>
                    <a:pt x="663827" y="232466"/>
                  </a:lnTo>
                  <a:lnTo>
                    <a:pt x="674504" y="278579"/>
                  </a:lnTo>
                  <a:lnTo>
                    <a:pt x="678179" y="326897"/>
                  </a:lnTo>
                  <a:lnTo>
                    <a:pt x="674504" y="375205"/>
                  </a:lnTo>
                  <a:lnTo>
                    <a:pt x="663827" y="421311"/>
                  </a:lnTo>
                  <a:lnTo>
                    <a:pt x="646672" y="464710"/>
                  </a:lnTo>
                  <a:lnTo>
                    <a:pt x="623563" y="504898"/>
                  </a:lnTo>
                  <a:lnTo>
                    <a:pt x="595024" y="541368"/>
                  </a:lnTo>
                  <a:lnTo>
                    <a:pt x="561578" y="573614"/>
                  </a:lnTo>
                  <a:lnTo>
                    <a:pt x="523750" y="601131"/>
                  </a:lnTo>
                  <a:lnTo>
                    <a:pt x="482063" y="623413"/>
                  </a:lnTo>
                  <a:lnTo>
                    <a:pt x="437042" y="639955"/>
                  </a:lnTo>
                  <a:lnTo>
                    <a:pt x="389209" y="650251"/>
                  </a:lnTo>
                  <a:lnTo>
                    <a:pt x="339089" y="653795"/>
                  </a:lnTo>
                  <a:lnTo>
                    <a:pt x="288970" y="650251"/>
                  </a:lnTo>
                  <a:lnTo>
                    <a:pt x="241137" y="639955"/>
                  </a:lnTo>
                  <a:lnTo>
                    <a:pt x="196116" y="623413"/>
                  </a:lnTo>
                  <a:lnTo>
                    <a:pt x="154429" y="601131"/>
                  </a:lnTo>
                  <a:lnTo>
                    <a:pt x="116601" y="573614"/>
                  </a:lnTo>
                  <a:lnTo>
                    <a:pt x="83155" y="541368"/>
                  </a:lnTo>
                  <a:lnTo>
                    <a:pt x="54616" y="504898"/>
                  </a:lnTo>
                  <a:lnTo>
                    <a:pt x="31507" y="464710"/>
                  </a:lnTo>
                  <a:lnTo>
                    <a:pt x="14352" y="421311"/>
                  </a:lnTo>
                  <a:lnTo>
                    <a:pt x="3675" y="375205"/>
                  </a:lnTo>
                  <a:lnTo>
                    <a:pt x="0" y="326897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10196" y="5271642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73294" y="5104129"/>
            <a:ext cx="690245" cy="664210"/>
            <a:chOff x="5273294" y="5104129"/>
            <a:chExt cx="690245" cy="664210"/>
          </a:xfrm>
        </p:grpSpPr>
        <p:sp>
          <p:nvSpPr>
            <p:cNvPr id="12" name="object 12"/>
            <p:cNvSpPr/>
            <p:nvPr/>
          </p:nvSpPr>
          <p:spPr>
            <a:xfrm>
              <a:off x="5278374" y="5109209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7"/>
                  </a:lnTo>
                  <a:lnTo>
                    <a:pt x="3684" y="375205"/>
                  </a:lnTo>
                  <a:lnTo>
                    <a:pt x="14388" y="421311"/>
                  </a:lnTo>
                  <a:lnTo>
                    <a:pt x="31584" y="464710"/>
                  </a:lnTo>
                  <a:lnTo>
                    <a:pt x="54749" y="504898"/>
                  </a:lnTo>
                  <a:lnTo>
                    <a:pt x="83356" y="541368"/>
                  </a:lnTo>
                  <a:lnTo>
                    <a:pt x="116879" y="573614"/>
                  </a:lnTo>
                  <a:lnTo>
                    <a:pt x="154794" y="601131"/>
                  </a:lnTo>
                  <a:lnTo>
                    <a:pt x="196574" y="623413"/>
                  </a:lnTo>
                  <a:lnTo>
                    <a:pt x="241694" y="639955"/>
                  </a:lnTo>
                  <a:lnTo>
                    <a:pt x="289628" y="650251"/>
                  </a:lnTo>
                  <a:lnTo>
                    <a:pt x="339851" y="653795"/>
                  </a:lnTo>
                  <a:lnTo>
                    <a:pt x="390075" y="650251"/>
                  </a:lnTo>
                  <a:lnTo>
                    <a:pt x="438009" y="639955"/>
                  </a:lnTo>
                  <a:lnTo>
                    <a:pt x="483129" y="623413"/>
                  </a:lnTo>
                  <a:lnTo>
                    <a:pt x="524909" y="601131"/>
                  </a:lnTo>
                  <a:lnTo>
                    <a:pt x="562824" y="573614"/>
                  </a:lnTo>
                  <a:lnTo>
                    <a:pt x="596347" y="541368"/>
                  </a:lnTo>
                  <a:lnTo>
                    <a:pt x="624954" y="504898"/>
                  </a:lnTo>
                  <a:lnTo>
                    <a:pt x="648119" y="464710"/>
                  </a:lnTo>
                  <a:lnTo>
                    <a:pt x="665315" y="421311"/>
                  </a:lnTo>
                  <a:lnTo>
                    <a:pt x="676019" y="375205"/>
                  </a:lnTo>
                  <a:lnTo>
                    <a:pt x="679703" y="326897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8374" y="5109209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0" y="326897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7"/>
                  </a:lnTo>
                  <a:lnTo>
                    <a:pt x="676019" y="375205"/>
                  </a:lnTo>
                  <a:lnTo>
                    <a:pt x="665315" y="421311"/>
                  </a:lnTo>
                  <a:lnTo>
                    <a:pt x="648119" y="464710"/>
                  </a:lnTo>
                  <a:lnTo>
                    <a:pt x="624954" y="504898"/>
                  </a:lnTo>
                  <a:lnTo>
                    <a:pt x="596347" y="541368"/>
                  </a:lnTo>
                  <a:lnTo>
                    <a:pt x="562824" y="573614"/>
                  </a:lnTo>
                  <a:lnTo>
                    <a:pt x="524909" y="601131"/>
                  </a:lnTo>
                  <a:lnTo>
                    <a:pt x="483129" y="623413"/>
                  </a:lnTo>
                  <a:lnTo>
                    <a:pt x="438009" y="639955"/>
                  </a:lnTo>
                  <a:lnTo>
                    <a:pt x="390075" y="650251"/>
                  </a:lnTo>
                  <a:lnTo>
                    <a:pt x="339851" y="653795"/>
                  </a:lnTo>
                  <a:lnTo>
                    <a:pt x="289628" y="650251"/>
                  </a:lnTo>
                  <a:lnTo>
                    <a:pt x="241694" y="639955"/>
                  </a:lnTo>
                  <a:lnTo>
                    <a:pt x="196574" y="623413"/>
                  </a:lnTo>
                  <a:lnTo>
                    <a:pt x="154794" y="601131"/>
                  </a:lnTo>
                  <a:lnTo>
                    <a:pt x="116879" y="573614"/>
                  </a:lnTo>
                  <a:lnTo>
                    <a:pt x="83356" y="541368"/>
                  </a:lnTo>
                  <a:lnTo>
                    <a:pt x="54749" y="504898"/>
                  </a:lnTo>
                  <a:lnTo>
                    <a:pt x="31584" y="464710"/>
                  </a:lnTo>
                  <a:lnTo>
                    <a:pt x="14388" y="421311"/>
                  </a:lnTo>
                  <a:lnTo>
                    <a:pt x="3684" y="375205"/>
                  </a:lnTo>
                  <a:lnTo>
                    <a:pt x="0" y="326897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49646" y="5271642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1133" y="2237485"/>
            <a:ext cx="688340" cy="664210"/>
            <a:chOff x="3231133" y="2237485"/>
            <a:chExt cx="688340" cy="664210"/>
          </a:xfrm>
        </p:grpSpPr>
        <p:sp>
          <p:nvSpPr>
            <p:cNvPr id="16" name="object 16"/>
            <p:cNvSpPr/>
            <p:nvPr/>
          </p:nvSpPr>
          <p:spPr>
            <a:xfrm>
              <a:off x="3236213" y="2242565"/>
              <a:ext cx="678180" cy="654050"/>
            </a:xfrm>
            <a:custGeom>
              <a:avLst/>
              <a:gdLst/>
              <a:ahLst/>
              <a:cxnLst/>
              <a:rect l="l" t="t" r="r" b="b"/>
              <a:pathLst>
                <a:path w="678179" h="654050">
                  <a:moveTo>
                    <a:pt x="339089" y="0"/>
                  </a:moveTo>
                  <a:lnTo>
                    <a:pt x="288970" y="3543"/>
                  </a:lnTo>
                  <a:lnTo>
                    <a:pt x="241137" y="13836"/>
                  </a:lnTo>
                  <a:lnTo>
                    <a:pt x="196116" y="30374"/>
                  </a:lnTo>
                  <a:lnTo>
                    <a:pt x="154429" y="52651"/>
                  </a:lnTo>
                  <a:lnTo>
                    <a:pt x="116601" y="80164"/>
                  </a:lnTo>
                  <a:lnTo>
                    <a:pt x="83155" y="112407"/>
                  </a:lnTo>
                  <a:lnTo>
                    <a:pt x="54616" y="148875"/>
                  </a:lnTo>
                  <a:lnTo>
                    <a:pt x="31507" y="189063"/>
                  </a:lnTo>
                  <a:lnTo>
                    <a:pt x="14352" y="232466"/>
                  </a:lnTo>
                  <a:lnTo>
                    <a:pt x="3675" y="278579"/>
                  </a:lnTo>
                  <a:lnTo>
                    <a:pt x="0" y="326898"/>
                  </a:lnTo>
                  <a:lnTo>
                    <a:pt x="3675" y="375216"/>
                  </a:lnTo>
                  <a:lnTo>
                    <a:pt x="14352" y="421329"/>
                  </a:lnTo>
                  <a:lnTo>
                    <a:pt x="31507" y="464732"/>
                  </a:lnTo>
                  <a:lnTo>
                    <a:pt x="54616" y="504920"/>
                  </a:lnTo>
                  <a:lnTo>
                    <a:pt x="83155" y="541388"/>
                  </a:lnTo>
                  <a:lnTo>
                    <a:pt x="116601" y="573631"/>
                  </a:lnTo>
                  <a:lnTo>
                    <a:pt x="154429" y="601144"/>
                  </a:lnTo>
                  <a:lnTo>
                    <a:pt x="196116" y="623421"/>
                  </a:lnTo>
                  <a:lnTo>
                    <a:pt x="241137" y="639959"/>
                  </a:lnTo>
                  <a:lnTo>
                    <a:pt x="288970" y="650252"/>
                  </a:lnTo>
                  <a:lnTo>
                    <a:pt x="339089" y="653796"/>
                  </a:lnTo>
                  <a:lnTo>
                    <a:pt x="389209" y="650252"/>
                  </a:lnTo>
                  <a:lnTo>
                    <a:pt x="437042" y="639959"/>
                  </a:lnTo>
                  <a:lnTo>
                    <a:pt x="482063" y="623421"/>
                  </a:lnTo>
                  <a:lnTo>
                    <a:pt x="523750" y="601144"/>
                  </a:lnTo>
                  <a:lnTo>
                    <a:pt x="561578" y="573631"/>
                  </a:lnTo>
                  <a:lnTo>
                    <a:pt x="595024" y="541388"/>
                  </a:lnTo>
                  <a:lnTo>
                    <a:pt x="623563" y="504920"/>
                  </a:lnTo>
                  <a:lnTo>
                    <a:pt x="646672" y="464732"/>
                  </a:lnTo>
                  <a:lnTo>
                    <a:pt x="663827" y="421329"/>
                  </a:lnTo>
                  <a:lnTo>
                    <a:pt x="674504" y="375216"/>
                  </a:lnTo>
                  <a:lnTo>
                    <a:pt x="678180" y="326898"/>
                  </a:lnTo>
                  <a:lnTo>
                    <a:pt x="674504" y="278579"/>
                  </a:lnTo>
                  <a:lnTo>
                    <a:pt x="663827" y="232466"/>
                  </a:lnTo>
                  <a:lnTo>
                    <a:pt x="646672" y="189063"/>
                  </a:lnTo>
                  <a:lnTo>
                    <a:pt x="623563" y="148875"/>
                  </a:lnTo>
                  <a:lnTo>
                    <a:pt x="595024" y="112407"/>
                  </a:lnTo>
                  <a:lnTo>
                    <a:pt x="561578" y="80164"/>
                  </a:lnTo>
                  <a:lnTo>
                    <a:pt x="523750" y="52651"/>
                  </a:lnTo>
                  <a:lnTo>
                    <a:pt x="482063" y="30374"/>
                  </a:lnTo>
                  <a:lnTo>
                    <a:pt x="437042" y="13836"/>
                  </a:lnTo>
                  <a:lnTo>
                    <a:pt x="389209" y="3543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6213" y="2242565"/>
              <a:ext cx="678180" cy="654050"/>
            </a:xfrm>
            <a:custGeom>
              <a:avLst/>
              <a:gdLst/>
              <a:ahLst/>
              <a:cxnLst/>
              <a:rect l="l" t="t" r="r" b="b"/>
              <a:pathLst>
                <a:path w="678179" h="654050">
                  <a:moveTo>
                    <a:pt x="0" y="326898"/>
                  </a:moveTo>
                  <a:lnTo>
                    <a:pt x="3675" y="278579"/>
                  </a:lnTo>
                  <a:lnTo>
                    <a:pt x="14352" y="232466"/>
                  </a:lnTo>
                  <a:lnTo>
                    <a:pt x="31507" y="189063"/>
                  </a:lnTo>
                  <a:lnTo>
                    <a:pt x="54616" y="148875"/>
                  </a:lnTo>
                  <a:lnTo>
                    <a:pt x="83155" y="112407"/>
                  </a:lnTo>
                  <a:lnTo>
                    <a:pt x="116601" y="80164"/>
                  </a:lnTo>
                  <a:lnTo>
                    <a:pt x="154429" y="52651"/>
                  </a:lnTo>
                  <a:lnTo>
                    <a:pt x="196116" y="30374"/>
                  </a:lnTo>
                  <a:lnTo>
                    <a:pt x="241137" y="13836"/>
                  </a:lnTo>
                  <a:lnTo>
                    <a:pt x="288970" y="3543"/>
                  </a:lnTo>
                  <a:lnTo>
                    <a:pt x="339089" y="0"/>
                  </a:lnTo>
                  <a:lnTo>
                    <a:pt x="389209" y="3543"/>
                  </a:lnTo>
                  <a:lnTo>
                    <a:pt x="437042" y="13836"/>
                  </a:lnTo>
                  <a:lnTo>
                    <a:pt x="482063" y="30374"/>
                  </a:lnTo>
                  <a:lnTo>
                    <a:pt x="523750" y="52651"/>
                  </a:lnTo>
                  <a:lnTo>
                    <a:pt x="561578" y="80164"/>
                  </a:lnTo>
                  <a:lnTo>
                    <a:pt x="595024" y="112407"/>
                  </a:lnTo>
                  <a:lnTo>
                    <a:pt x="623563" y="148875"/>
                  </a:lnTo>
                  <a:lnTo>
                    <a:pt x="646672" y="189063"/>
                  </a:lnTo>
                  <a:lnTo>
                    <a:pt x="663827" y="232466"/>
                  </a:lnTo>
                  <a:lnTo>
                    <a:pt x="674504" y="278579"/>
                  </a:lnTo>
                  <a:lnTo>
                    <a:pt x="678180" y="326898"/>
                  </a:lnTo>
                  <a:lnTo>
                    <a:pt x="674504" y="375216"/>
                  </a:lnTo>
                  <a:lnTo>
                    <a:pt x="663827" y="421329"/>
                  </a:lnTo>
                  <a:lnTo>
                    <a:pt x="646672" y="464732"/>
                  </a:lnTo>
                  <a:lnTo>
                    <a:pt x="623563" y="504920"/>
                  </a:lnTo>
                  <a:lnTo>
                    <a:pt x="595024" y="541388"/>
                  </a:lnTo>
                  <a:lnTo>
                    <a:pt x="561578" y="573631"/>
                  </a:lnTo>
                  <a:lnTo>
                    <a:pt x="523750" y="601144"/>
                  </a:lnTo>
                  <a:lnTo>
                    <a:pt x="482063" y="623421"/>
                  </a:lnTo>
                  <a:lnTo>
                    <a:pt x="437042" y="639959"/>
                  </a:lnTo>
                  <a:lnTo>
                    <a:pt x="389209" y="650252"/>
                  </a:lnTo>
                  <a:lnTo>
                    <a:pt x="339089" y="653796"/>
                  </a:lnTo>
                  <a:lnTo>
                    <a:pt x="288970" y="650252"/>
                  </a:lnTo>
                  <a:lnTo>
                    <a:pt x="241137" y="639959"/>
                  </a:lnTo>
                  <a:lnTo>
                    <a:pt x="196116" y="623421"/>
                  </a:lnTo>
                  <a:lnTo>
                    <a:pt x="154429" y="601144"/>
                  </a:lnTo>
                  <a:lnTo>
                    <a:pt x="116601" y="573631"/>
                  </a:lnTo>
                  <a:lnTo>
                    <a:pt x="83155" y="541388"/>
                  </a:lnTo>
                  <a:lnTo>
                    <a:pt x="54616" y="504920"/>
                  </a:lnTo>
                  <a:lnTo>
                    <a:pt x="31507" y="464732"/>
                  </a:lnTo>
                  <a:lnTo>
                    <a:pt x="14352" y="421329"/>
                  </a:lnTo>
                  <a:lnTo>
                    <a:pt x="3675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03803" y="2404109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61202" y="2237485"/>
            <a:ext cx="690245" cy="664210"/>
            <a:chOff x="6061202" y="2237485"/>
            <a:chExt cx="690245" cy="664210"/>
          </a:xfrm>
        </p:grpSpPr>
        <p:sp>
          <p:nvSpPr>
            <p:cNvPr id="20" name="object 20"/>
            <p:cNvSpPr/>
            <p:nvPr/>
          </p:nvSpPr>
          <p:spPr>
            <a:xfrm>
              <a:off x="6066282" y="2242565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8"/>
                  </a:lnTo>
                  <a:lnTo>
                    <a:pt x="3684" y="375216"/>
                  </a:lnTo>
                  <a:lnTo>
                    <a:pt x="14388" y="421329"/>
                  </a:lnTo>
                  <a:lnTo>
                    <a:pt x="31584" y="464732"/>
                  </a:lnTo>
                  <a:lnTo>
                    <a:pt x="54749" y="504920"/>
                  </a:lnTo>
                  <a:lnTo>
                    <a:pt x="83356" y="541388"/>
                  </a:lnTo>
                  <a:lnTo>
                    <a:pt x="116879" y="573631"/>
                  </a:lnTo>
                  <a:lnTo>
                    <a:pt x="154794" y="601144"/>
                  </a:lnTo>
                  <a:lnTo>
                    <a:pt x="196574" y="623421"/>
                  </a:lnTo>
                  <a:lnTo>
                    <a:pt x="241694" y="639959"/>
                  </a:lnTo>
                  <a:lnTo>
                    <a:pt x="289628" y="650252"/>
                  </a:lnTo>
                  <a:lnTo>
                    <a:pt x="339851" y="653796"/>
                  </a:lnTo>
                  <a:lnTo>
                    <a:pt x="390075" y="650252"/>
                  </a:lnTo>
                  <a:lnTo>
                    <a:pt x="438009" y="639959"/>
                  </a:lnTo>
                  <a:lnTo>
                    <a:pt x="483129" y="623421"/>
                  </a:lnTo>
                  <a:lnTo>
                    <a:pt x="524909" y="601144"/>
                  </a:lnTo>
                  <a:lnTo>
                    <a:pt x="562824" y="573631"/>
                  </a:lnTo>
                  <a:lnTo>
                    <a:pt x="596347" y="541388"/>
                  </a:lnTo>
                  <a:lnTo>
                    <a:pt x="624954" y="504920"/>
                  </a:lnTo>
                  <a:lnTo>
                    <a:pt x="648119" y="464732"/>
                  </a:lnTo>
                  <a:lnTo>
                    <a:pt x="665315" y="421329"/>
                  </a:lnTo>
                  <a:lnTo>
                    <a:pt x="676019" y="375216"/>
                  </a:lnTo>
                  <a:lnTo>
                    <a:pt x="679703" y="326898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6282" y="2242565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0" y="326898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8"/>
                  </a:lnTo>
                  <a:lnTo>
                    <a:pt x="676019" y="375216"/>
                  </a:lnTo>
                  <a:lnTo>
                    <a:pt x="665315" y="421329"/>
                  </a:lnTo>
                  <a:lnTo>
                    <a:pt x="648119" y="464732"/>
                  </a:lnTo>
                  <a:lnTo>
                    <a:pt x="624954" y="504920"/>
                  </a:lnTo>
                  <a:lnTo>
                    <a:pt x="596347" y="541388"/>
                  </a:lnTo>
                  <a:lnTo>
                    <a:pt x="562824" y="573631"/>
                  </a:lnTo>
                  <a:lnTo>
                    <a:pt x="524909" y="601144"/>
                  </a:lnTo>
                  <a:lnTo>
                    <a:pt x="483129" y="623421"/>
                  </a:lnTo>
                  <a:lnTo>
                    <a:pt x="438009" y="639959"/>
                  </a:lnTo>
                  <a:lnTo>
                    <a:pt x="390075" y="650252"/>
                  </a:lnTo>
                  <a:lnTo>
                    <a:pt x="339851" y="653796"/>
                  </a:lnTo>
                  <a:lnTo>
                    <a:pt x="289628" y="650252"/>
                  </a:lnTo>
                  <a:lnTo>
                    <a:pt x="241694" y="639959"/>
                  </a:lnTo>
                  <a:lnTo>
                    <a:pt x="196574" y="623421"/>
                  </a:lnTo>
                  <a:lnTo>
                    <a:pt x="154794" y="601144"/>
                  </a:lnTo>
                  <a:lnTo>
                    <a:pt x="116879" y="573631"/>
                  </a:lnTo>
                  <a:lnTo>
                    <a:pt x="83356" y="541388"/>
                  </a:lnTo>
                  <a:lnTo>
                    <a:pt x="54749" y="504920"/>
                  </a:lnTo>
                  <a:lnTo>
                    <a:pt x="31584" y="464732"/>
                  </a:lnTo>
                  <a:lnTo>
                    <a:pt x="14388" y="421329"/>
                  </a:lnTo>
                  <a:lnTo>
                    <a:pt x="3684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35014" y="2404109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45405" y="2237485"/>
            <a:ext cx="690245" cy="664210"/>
            <a:chOff x="4645405" y="2237485"/>
            <a:chExt cx="690245" cy="664210"/>
          </a:xfrm>
        </p:grpSpPr>
        <p:sp>
          <p:nvSpPr>
            <p:cNvPr id="24" name="object 24"/>
            <p:cNvSpPr/>
            <p:nvPr/>
          </p:nvSpPr>
          <p:spPr>
            <a:xfrm>
              <a:off x="4650485" y="2242565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8"/>
                  </a:lnTo>
                  <a:lnTo>
                    <a:pt x="3684" y="375216"/>
                  </a:lnTo>
                  <a:lnTo>
                    <a:pt x="14388" y="421329"/>
                  </a:lnTo>
                  <a:lnTo>
                    <a:pt x="31584" y="464732"/>
                  </a:lnTo>
                  <a:lnTo>
                    <a:pt x="54749" y="504920"/>
                  </a:lnTo>
                  <a:lnTo>
                    <a:pt x="83356" y="541388"/>
                  </a:lnTo>
                  <a:lnTo>
                    <a:pt x="116879" y="573631"/>
                  </a:lnTo>
                  <a:lnTo>
                    <a:pt x="154794" y="601144"/>
                  </a:lnTo>
                  <a:lnTo>
                    <a:pt x="196574" y="623421"/>
                  </a:lnTo>
                  <a:lnTo>
                    <a:pt x="241694" y="639959"/>
                  </a:lnTo>
                  <a:lnTo>
                    <a:pt x="289628" y="650252"/>
                  </a:lnTo>
                  <a:lnTo>
                    <a:pt x="339851" y="653796"/>
                  </a:lnTo>
                  <a:lnTo>
                    <a:pt x="390075" y="650252"/>
                  </a:lnTo>
                  <a:lnTo>
                    <a:pt x="438009" y="639959"/>
                  </a:lnTo>
                  <a:lnTo>
                    <a:pt x="483129" y="623421"/>
                  </a:lnTo>
                  <a:lnTo>
                    <a:pt x="524909" y="601144"/>
                  </a:lnTo>
                  <a:lnTo>
                    <a:pt x="562824" y="573631"/>
                  </a:lnTo>
                  <a:lnTo>
                    <a:pt x="596347" y="541388"/>
                  </a:lnTo>
                  <a:lnTo>
                    <a:pt x="624954" y="504920"/>
                  </a:lnTo>
                  <a:lnTo>
                    <a:pt x="648119" y="464732"/>
                  </a:lnTo>
                  <a:lnTo>
                    <a:pt x="665315" y="421329"/>
                  </a:lnTo>
                  <a:lnTo>
                    <a:pt x="676019" y="375216"/>
                  </a:lnTo>
                  <a:lnTo>
                    <a:pt x="679703" y="326898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0485" y="2242565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0" y="326898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8"/>
                  </a:lnTo>
                  <a:lnTo>
                    <a:pt x="676019" y="375216"/>
                  </a:lnTo>
                  <a:lnTo>
                    <a:pt x="665315" y="421329"/>
                  </a:lnTo>
                  <a:lnTo>
                    <a:pt x="648119" y="464732"/>
                  </a:lnTo>
                  <a:lnTo>
                    <a:pt x="624954" y="504920"/>
                  </a:lnTo>
                  <a:lnTo>
                    <a:pt x="596347" y="541388"/>
                  </a:lnTo>
                  <a:lnTo>
                    <a:pt x="562824" y="573631"/>
                  </a:lnTo>
                  <a:lnTo>
                    <a:pt x="524909" y="601144"/>
                  </a:lnTo>
                  <a:lnTo>
                    <a:pt x="483129" y="623421"/>
                  </a:lnTo>
                  <a:lnTo>
                    <a:pt x="438009" y="639959"/>
                  </a:lnTo>
                  <a:lnTo>
                    <a:pt x="390075" y="650252"/>
                  </a:lnTo>
                  <a:lnTo>
                    <a:pt x="339851" y="653796"/>
                  </a:lnTo>
                  <a:lnTo>
                    <a:pt x="289628" y="650252"/>
                  </a:lnTo>
                  <a:lnTo>
                    <a:pt x="241694" y="639959"/>
                  </a:lnTo>
                  <a:lnTo>
                    <a:pt x="196574" y="623421"/>
                  </a:lnTo>
                  <a:lnTo>
                    <a:pt x="154794" y="601144"/>
                  </a:lnTo>
                  <a:lnTo>
                    <a:pt x="116879" y="573631"/>
                  </a:lnTo>
                  <a:lnTo>
                    <a:pt x="83356" y="541388"/>
                  </a:lnTo>
                  <a:lnTo>
                    <a:pt x="54749" y="504920"/>
                  </a:lnTo>
                  <a:lnTo>
                    <a:pt x="31584" y="464732"/>
                  </a:lnTo>
                  <a:lnTo>
                    <a:pt x="14388" y="421329"/>
                  </a:lnTo>
                  <a:lnTo>
                    <a:pt x="3684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22646" y="2404109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76997" y="2251201"/>
            <a:ext cx="690245" cy="662940"/>
            <a:chOff x="7476997" y="2251201"/>
            <a:chExt cx="690245" cy="662940"/>
          </a:xfrm>
        </p:grpSpPr>
        <p:sp>
          <p:nvSpPr>
            <p:cNvPr id="28" name="object 28"/>
            <p:cNvSpPr/>
            <p:nvPr/>
          </p:nvSpPr>
          <p:spPr>
            <a:xfrm>
              <a:off x="7482077" y="2256281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4" h="652780">
                  <a:moveTo>
                    <a:pt x="339851" y="0"/>
                  </a:moveTo>
                  <a:lnTo>
                    <a:pt x="289628" y="3536"/>
                  </a:lnTo>
                  <a:lnTo>
                    <a:pt x="241694" y="13811"/>
                  </a:lnTo>
                  <a:lnTo>
                    <a:pt x="196574" y="30317"/>
                  </a:lnTo>
                  <a:lnTo>
                    <a:pt x="154794" y="52551"/>
                  </a:lnTo>
                  <a:lnTo>
                    <a:pt x="116879" y="80007"/>
                  </a:lnTo>
                  <a:lnTo>
                    <a:pt x="83356" y="112180"/>
                  </a:lnTo>
                  <a:lnTo>
                    <a:pt x="54749" y="148566"/>
                  </a:lnTo>
                  <a:lnTo>
                    <a:pt x="31584" y="188659"/>
                  </a:lnTo>
                  <a:lnTo>
                    <a:pt x="14388" y="231956"/>
                  </a:lnTo>
                  <a:lnTo>
                    <a:pt x="3684" y="277949"/>
                  </a:lnTo>
                  <a:lnTo>
                    <a:pt x="0" y="326135"/>
                  </a:lnTo>
                  <a:lnTo>
                    <a:pt x="3684" y="374322"/>
                  </a:lnTo>
                  <a:lnTo>
                    <a:pt x="14388" y="420315"/>
                  </a:lnTo>
                  <a:lnTo>
                    <a:pt x="31584" y="463612"/>
                  </a:lnTo>
                  <a:lnTo>
                    <a:pt x="54749" y="503705"/>
                  </a:lnTo>
                  <a:lnTo>
                    <a:pt x="83356" y="540091"/>
                  </a:lnTo>
                  <a:lnTo>
                    <a:pt x="116879" y="572264"/>
                  </a:lnTo>
                  <a:lnTo>
                    <a:pt x="154794" y="599720"/>
                  </a:lnTo>
                  <a:lnTo>
                    <a:pt x="196574" y="621954"/>
                  </a:lnTo>
                  <a:lnTo>
                    <a:pt x="241694" y="638460"/>
                  </a:lnTo>
                  <a:lnTo>
                    <a:pt x="289628" y="648735"/>
                  </a:lnTo>
                  <a:lnTo>
                    <a:pt x="339851" y="652271"/>
                  </a:lnTo>
                  <a:lnTo>
                    <a:pt x="390075" y="648735"/>
                  </a:lnTo>
                  <a:lnTo>
                    <a:pt x="438009" y="638460"/>
                  </a:lnTo>
                  <a:lnTo>
                    <a:pt x="483129" y="621954"/>
                  </a:lnTo>
                  <a:lnTo>
                    <a:pt x="524909" y="599720"/>
                  </a:lnTo>
                  <a:lnTo>
                    <a:pt x="562824" y="572264"/>
                  </a:lnTo>
                  <a:lnTo>
                    <a:pt x="596347" y="540091"/>
                  </a:lnTo>
                  <a:lnTo>
                    <a:pt x="624954" y="503705"/>
                  </a:lnTo>
                  <a:lnTo>
                    <a:pt x="648119" y="463612"/>
                  </a:lnTo>
                  <a:lnTo>
                    <a:pt x="665315" y="420315"/>
                  </a:lnTo>
                  <a:lnTo>
                    <a:pt x="676019" y="374322"/>
                  </a:lnTo>
                  <a:lnTo>
                    <a:pt x="679703" y="326135"/>
                  </a:lnTo>
                  <a:lnTo>
                    <a:pt x="676019" y="277949"/>
                  </a:lnTo>
                  <a:lnTo>
                    <a:pt x="665315" y="231956"/>
                  </a:lnTo>
                  <a:lnTo>
                    <a:pt x="648119" y="188659"/>
                  </a:lnTo>
                  <a:lnTo>
                    <a:pt x="624954" y="148566"/>
                  </a:lnTo>
                  <a:lnTo>
                    <a:pt x="596347" y="112180"/>
                  </a:lnTo>
                  <a:lnTo>
                    <a:pt x="562824" y="80007"/>
                  </a:lnTo>
                  <a:lnTo>
                    <a:pt x="524909" y="52551"/>
                  </a:lnTo>
                  <a:lnTo>
                    <a:pt x="483129" y="30317"/>
                  </a:lnTo>
                  <a:lnTo>
                    <a:pt x="438009" y="13811"/>
                  </a:lnTo>
                  <a:lnTo>
                    <a:pt x="390075" y="3536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82077" y="2256281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4" h="652780">
                  <a:moveTo>
                    <a:pt x="0" y="326135"/>
                  </a:moveTo>
                  <a:lnTo>
                    <a:pt x="3684" y="277949"/>
                  </a:lnTo>
                  <a:lnTo>
                    <a:pt x="14388" y="231956"/>
                  </a:lnTo>
                  <a:lnTo>
                    <a:pt x="31584" y="188659"/>
                  </a:lnTo>
                  <a:lnTo>
                    <a:pt x="54749" y="148566"/>
                  </a:lnTo>
                  <a:lnTo>
                    <a:pt x="83356" y="112180"/>
                  </a:lnTo>
                  <a:lnTo>
                    <a:pt x="116879" y="80007"/>
                  </a:lnTo>
                  <a:lnTo>
                    <a:pt x="154794" y="52551"/>
                  </a:lnTo>
                  <a:lnTo>
                    <a:pt x="196574" y="30317"/>
                  </a:lnTo>
                  <a:lnTo>
                    <a:pt x="241694" y="13811"/>
                  </a:lnTo>
                  <a:lnTo>
                    <a:pt x="289628" y="3536"/>
                  </a:lnTo>
                  <a:lnTo>
                    <a:pt x="339851" y="0"/>
                  </a:lnTo>
                  <a:lnTo>
                    <a:pt x="390075" y="3536"/>
                  </a:lnTo>
                  <a:lnTo>
                    <a:pt x="438009" y="13811"/>
                  </a:lnTo>
                  <a:lnTo>
                    <a:pt x="483129" y="30317"/>
                  </a:lnTo>
                  <a:lnTo>
                    <a:pt x="524909" y="52551"/>
                  </a:lnTo>
                  <a:lnTo>
                    <a:pt x="562824" y="80007"/>
                  </a:lnTo>
                  <a:lnTo>
                    <a:pt x="596347" y="112180"/>
                  </a:lnTo>
                  <a:lnTo>
                    <a:pt x="624954" y="148566"/>
                  </a:lnTo>
                  <a:lnTo>
                    <a:pt x="648119" y="188659"/>
                  </a:lnTo>
                  <a:lnTo>
                    <a:pt x="665315" y="231956"/>
                  </a:lnTo>
                  <a:lnTo>
                    <a:pt x="676019" y="277949"/>
                  </a:lnTo>
                  <a:lnTo>
                    <a:pt x="679703" y="326135"/>
                  </a:lnTo>
                  <a:lnTo>
                    <a:pt x="676019" y="374322"/>
                  </a:lnTo>
                  <a:lnTo>
                    <a:pt x="665315" y="420315"/>
                  </a:lnTo>
                  <a:lnTo>
                    <a:pt x="648119" y="463612"/>
                  </a:lnTo>
                  <a:lnTo>
                    <a:pt x="624954" y="503705"/>
                  </a:lnTo>
                  <a:lnTo>
                    <a:pt x="596347" y="540091"/>
                  </a:lnTo>
                  <a:lnTo>
                    <a:pt x="562824" y="572264"/>
                  </a:lnTo>
                  <a:lnTo>
                    <a:pt x="524909" y="599720"/>
                  </a:lnTo>
                  <a:lnTo>
                    <a:pt x="483129" y="621954"/>
                  </a:lnTo>
                  <a:lnTo>
                    <a:pt x="438009" y="638460"/>
                  </a:lnTo>
                  <a:lnTo>
                    <a:pt x="390075" y="648735"/>
                  </a:lnTo>
                  <a:lnTo>
                    <a:pt x="339851" y="652271"/>
                  </a:lnTo>
                  <a:lnTo>
                    <a:pt x="289628" y="648735"/>
                  </a:lnTo>
                  <a:lnTo>
                    <a:pt x="241694" y="638460"/>
                  </a:lnTo>
                  <a:lnTo>
                    <a:pt x="196574" y="621954"/>
                  </a:lnTo>
                  <a:lnTo>
                    <a:pt x="154794" y="599720"/>
                  </a:lnTo>
                  <a:lnTo>
                    <a:pt x="116879" y="572264"/>
                  </a:lnTo>
                  <a:lnTo>
                    <a:pt x="83356" y="540091"/>
                  </a:lnTo>
                  <a:lnTo>
                    <a:pt x="54749" y="503705"/>
                  </a:lnTo>
                  <a:lnTo>
                    <a:pt x="31584" y="463612"/>
                  </a:lnTo>
                  <a:lnTo>
                    <a:pt x="14388" y="420315"/>
                  </a:lnTo>
                  <a:lnTo>
                    <a:pt x="3684" y="374322"/>
                  </a:lnTo>
                  <a:lnTo>
                    <a:pt x="0" y="326135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98740" y="2417190"/>
            <a:ext cx="24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42282" y="5393944"/>
            <a:ext cx="2152015" cy="85725"/>
          </a:xfrm>
          <a:custGeom>
            <a:avLst/>
            <a:gdLst/>
            <a:ahLst/>
            <a:cxnLst/>
            <a:rect l="l" t="t" r="r" b="b"/>
            <a:pathLst>
              <a:path w="2152015" h="85725">
                <a:moveTo>
                  <a:pt x="736219" y="42926"/>
                </a:moveTo>
                <a:lnTo>
                  <a:pt x="707555" y="28575"/>
                </a:lnTo>
                <a:lnTo>
                  <a:pt x="650494" y="0"/>
                </a:lnTo>
                <a:lnTo>
                  <a:pt x="650494" y="28575"/>
                </a:lnTo>
                <a:lnTo>
                  <a:pt x="0" y="28575"/>
                </a:lnTo>
                <a:lnTo>
                  <a:pt x="0" y="57150"/>
                </a:lnTo>
                <a:lnTo>
                  <a:pt x="650494" y="57150"/>
                </a:lnTo>
                <a:lnTo>
                  <a:pt x="650494" y="85725"/>
                </a:lnTo>
                <a:lnTo>
                  <a:pt x="707720" y="57150"/>
                </a:lnTo>
                <a:lnTo>
                  <a:pt x="736219" y="42926"/>
                </a:lnTo>
                <a:close/>
              </a:path>
              <a:path w="2152015" h="85725">
                <a:moveTo>
                  <a:pt x="2152015" y="42926"/>
                </a:moveTo>
                <a:lnTo>
                  <a:pt x="2123351" y="28575"/>
                </a:lnTo>
                <a:lnTo>
                  <a:pt x="2066290" y="0"/>
                </a:lnTo>
                <a:lnTo>
                  <a:pt x="2066290" y="28575"/>
                </a:lnTo>
                <a:lnTo>
                  <a:pt x="1415796" y="28575"/>
                </a:lnTo>
                <a:lnTo>
                  <a:pt x="1415796" y="57150"/>
                </a:lnTo>
                <a:lnTo>
                  <a:pt x="2066290" y="57150"/>
                </a:lnTo>
                <a:lnTo>
                  <a:pt x="2066290" y="85725"/>
                </a:lnTo>
                <a:lnTo>
                  <a:pt x="2123516" y="57150"/>
                </a:lnTo>
                <a:lnTo>
                  <a:pt x="2152015" y="4292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231133" y="2512186"/>
            <a:ext cx="4251325" cy="1925955"/>
            <a:chOff x="3231133" y="2512186"/>
            <a:chExt cx="4251325" cy="1925955"/>
          </a:xfrm>
        </p:grpSpPr>
        <p:sp>
          <p:nvSpPr>
            <p:cNvPr id="33" name="object 33"/>
            <p:cNvSpPr/>
            <p:nvPr/>
          </p:nvSpPr>
          <p:spPr>
            <a:xfrm>
              <a:off x="3914394" y="2512186"/>
              <a:ext cx="3568065" cy="90805"/>
            </a:xfrm>
            <a:custGeom>
              <a:avLst/>
              <a:gdLst/>
              <a:ahLst/>
              <a:cxnLst/>
              <a:rect l="l" t="t" r="r" b="b"/>
              <a:pathLst>
                <a:path w="3568065" h="90805">
                  <a:moveTo>
                    <a:pt x="736219" y="47371"/>
                  </a:moveTo>
                  <a:lnTo>
                    <a:pt x="650494" y="4572"/>
                  </a:lnTo>
                  <a:lnTo>
                    <a:pt x="650494" y="33147"/>
                  </a:lnTo>
                  <a:lnTo>
                    <a:pt x="0" y="33020"/>
                  </a:lnTo>
                  <a:lnTo>
                    <a:pt x="0" y="61595"/>
                  </a:lnTo>
                  <a:lnTo>
                    <a:pt x="650494" y="61722"/>
                  </a:lnTo>
                  <a:lnTo>
                    <a:pt x="650494" y="90297"/>
                  </a:lnTo>
                  <a:lnTo>
                    <a:pt x="707555" y="61722"/>
                  </a:lnTo>
                  <a:lnTo>
                    <a:pt x="736219" y="47371"/>
                  </a:lnTo>
                  <a:close/>
                </a:path>
                <a:path w="3568065" h="90805">
                  <a:moveTo>
                    <a:pt x="2152015" y="47371"/>
                  </a:moveTo>
                  <a:lnTo>
                    <a:pt x="2066290" y="4572"/>
                  </a:lnTo>
                  <a:lnTo>
                    <a:pt x="2066290" y="33147"/>
                  </a:lnTo>
                  <a:lnTo>
                    <a:pt x="1415796" y="33020"/>
                  </a:lnTo>
                  <a:lnTo>
                    <a:pt x="1415796" y="61595"/>
                  </a:lnTo>
                  <a:lnTo>
                    <a:pt x="2066290" y="61722"/>
                  </a:lnTo>
                  <a:lnTo>
                    <a:pt x="2066290" y="90297"/>
                  </a:lnTo>
                  <a:lnTo>
                    <a:pt x="2123351" y="61722"/>
                  </a:lnTo>
                  <a:lnTo>
                    <a:pt x="2152015" y="47371"/>
                  </a:lnTo>
                  <a:close/>
                </a:path>
                <a:path w="3568065" h="90805">
                  <a:moveTo>
                    <a:pt x="3567811" y="42799"/>
                  </a:moveTo>
                  <a:lnTo>
                    <a:pt x="3482086" y="0"/>
                  </a:lnTo>
                  <a:lnTo>
                    <a:pt x="3482086" y="28575"/>
                  </a:lnTo>
                  <a:lnTo>
                    <a:pt x="2831592" y="28448"/>
                  </a:lnTo>
                  <a:lnTo>
                    <a:pt x="2831592" y="57023"/>
                  </a:lnTo>
                  <a:lnTo>
                    <a:pt x="3482086" y="57150"/>
                  </a:lnTo>
                  <a:lnTo>
                    <a:pt x="3482086" y="85725"/>
                  </a:lnTo>
                  <a:lnTo>
                    <a:pt x="3539147" y="57150"/>
                  </a:lnTo>
                  <a:lnTo>
                    <a:pt x="3567811" y="4279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6213" y="3780281"/>
              <a:ext cx="678180" cy="652780"/>
            </a:xfrm>
            <a:custGeom>
              <a:avLst/>
              <a:gdLst/>
              <a:ahLst/>
              <a:cxnLst/>
              <a:rect l="l" t="t" r="r" b="b"/>
              <a:pathLst>
                <a:path w="678179" h="652779">
                  <a:moveTo>
                    <a:pt x="339089" y="0"/>
                  </a:moveTo>
                  <a:lnTo>
                    <a:pt x="288970" y="3536"/>
                  </a:lnTo>
                  <a:lnTo>
                    <a:pt x="241137" y="13811"/>
                  </a:lnTo>
                  <a:lnTo>
                    <a:pt x="196116" y="30317"/>
                  </a:lnTo>
                  <a:lnTo>
                    <a:pt x="154429" y="52551"/>
                  </a:lnTo>
                  <a:lnTo>
                    <a:pt x="116601" y="80007"/>
                  </a:lnTo>
                  <a:lnTo>
                    <a:pt x="83155" y="112180"/>
                  </a:lnTo>
                  <a:lnTo>
                    <a:pt x="54616" y="148566"/>
                  </a:lnTo>
                  <a:lnTo>
                    <a:pt x="31507" y="188659"/>
                  </a:lnTo>
                  <a:lnTo>
                    <a:pt x="14352" y="231956"/>
                  </a:lnTo>
                  <a:lnTo>
                    <a:pt x="3675" y="277949"/>
                  </a:lnTo>
                  <a:lnTo>
                    <a:pt x="0" y="326136"/>
                  </a:lnTo>
                  <a:lnTo>
                    <a:pt x="3675" y="374322"/>
                  </a:lnTo>
                  <a:lnTo>
                    <a:pt x="14352" y="420315"/>
                  </a:lnTo>
                  <a:lnTo>
                    <a:pt x="31507" y="463612"/>
                  </a:lnTo>
                  <a:lnTo>
                    <a:pt x="54616" y="503705"/>
                  </a:lnTo>
                  <a:lnTo>
                    <a:pt x="83155" y="540091"/>
                  </a:lnTo>
                  <a:lnTo>
                    <a:pt x="116601" y="572264"/>
                  </a:lnTo>
                  <a:lnTo>
                    <a:pt x="154429" y="599720"/>
                  </a:lnTo>
                  <a:lnTo>
                    <a:pt x="196116" y="621954"/>
                  </a:lnTo>
                  <a:lnTo>
                    <a:pt x="241137" y="638460"/>
                  </a:lnTo>
                  <a:lnTo>
                    <a:pt x="288970" y="648735"/>
                  </a:lnTo>
                  <a:lnTo>
                    <a:pt x="339089" y="652272"/>
                  </a:lnTo>
                  <a:lnTo>
                    <a:pt x="389209" y="648735"/>
                  </a:lnTo>
                  <a:lnTo>
                    <a:pt x="437042" y="638460"/>
                  </a:lnTo>
                  <a:lnTo>
                    <a:pt x="482063" y="621954"/>
                  </a:lnTo>
                  <a:lnTo>
                    <a:pt x="523750" y="599720"/>
                  </a:lnTo>
                  <a:lnTo>
                    <a:pt x="561578" y="572264"/>
                  </a:lnTo>
                  <a:lnTo>
                    <a:pt x="595024" y="540091"/>
                  </a:lnTo>
                  <a:lnTo>
                    <a:pt x="623563" y="503705"/>
                  </a:lnTo>
                  <a:lnTo>
                    <a:pt x="646672" y="463612"/>
                  </a:lnTo>
                  <a:lnTo>
                    <a:pt x="663827" y="420315"/>
                  </a:lnTo>
                  <a:lnTo>
                    <a:pt x="674504" y="374322"/>
                  </a:lnTo>
                  <a:lnTo>
                    <a:pt x="678180" y="326136"/>
                  </a:lnTo>
                  <a:lnTo>
                    <a:pt x="674504" y="277949"/>
                  </a:lnTo>
                  <a:lnTo>
                    <a:pt x="663827" y="231956"/>
                  </a:lnTo>
                  <a:lnTo>
                    <a:pt x="646672" y="188659"/>
                  </a:lnTo>
                  <a:lnTo>
                    <a:pt x="623563" y="148566"/>
                  </a:lnTo>
                  <a:lnTo>
                    <a:pt x="595024" y="112180"/>
                  </a:lnTo>
                  <a:lnTo>
                    <a:pt x="561578" y="80007"/>
                  </a:lnTo>
                  <a:lnTo>
                    <a:pt x="523750" y="52551"/>
                  </a:lnTo>
                  <a:lnTo>
                    <a:pt x="482063" y="30317"/>
                  </a:lnTo>
                  <a:lnTo>
                    <a:pt x="437042" y="13811"/>
                  </a:lnTo>
                  <a:lnTo>
                    <a:pt x="389209" y="3536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36213" y="3780281"/>
              <a:ext cx="678180" cy="652780"/>
            </a:xfrm>
            <a:custGeom>
              <a:avLst/>
              <a:gdLst/>
              <a:ahLst/>
              <a:cxnLst/>
              <a:rect l="l" t="t" r="r" b="b"/>
              <a:pathLst>
                <a:path w="678179" h="652779">
                  <a:moveTo>
                    <a:pt x="0" y="326136"/>
                  </a:moveTo>
                  <a:lnTo>
                    <a:pt x="3675" y="277949"/>
                  </a:lnTo>
                  <a:lnTo>
                    <a:pt x="14352" y="231956"/>
                  </a:lnTo>
                  <a:lnTo>
                    <a:pt x="31507" y="188659"/>
                  </a:lnTo>
                  <a:lnTo>
                    <a:pt x="54616" y="148566"/>
                  </a:lnTo>
                  <a:lnTo>
                    <a:pt x="83155" y="112180"/>
                  </a:lnTo>
                  <a:lnTo>
                    <a:pt x="116601" y="80007"/>
                  </a:lnTo>
                  <a:lnTo>
                    <a:pt x="154429" y="52551"/>
                  </a:lnTo>
                  <a:lnTo>
                    <a:pt x="196116" y="30317"/>
                  </a:lnTo>
                  <a:lnTo>
                    <a:pt x="241137" y="13811"/>
                  </a:lnTo>
                  <a:lnTo>
                    <a:pt x="288970" y="3536"/>
                  </a:lnTo>
                  <a:lnTo>
                    <a:pt x="339089" y="0"/>
                  </a:lnTo>
                  <a:lnTo>
                    <a:pt x="389209" y="3536"/>
                  </a:lnTo>
                  <a:lnTo>
                    <a:pt x="437042" y="13811"/>
                  </a:lnTo>
                  <a:lnTo>
                    <a:pt x="482063" y="30317"/>
                  </a:lnTo>
                  <a:lnTo>
                    <a:pt x="523750" y="52551"/>
                  </a:lnTo>
                  <a:lnTo>
                    <a:pt x="561578" y="80007"/>
                  </a:lnTo>
                  <a:lnTo>
                    <a:pt x="595024" y="112180"/>
                  </a:lnTo>
                  <a:lnTo>
                    <a:pt x="623563" y="148566"/>
                  </a:lnTo>
                  <a:lnTo>
                    <a:pt x="646672" y="188659"/>
                  </a:lnTo>
                  <a:lnTo>
                    <a:pt x="663827" y="231956"/>
                  </a:lnTo>
                  <a:lnTo>
                    <a:pt x="674504" y="277949"/>
                  </a:lnTo>
                  <a:lnTo>
                    <a:pt x="678180" y="326136"/>
                  </a:lnTo>
                  <a:lnTo>
                    <a:pt x="674504" y="374322"/>
                  </a:lnTo>
                  <a:lnTo>
                    <a:pt x="663827" y="420315"/>
                  </a:lnTo>
                  <a:lnTo>
                    <a:pt x="646672" y="463612"/>
                  </a:lnTo>
                  <a:lnTo>
                    <a:pt x="623563" y="503705"/>
                  </a:lnTo>
                  <a:lnTo>
                    <a:pt x="595024" y="540091"/>
                  </a:lnTo>
                  <a:lnTo>
                    <a:pt x="561578" y="572264"/>
                  </a:lnTo>
                  <a:lnTo>
                    <a:pt x="523750" y="599720"/>
                  </a:lnTo>
                  <a:lnTo>
                    <a:pt x="482063" y="621954"/>
                  </a:lnTo>
                  <a:lnTo>
                    <a:pt x="437042" y="638460"/>
                  </a:lnTo>
                  <a:lnTo>
                    <a:pt x="389209" y="648735"/>
                  </a:lnTo>
                  <a:lnTo>
                    <a:pt x="339089" y="652272"/>
                  </a:lnTo>
                  <a:lnTo>
                    <a:pt x="288970" y="648735"/>
                  </a:lnTo>
                  <a:lnTo>
                    <a:pt x="241137" y="638460"/>
                  </a:lnTo>
                  <a:lnTo>
                    <a:pt x="196116" y="621954"/>
                  </a:lnTo>
                  <a:lnTo>
                    <a:pt x="154429" y="599720"/>
                  </a:lnTo>
                  <a:lnTo>
                    <a:pt x="116601" y="572264"/>
                  </a:lnTo>
                  <a:lnTo>
                    <a:pt x="83155" y="540091"/>
                  </a:lnTo>
                  <a:lnTo>
                    <a:pt x="54616" y="503705"/>
                  </a:lnTo>
                  <a:lnTo>
                    <a:pt x="31507" y="463612"/>
                  </a:lnTo>
                  <a:lnTo>
                    <a:pt x="14352" y="420315"/>
                  </a:lnTo>
                  <a:lnTo>
                    <a:pt x="3675" y="374322"/>
                  </a:lnTo>
                  <a:lnTo>
                    <a:pt x="0" y="326136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03803" y="3941445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61202" y="3775202"/>
            <a:ext cx="690245" cy="662940"/>
            <a:chOff x="6061202" y="3775202"/>
            <a:chExt cx="690245" cy="662940"/>
          </a:xfrm>
        </p:grpSpPr>
        <p:sp>
          <p:nvSpPr>
            <p:cNvPr id="38" name="object 38"/>
            <p:cNvSpPr/>
            <p:nvPr/>
          </p:nvSpPr>
          <p:spPr>
            <a:xfrm>
              <a:off x="6066282" y="3780282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4" h="652779">
                  <a:moveTo>
                    <a:pt x="339851" y="0"/>
                  </a:moveTo>
                  <a:lnTo>
                    <a:pt x="289628" y="3536"/>
                  </a:lnTo>
                  <a:lnTo>
                    <a:pt x="241694" y="13811"/>
                  </a:lnTo>
                  <a:lnTo>
                    <a:pt x="196574" y="30317"/>
                  </a:lnTo>
                  <a:lnTo>
                    <a:pt x="154794" y="52551"/>
                  </a:lnTo>
                  <a:lnTo>
                    <a:pt x="116879" y="80007"/>
                  </a:lnTo>
                  <a:lnTo>
                    <a:pt x="83356" y="112180"/>
                  </a:lnTo>
                  <a:lnTo>
                    <a:pt x="54749" y="148566"/>
                  </a:lnTo>
                  <a:lnTo>
                    <a:pt x="31584" y="188659"/>
                  </a:lnTo>
                  <a:lnTo>
                    <a:pt x="14388" y="231956"/>
                  </a:lnTo>
                  <a:lnTo>
                    <a:pt x="3684" y="277949"/>
                  </a:lnTo>
                  <a:lnTo>
                    <a:pt x="0" y="326136"/>
                  </a:lnTo>
                  <a:lnTo>
                    <a:pt x="3684" y="374322"/>
                  </a:lnTo>
                  <a:lnTo>
                    <a:pt x="14388" y="420315"/>
                  </a:lnTo>
                  <a:lnTo>
                    <a:pt x="31584" y="463612"/>
                  </a:lnTo>
                  <a:lnTo>
                    <a:pt x="54749" y="503705"/>
                  </a:lnTo>
                  <a:lnTo>
                    <a:pt x="83356" y="540091"/>
                  </a:lnTo>
                  <a:lnTo>
                    <a:pt x="116879" y="572264"/>
                  </a:lnTo>
                  <a:lnTo>
                    <a:pt x="154794" y="599720"/>
                  </a:lnTo>
                  <a:lnTo>
                    <a:pt x="196574" y="621954"/>
                  </a:lnTo>
                  <a:lnTo>
                    <a:pt x="241694" y="638460"/>
                  </a:lnTo>
                  <a:lnTo>
                    <a:pt x="289628" y="648735"/>
                  </a:lnTo>
                  <a:lnTo>
                    <a:pt x="339851" y="652272"/>
                  </a:lnTo>
                  <a:lnTo>
                    <a:pt x="390075" y="648735"/>
                  </a:lnTo>
                  <a:lnTo>
                    <a:pt x="438009" y="638460"/>
                  </a:lnTo>
                  <a:lnTo>
                    <a:pt x="483129" y="621954"/>
                  </a:lnTo>
                  <a:lnTo>
                    <a:pt x="524909" y="599720"/>
                  </a:lnTo>
                  <a:lnTo>
                    <a:pt x="562824" y="572264"/>
                  </a:lnTo>
                  <a:lnTo>
                    <a:pt x="596347" y="540091"/>
                  </a:lnTo>
                  <a:lnTo>
                    <a:pt x="624954" y="503705"/>
                  </a:lnTo>
                  <a:lnTo>
                    <a:pt x="648119" y="463612"/>
                  </a:lnTo>
                  <a:lnTo>
                    <a:pt x="665315" y="420315"/>
                  </a:lnTo>
                  <a:lnTo>
                    <a:pt x="676019" y="374322"/>
                  </a:lnTo>
                  <a:lnTo>
                    <a:pt x="679703" y="326136"/>
                  </a:lnTo>
                  <a:lnTo>
                    <a:pt x="676019" y="277949"/>
                  </a:lnTo>
                  <a:lnTo>
                    <a:pt x="665315" y="231956"/>
                  </a:lnTo>
                  <a:lnTo>
                    <a:pt x="648119" y="188659"/>
                  </a:lnTo>
                  <a:lnTo>
                    <a:pt x="624954" y="148566"/>
                  </a:lnTo>
                  <a:lnTo>
                    <a:pt x="596347" y="112180"/>
                  </a:lnTo>
                  <a:lnTo>
                    <a:pt x="562824" y="80007"/>
                  </a:lnTo>
                  <a:lnTo>
                    <a:pt x="524909" y="52551"/>
                  </a:lnTo>
                  <a:lnTo>
                    <a:pt x="483129" y="30317"/>
                  </a:lnTo>
                  <a:lnTo>
                    <a:pt x="438009" y="13811"/>
                  </a:lnTo>
                  <a:lnTo>
                    <a:pt x="390075" y="3536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66282" y="3780282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4" h="652779">
                  <a:moveTo>
                    <a:pt x="0" y="326136"/>
                  </a:moveTo>
                  <a:lnTo>
                    <a:pt x="3684" y="277949"/>
                  </a:lnTo>
                  <a:lnTo>
                    <a:pt x="14388" y="231956"/>
                  </a:lnTo>
                  <a:lnTo>
                    <a:pt x="31584" y="188659"/>
                  </a:lnTo>
                  <a:lnTo>
                    <a:pt x="54749" y="148566"/>
                  </a:lnTo>
                  <a:lnTo>
                    <a:pt x="83356" y="112180"/>
                  </a:lnTo>
                  <a:lnTo>
                    <a:pt x="116879" y="80007"/>
                  </a:lnTo>
                  <a:lnTo>
                    <a:pt x="154794" y="52551"/>
                  </a:lnTo>
                  <a:lnTo>
                    <a:pt x="196574" y="30317"/>
                  </a:lnTo>
                  <a:lnTo>
                    <a:pt x="241694" y="13811"/>
                  </a:lnTo>
                  <a:lnTo>
                    <a:pt x="289628" y="3536"/>
                  </a:lnTo>
                  <a:lnTo>
                    <a:pt x="339851" y="0"/>
                  </a:lnTo>
                  <a:lnTo>
                    <a:pt x="390075" y="3536"/>
                  </a:lnTo>
                  <a:lnTo>
                    <a:pt x="438009" y="13811"/>
                  </a:lnTo>
                  <a:lnTo>
                    <a:pt x="483129" y="30317"/>
                  </a:lnTo>
                  <a:lnTo>
                    <a:pt x="524909" y="52551"/>
                  </a:lnTo>
                  <a:lnTo>
                    <a:pt x="562824" y="80007"/>
                  </a:lnTo>
                  <a:lnTo>
                    <a:pt x="596347" y="112180"/>
                  </a:lnTo>
                  <a:lnTo>
                    <a:pt x="624954" y="148566"/>
                  </a:lnTo>
                  <a:lnTo>
                    <a:pt x="648119" y="188659"/>
                  </a:lnTo>
                  <a:lnTo>
                    <a:pt x="665315" y="231956"/>
                  </a:lnTo>
                  <a:lnTo>
                    <a:pt x="676019" y="277949"/>
                  </a:lnTo>
                  <a:lnTo>
                    <a:pt x="679703" y="326136"/>
                  </a:lnTo>
                  <a:lnTo>
                    <a:pt x="676019" y="374322"/>
                  </a:lnTo>
                  <a:lnTo>
                    <a:pt x="665315" y="420315"/>
                  </a:lnTo>
                  <a:lnTo>
                    <a:pt x="648119" y="463612"/>
                  </a:lnTo>
                  <a:lnTo>
                    <a:pt x="624954" y="503705"/>
                  </a:lnTo>
                  <a:lnTo>
                    <a:pt x="596347" y="540091"/>
                  </a:lnTo>
                  <a:lnTo>
                    <a:pt x="562824" y="572264"/>
                  </a:lnTo>
                  <a:lnTo>
                    <a:pt x="524909" y="599720"/>
                  </a:lnTo>
                  <a:lnTo>
                    <a:pt x="483129" y="621954"/>
                  </a:lnTo>
                  <a:lnTo>
                    <a:pt x="438009" y="638460"/>
                  </a:lnTo>
                  <a:lnTo>
                    <a:pt x="390075" y="648735"/>
                  </a:lnTo>
                  <a:lnTo>
                    <a:pt x="339851" y="652272"/>
                  </a:lnTo>
                  <a:lnTo>
                    <a:pt x="289628" y="648735"/>
                  </a:lnTo>
                  <a:lnTo>
                    <a:pt x="241694" y="638460"/>
                  </a:lnTo>
                  <a:lnTo>
                    <a:pt x="196574" y="621954"/>
                  </a:lnTo>
                  <a:lnTo>
                    <a:pt x="154794" y="599720"/>
                  </a:lnTo>
                  <a:lnTo>
                    <a:pt x="116879" y="572264"/>
                  </a:lnTo>
                  <a:lnTo>
                    <a:pt x="83356" y="540091"/>
                  </a:lnTo>
                  <a:lnTo>
                    <a:pt x="54749" y="503705"/>
                  </a:lnTo>
                  <a:lnTo>
                    <a:pt x="31584" y="463612"/>
                  </a:lnTo>
                  <a:lnTo>
                    <a:pt x="14388" y="420315"/>
                  </a:lnTo>
                  <a:lnTo>
                    <a:pt x="3684" y="374322"/>
                  </a:lnTo>
                  <a:lnTo>
                    <a:pt x="0" y="326136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35014" y="394144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645405" y="3775202"/>
            <a:ext cx="690245" cy="662940"/>
            <a:chOff x="4645405" y="3775202"/>
            <a:chExt cx="690245" cy="662940"/>
          </a:xfrm>
        </p:grpSpPr>
        <p:sp>
          <p:nvSpPr>
            <p:cNvPr id="42" name="object 42"/>
            <p:cNvSpPr/>
            <p:nvPr/>
          </p:nvSpPr>
          <p:spPr>
            <a:xfrm>
              <a:off x="4650485" y="3780282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5" h="652779">
                  <a:moveTo>
                    <a:pt x="339851" y="0"/>
                  </a:moveTo>
                  <a:lnTo>
                    <a:pt x="289628" y="3536"/>
                  </a:lnTo>
                  <a:lnTo>
                    <a:pt x="241694" y="13811"/>
                  </a:lnTo>
                  <a:lnTo>
                    <a:pt x="196574" y="30317"/>
                  </a:lnTo>
                  <a:lnTo>
                    <a:pt x="154794" y="52551"/>
                  </a:lnTo>
                  <a:lnTo>
                    <a:pt x="116879" y="80007"/>
                  </a:lnTo>
                  <a:lnTo>
                    <a:pt x="83356" y="112180"/>
                  </a:lnTo>
                  <a:lnTo>
                    <a:pt x="54749" y="148566"/>
                  </a:lnTo>
                  <a:lnTo>
                    <a:pt x="31584" y="188659"/>
                  </a:lnTo>
                  <a:lnTo>
                    <a:pt x="14388" y="231956"/>
                  </a:lnTo>
                  <a:lnTo>
                    <a:pt x="3684" y="277949"/>
                  </a:lnTo>
                  <a:lnTo>
                    <a:pt x="0" y="326136"/>
                  </a:lnTo>
                  <a:lnTo>
                    <a:pt x="3684" y="374322"/>
                  </a:lnTo>
                  <a:lnTo>
                    <a:pt x="14388" y="420315"/>
                  </a:lnTo>
                  <a:lnTo>
                    <a:pt x="31584" y="463612"/>
                  </a:lnTo>
                  <a:lnTo>
                    <a:pt x="54749" y="503705"/>
                  </a:lnTo>
                  <a:lnTo>
                    <a:pt x="83356" y="540091"/>
                  </a:lnTo>
                  <a:lnTo>
                    <a:pt x="116879" y="572264"/>
                  </a:lnTo>
                  <a:lnTo>
                    <a:pt x="154794" y="599720"/>
                  </a:lnTo>
                  <a:lnTo>
                    <a:pt x="196574" y="621954"/>
                  </a:lnTo>
                  <a:lnTo>
                    <a:pt x="241694" y="638460"/>
                  </a:lnTo>
                  <a:lnTo>
                    <a:pt x="289628" y="648735"/>
                  </a:lnTo>
                  <a:lnTo>
                    <a:pt x="339851" y="652272"/>
                  </a:lnTo>
                  <a:lnTo>
                    <a:pt x="390075" y="648735"/>
                  </a:lnTo>
                  <a:lnTo>
                    <a:pt x="438009" y="638460"/>
                  </a:lnTo>
                  <a:lnTo>
                    <a:pt x="483129" y="621954"/>
                  </a:lnTo>
                  <a:lnTo>
                    <a:pt x="524909" y="599720"/>
                  </a:lnTo>
                  <a:lnTo>
                    <a:pt x="562824" y="572264"/>
                  </a:lnTo>
                  <a:lnTo>
                    <a:pt x="596347" y="540091"/>
                  </a:lnTo>
                  <a:lnTo>
                    <a:pt x="624954" y="503705"/>
                  </a:lnTo>
                  <a:lnTo>
                    <a:pt x="648119" y="463612"/>
                  </a:lnTo>
                  <a:lnTo>
                    <a:pt x="665315" y="420315"/>
                  </a:lnTo>
                  <a:lnTo>
                    <a:pt x="676019" y="374322"/>
                  </a:lnTo>
                  <a:lnTo>
                    <a:pt x="679703" y="326136"/>
                  </a:lnTo>
                  <a:lnTo>
                    <a:pt x="676019" y="277949"/>
                  </a:lnTo>
                  <a:lnTo>
                    <a:pt x="665315" y="231956"/>
                  </a:lnTo>
                  <a:lnTo>
                    <a:pt x="648119" y="188659"/>
                  </a:lnTo>
                  <a:lnTo>
                    <a:pt x="624954" y="148566"/>
                  </a:lnTo>
                  <a:lnTo>
                    <a:pt x="596347" y="112180"/>
                  </a:lnTo>
                  <a:lnTo>
                    <a:pt x="562824" y="80007"/>
                  </a:lnTo>
                  <a:lnTo>
                    <a:pt x="524909" y="52551"/>
                  </a:lnTo>
                  <a:lnTo>
                    <a:pt x="483129" y="30317"/>
                  </a:lnTo>
                  <a:lnTo>
                    <a:pt x="438009" y="13811"/>
                  </a:lnTo>
                  <a:lnTo>
                    <a:pt x="390075" y="3536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50485" y="3780282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5" h="652779">
                  <a:moveTo>
                    <a:pt x="0" y="326136"/>
                  </a:moveTo>
                  <a:lnTo>
                    <a:pt x="3684" y="277949"/>
                  </a:lnTo>
                  <a:lnTo>
                    <a:pt x="14388" y="231956"/>
                  </a:lnTo>
                  <a:lnTo>
                    <a:pt x="31584" y="188659"/>
                  </a:lnTo>
                  <a:lnTo>
                    <a:pt x="54749" y="148566"/>
                  </a:lnTo>
                  <a:lnTo>
                    <a:pt x="83356" y="112180"/>
                  </a:lnTo>
                  <a:lnTo>
                    <a:pt x="116879" y="80007"/>
                  </a:lnTo>
                  <a:lnTo>
                    <a:pt x="154794" y="52551"/>
                  </a:lnTo>
                  <a:lnTo>
                    <a:pt x="196574" y="30317"/>
                  </a:lnTo>
                  <a:lnTo>
                    <a:pt x="241694" y="13811"/>
                  </a:lnTo>
                  <a:lnTo>
                    <a:pt x="289628" y="3536"/>
                  </a:lnTo>
                  <a:lnTo>
                    <a:pt x="339851" y="0"/>
                  </a:lnTo>
                  <a:lnTo>
                    <a:pt x="390075" y="3536"/>
                  </a:lnTo>
                  <a:lnTo>
                    <a:pt x="438009" y="13811"/>
                  </a:lnTo>
                  <a:lnTo>
                    <a:pt x="483129" y="30317"/>
                  </a:lnTo>
                  <a:lnTo>
                    <a:pt x="524909" y="52551"/>
                  </a:lnTo>
                  <a:lnTo>
                    <a:pt x="562824" y="80007"/>
                  </a:lnTo>
                  <a:lnTo>
                    <a:pt x="596347" y="112180"/>
                  </a:lnTo>
                  <a:lnTo>
                    <a:pt x="624954" y="148566"/>
                  </a:lnTo>
                  <a:lnTo>
                    <a:pt x="648119" y="188659"/>
                  </a:lnTo>
                  <a:lnTo>
                    <a:pt x="665315" y="231956"/>
                  </a:lnTo>
                  <a:lnTo>
                    <a:pt x="676019" y="277949"/>
                  </a:lnTo>
                  <a:lnTo>
                    <a:pt x="679703" y="326136"/>
                  </a:lnTo>
                  <a:lnTo>
                    <a:pt x="676019" y="374322"/>
                  </a:lnTo>
                  <a:lnTo>
                    <a:pt x="665315" y="420315"/>
                  </a:lnTo>
                  <a:lnTo>
                    <a:pt x="648119" y="463612"/>
                  </a:lnTo>
                  <a:lnTo>
                    <a:pt x="624954" y="503705"/>
                  </a:lnTo>
                  <a:lnTo>
                    <a:pt x="596347" y="540091"/>
                  </a:lnTo>
                  <a:lnTo>
                    <a:pt x="562824" y="572264"/>
                  </a:lnTo>
                  <a:lnTo>
                    <a:pt x="524909" y="599720"/>
                  </a:lnTo>
                  <a:lnTo>
                    <a:pt x="483129" y="621954"/>
                  </a:lnTo>
                  <a:lnTo>
                    <a:pt x="438009" y="638460"/>
                  </a:lnTo>
                  <a:lnTo>
                    <a:pt x="390075" y="648735"/>
                  </a:lnTo>
                  <a:lnTo>
                    <a:pt x="339851" y="652272"/>
                  </a:lnTo>
                  <a:lnTo>
                    <a:pt x="289628" y="648735"/>
                  </a:lnTo>
                  <a:lnTo>
                    <a:pt x="241694" y="638460"/>
                  </a:lnTo>
                  <a:lnTo>
                    <a:pt x="196574" y="621954"/>
                  </a:lnTo>
                  <a:lnTo>
                    <a:pt x="154794" y="599720"/>
                  </a:lnTo>
                  <a:lnTo>
                    <a:pt x="116879" y="572264"/>
                  </a:lnTo>
                  <a:lnTo>
                    <a:pt x="83356" y="540091"/>
                  </a:lnTo>
                  <a:lnTo>
                    <a:pt x="54749" y="503705"/>
                  </a:lnTo>
                  <a:lnTo>
                    <a:pt x="31584" y="463612"/>
                  </a:lnTo>
                  <a:lnTo>
                    <a:pt x="14388" y="420315"/>
                  </a:lnTo>
                  <a:lnTo>
                    <a:pt x="3684" y="374322"/>
                  </a:lnTo>
                  <a:lnTo>
                    <a:pt x="0" y="326136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22646" y="3941445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476997" y="3787394"/>
            <a:ext cx="690245" cy="664210"/>
            <a:chOff x="7476997" y="3787394"/>
            <a:chExt cx="690245" cy="664210"/>
          </a:xfrm>
        </p:grpSpPr>
        <p:sp>
          <p:nvSpPr>
            <p:cNvPr id="46" name="object 46"/>
            <p:cNvSpPr/>
            <p:nvPr/>
          </p:nvSpPr>
          <p:spPr>
            <a:xfrm>
              <a:off x="7482077" y="3792474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8"/>
                  </a:lnTo>
                  <a:lnTo>
                    <a:pt x="3684" y="375216"/>
                  </a:lnTo>
                  <a:lnTo>
                    <a:pt x="14388" y="421329"/>
                  </a:lnTo>
                  <a:lnTo>
                    <a:pt x="31584" y="464732"/>
                  </a:lnTo>
                  <a:lnTo>
                    <a:pt x="54749" y="504920"/>
                  </a:lnTo>
                  <a:lnTo>
                    <a:pt x="83356" y="541388"/>
                  </a:lnTo>
                  <a:lnTo>
                    <a:pt x="116879" y="573631"/>
                  </a:lnTo>
                  <a:lnTo>
                    <a:pt x="154794" y="601144"/>
                  </a:lnTo>
                  <a:lnTo>
                    <a:pt x="196574" y="623421"/>
                  </a:lnTo>
                  <a:lnTo>
                    <a:pt x="241694" y="639959"/>
                  </a:lnTo>
                  <a:lnTo>
                    <a:pt x="289628" y="650252"/>
                  </a:lnTo>
                  <a:lnTo>
                    <a:pt x="339851" y="653795"/>
                  </a:lnTo>
                  <a:lnTo>
                    <a:pt x="390075" y="650252"/>
                  </a:lnTo>
                  <a:lnTo>
                    <a:pt x="438009" y="639959"/>
                  </a:lnTo>
                  <a:lnTo>
                    <a:pt x="483129" y="623421"/>
                  </a:lnTo>
                  <a:lnTo>
                    <a:pt x="524909" y="601144"/>
                  </a:lnTo>
                  <a:lnTo>
                    <a:pt x="562824" y="573631"/>
                  </a:lnTo>
                  <a:lnTo>
                    <a:pt x="596347" y="541388"/>
                  </a:lnTo>
                  <a:lnTo>
                    <a:pt x="624954" y="504920"/>
                  </a:lnTo>
                  <a:lnTo>
                    <a:pt x="648119" y="464732"/>
                  </a:lnTo>
                  <a:lnTo>
                    <a:pt x="665315" y="421329"/>
                  </a:lnTo>
                  <a:lnTo>
                    <a:pt x="676019" y="375216"/>
                  </a:lnTo>
                  <a:lnTo>
                    <a:pt x="679703" y="326898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82077" y="3792474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0" y="326898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8"/>
                  </a:lnTo>
                  <a:lnTo>
                    <a:pt x="676019" y="375216"/>
                  </a:lnTo>
                  <a:lnTo>
                    <a:pt x="665315" y="421329"/>
                  </a:lnTo>
                  <a:lnTo>
                    <a:pt x="648119" y="464732"/>
                  </a:lnTo>
                  <a:lnTo>
                    <a:pt x="624954" y="504920"/>
                  </a:lnTo>
                  <a:lnTo>
                    <a:pt x="596347" y="541388"/>
                  </a:lnTo>
                  <a:lnTo>
                    <a:pt x="562824" y="573631"/>
                  </a:lnTo>
                  <a:lnTo>
                    <a:pt x="524909" y="601144"/>
                  </a:lnTo>
                  <a:lnTo>
                    <a:pt x="483129" y="623421"/>
                  </a:lnTo>
                  <a:lnTo>
                    <a:pt x="438009" y="639959"/>
                  </a:lnTo>
                  <a:lnTo>
                    <a:pt x="390075" y="650252"/>
                  </a:lnTo>
                  <a:lnTo>
                    <a:pt x="339851" y="653795"/>
                  </a:lnTo>
                  <a:lnTo>
                    <a:pt x="289628" y="650252"/>
                  </a:lnTo>
                  <a:lnTo>
                    <a:pt x="241694" y="639959"/>
                  </a:lnTo>
                  <a:lnTo>
                    <a:pt x="196574" y="623421"/>
                  </a:lnTo>
                  <a:lnTo>
                    <a:pt x="154794" y="601144"/>
                  </a:lnTo>
                  <a:lnTo>
                    <a:pt x="116879" y="573631"/>
                  </a:lnTo>
                  <a:lnTo>
                    <a:pt x="83356" y="541388"/>
                  </a:lnTo>
                  <a:lnTo>
                    <a:pt x="54749" y="504920"/>
                  </a:lnTo>
                  <a:lnTo>
                    <a:pt x="31584" y="464732"/>
                  </a:lnTo>
                  <a:lnTo>
                    <a:pt x="14388" y="421329"/>
                  </a:lnTo>
                  <a:lnTo>
                    <a:pt x="3684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98740" y="3954526"/>
            <a:ext cx="24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3679" y="1870003"/>
            <a:ext cx="546334" cy="185110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2857880" y="2137282"/>
            <a:ext cx="297815" cy="273685"/>
          </a:xfrm>
          <a:custGeom>
            <a:avLst/>
            <a:gdLst/>
            <a:ahLst/>
            <a:cxnLst/>
            <a:rect l="l" t="t" r="r" b="b"/>
            <a:pathLst>
              <a:path w="297814" h="273685">
                <a:moveTo>
                  <a:pt x="102122" y="148621"/>
                </a:moveTo>
                <a:lnTo>
                  <a:pt x="51181" y="205231"/>
                </a:lnTo>
                <a:lnTo>
                  <a:pt x="297561" y="273303"/>
                </a:lnTo>
                <a:lnTo>
                  <a:pt x="258606" y="174116"/>
                </a:lnTo>
                <a:lnTo>
                  <a:pt x="130429" y="174116"/>
                </a:lnTo>
                <a:lnTo>
                  <a:pt x="102122" y="148621"/>
                </a:lnTo>
                <a:close/>
              </a:path>
              <a:path w="297814" h="273685">
                <a:moveTo>
                  <a:pt x="153129" y="91937"/>
                </a:moveTo>
                <a:lnTo>
                  <a:pt x="102122" y="148621"/>
                </a:lnTo>
                <a:lnTo>
                  <a:pt x="130429" y="174116"/>
                </a:lnTo>
                <a:lnTo>
                  <a:pt x="181482" y="117475"/>
                </a:lnTo>
                <a:lnTo>
                  <a:pt x="153129" y="91937"/>
                </a:lnTo>
                <a:close/>
              </a:path>
              <a:path w="297814" h="273685">
                <a:moveTo>
                  <a:pt x="204088" y="35305"/>
                </a:moveTo>
                <a:lnTo>
                  <a:pt x="153129" y="91937"/>
                </a:lnTo>
                <a:lnTo>
                  <a:pt x="181482" y="117475"/>
                </a:lnTo>
                <a:lnTo>
                  <a:pt x="130429" y="174116"/>
                </a:lnTo>
                <a:lnTo>
                  <a:pt x="258606" y="174116"/>
                </a:lnTo>
                <a:lnTo>
                  <a:pt x="204088" y="35305"/>
                </a:lnTo>
                <a:close/>
              </a:path>
              <a:path w="297814" h="273685">
                <a:moveTo>
                  <a:pt x="51054" y="0"/>
                </a:moveTo>
                <a:lnTo>
                  <a:pt x="0" y="56641"/>
                </a:lnTo>
                <a:lnTo>
                  <a:pt x="102122" y="148621"/>
                </a:lnTo>
                <a:lnTo>
                  <a:pt x="153129" y="91937"/>
                </a:lnTo>
                <a:lnTo>
                  <a:pt x="51054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7041" y="3255319"/>
            <a:ext cx="366512" cy="18511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090672" y="2921507"/>
            <a:ext cx="5243195" cy="1217295"/>
            <a:chOff x="3090672" y="2921507"/>
            <a:chExt cx="5243195" cy="1217295"/>
          </a:xfrm>
        </p:grpSpPr>
        <p:sp>
          <p:nvSpPr>
            <p:cNvPr id="53" name="object 53"/>
            <p:cNvSpPr/>
            <p:nvPr/>
          </p:nvSpPr>
          <p:spPr>
            <a:xfrm>
              <a:off x="8008619" y="2921507"/>
              <a:ext cx="325120" cy="244475"/>
            </a:xfrm>
            <a:custGeom>
              <a:avLst/>
              <a:gdLst/>
              <a:ahLst/>
              <a:cxnLst/>
              <a:rect l="l" t="t" r="r" b="b"/>
              <a:pathLst>
                <a:path w="325120" h="244475">
                  <a:moveTo>
                    <a:pt x="208945" y="100286"/>
                  </a:moveTo>
                  <a:lnTo>
                    <a:pt x="165097" y="162691"/>
                  </a:lnTo>
                  <a:lnTo>
                    <a:pt x="281177" y="244347"/>
                  </a:lnTo>
                  <a:lnTo>
                    <a:pt x="324993" y="181990"/>
                  </a:lnTo>
                  <a:lnTo>
                    <a:pt x="208945" y="100286"/>
                  </a:lnTo>
                  <a:close/>
                </a:path>
                <a:path w="325120" h="244475">
                  <a:moveTo>
                    <a:pt x="0" y="0"/>
                  </a:moveTo>
                  <a:lnTo>
                    <a:pt x="121284" y="225043"/>
                  </a:lnTo>
                  <a:lnTo>
                    <a:pt x="165097" y="162691"/>
                  </a:lnTo>
                  <a:lnTo>
                    <a:pt x="133857" y="140715"/>
                  </a:lnTo>
                  <a:lnTo>
                    <a:pt x="177800" y="78358"/>
                  </a:lnTo>
                  <a:lnTo>
                    <a:pt x="224352" y="78358"/>
                  </a:lnTo>
                  <a:lnTo>
                    <a:pt x="252729" y="37972"/>
                  </a:lnTo>
                  <a:lnTo>
                    <a:pt x="0" y="0"/>
                  </a:lnTo>
                  <a:close/>
                </a:path>
                <a:path w="325120" h="244475">
                  <a:moveTo>
                    <a:pt x="177800" y="78358"/>
                  </a:moveTo>
                  <a:lnTo>
                    <a:pt x="133857" y="140715"/>
                  </a:lnTo>
                  <a:lnTo>
                    <a:pt x="165097" y="162691"/>
                  </a:lnTo>
                  <a:lnTo>
                    <a:pt x="208945" y="100286"/>
                  </a:lnTo>
                  <a:lnTo>
                    <a:pt x="177800" y="78358"/>
                  </a:lnTo>
                  <a:close/>
                </a:path>
                <a:path w="325120" h="244475">
                  <a:moveTo>
                    <a:pt x="224352" y="78358"/>
                  </a:moveTo>
                  <a:lnTo>
                    <a:pt x="177800" y="78358"/>
                  </a:lnTo>
                  <a:lnTo>
                    <a:pt x="208945" y="100286"/>
                  </a:lnTo>
                  <a:lnTo>
                    <a:pt x="224352" y="7835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14394" y="3537330"/>
              <a:ext cx="3667125" cy="601345"/>
            </a:xfrm>
            <a:custGeom>
              <a:avLst/>
              <a:gdLst/>
              <a:ahLst/>
              <a:cxnLst/>
              <a:rect l="l" t="t" r="r" b="b"/>
              <a:pathLst>
                <a:path w="3667125" h="601345">
                  <a:moveTo>
                    <a:pt x="736219" y="558419"/>
                  </a:moveTo>
                  <a:lnTo>
                    <a:pt x="707555" y="544068"/>
                  </a:lnTo>
                  <a:lnTo>
                    <a:pt x="650494" y="515493"/>
                  </a:lnTo>
                  <a:lnTo>
                    <a:pt x="650494" y="544068"/>
                  </a:lnTo>
                  <a:lnTo>
                    <a:pt x="0" y="544068"/>
                  </a:lnTo>
                  <a:lnTo>
                    <a:pt x="0" y="572643"/>
                  </a:lnTo>
                  <a:lnTo>
                    <a:pt x="650494" y="572643"/>
                  </a:lnTo>
                  <a:lnTo>
                    <a:pt x="650494" y="601218"/>
                  </a:lnTo>
                  <a:lnTo>
                    <a:pt x="707720" y="572643"/>
                  </a:lnTo>
                  <a:lnTo>
                    <a:pt x="736219" y="558419"/>
                  </a:lnTo>
                  <a:close/>
                </a:path>
                <a:path w="3667125" h="601345">
                  <a:moveTo>
                    <a:pt x="3666744" y="351790"/>
                  </a:moveTo>
                  <a:lnTo>
                    <a:pt x="3664559" y="297053"/>
                  </a:lnTo>
                  <a:lnTo>
                    <a:pt x="3662934" y="255905"/>
                  </a:lnTo>
                  <a:lnTo>
                    <a:pt x="3636924" y="270256"/>
                  </a:lnTo>
                  <a:lnTo>
                    <a:pt x="3633724" y="265430"/>
                  </a:lnTo>
                  <a:lnTo>
                    <a:pt x="3632962" y="264160"/>
                  </a:lnTo>
                  <a:lnTo>
                    <a:pt x="3631946" y="263144"/>
                  </a:lnTo>
                  <a:lnTo>
                    <a:pt x="3599815" y="238379"/>
                  </a:lnTo>
                  <a:lnTo>
                    <a:pt x="3562223" y="215265"/>
                  </a:lnTo>
                  <a:lnTo>
                    <a:pt x="3518408" y="192913"/>
                  </a:lnTo>
                  <a:lnTo>
                    <a:pt x="3468751" y="171323"/>
                  </a:lnTo>
                  <a:lnTo>
                    <a:pt x="3432556" y="157353"/>
                  </a:lnTo>
                  <a:lnTo>
                    <a:pt x="3393821" y="143764"/>
                  </a:lnTo>
                  <a:lnTo>
                    <a:pt x="3353181" y="130810"/>
                  </a:lnTo>
                  <a:lnTo>
                    <a:pt x="3310255" y="118110"/>
                  </a:lnTo>
                  <a:lnTo>
                    <a:pt x="3265424" y="105918"/>
                  </a:lnTo>
                  <a:lnTo>
                    <a:pt x="3218688" y="94234"/>
                  </a:lnTo>
                  <a:lnTo>
                    <a:pt x="3170174" y="83185"/>
                  </a:lnTo>
                  <a:lnTo>
                    <a:pt x="3120009" y="72517"/>
                  </a:lnTo>
                  <a:lnTo>
                    <a:pt x="3068320" y="62611"/>
                  </a:lnTo>
                  <a:lnTo>
                    <a:pt x="3015234" y="53225"/>
                  </a:lnTo>
                  <a:lnTo>
                    <a:pt x="2960751" y="44450"/>
                  </a:lnTo>
                  <a:lnTo>
                    <a:pt x="2905252" y="36449"/>
                  </a:lnTo>
                  <a:lnTo>
                    <a:pt x="2848610" y="29083"/>
                  </a:lnTo>
                  <a:lnTo>
                    <a:pt x="2844076" y="28575"/>
                  </a:lnTo>
                  <a:lnTo>
                    <a:pt x="2790952" y="22606"/>
                  </a:lnTo>
                  <a:lnTo>
                    <a:pt x="2732532" y="16776"/>
                  </a:lnTo>
                  <a:lnTo>
                    <a:pt x="2673477" y="11811"/>
                  </a:lnTo>
                  <a:lnTo>
                    <a:pt x="2613787" y="7747"/>
                  </a:lnTo>
                  <a:lnTo>
                    <a:pt x="2553589" y="4318"/>
                  </a:lnTo>
                  <a:lnTo>
                    <a:pt x="2492883" y="2032"/>
                  </a:lnTo>
                  <a:lnTo>
                    <a:pt x="2432177" y="508"/>
                  </a:lnTo>
                  <a:lnTo>
                    <a:pt x="2371217" y="0"/>
                  </a:lnTo>
                  <a:lnTo>
                    <a:pt x="2310384" y="381"/>
                  </a:lnTo>
                  <a:lnTo>
                    <a:pt x="2249678" y="1397"/>
                  </a:lnTo>
                  <a:lnTo>
                    <a:pt x="2129028" y="5207"/>
                  </a:lnTo>
                  <a:lnTo>
                    <a:pt x="2069338" y="8013"/>
                  </a:lnTo>
                  <a:lnTo>
                    <a:pt x="2010283" y="11430"/>
                  </a:lnTo>
                  <a:lnTo>
                    <a:pt x="1894459" y="19685"/>
                  </a:lnTo>
                  <a:lnTo>
                    <a:pt x="1782445" y="30099"/>
                  </a:lnTo>
                  <a:lnTo>
                    <a:pt x="1675003" y="42418"/>
                  </a:lnTo>
                  <a:lnTo>
                    <a:pt x="1623314" y="49149"/>
                  </a:lnTo>
                  <a:lnTo>
                    <a:pt x="1524889" y="63754"/>
                  </a:lnTo>
                  <a:lnTo>
                    <a:pt x="1478153" y="71755"/>
                  </a:lnTo>
                  <a:lnTo>
                    <a:pt x="1433449" y="80010"/>
                  </a:lnTo>
                  <a:lnTo>
                    <a:pt x="1390523" y="88519"/>
                  </a:lnTo>
                  <a:lnTo>
                    <a:pt x="1330452" y="101854"/>
                  </a:lnTo>
                  <a:lnTo>
                    <a:pt x="1275334" y="115951"/>
                  </a:lnTo>
                  <a:lnTo>
                    <a:pt x="1225804" y="130556"/>
                  </a:lnTo>
                  <a:lnTo>
                    <a:pt x="1182116" y="145669"/>
                  </a:lnTo>
                  <a:lnTo>
                    <a:pt x="1144524" y="161417"/>
                  </a:lnTo>
                  <a:lnTo>
                    <a:pt x="1104519" y="183261"/>
                  </a:lnTo>
                  <a:lnTo>
                    <a:pt x="1071118" y="214122"/>
                  </a:lnTo>
                  <a:lnTo>
                    <a:pt x="1062609" y="233934"/>
                  </a:lnTo>
                  <a:lnTo>
                    <a:pt x="1062355" y="234696"/>
                  </a:lnTo>
                  <a:lnTo>
                    <a:pt x="1062228" y="236347"/>
                  </a:lnTo>
                  <a:lnTo>
                    <a:pt x="1061720" y="241681"/>
                  </a:lnTo>
                  <a:lnTo>
                    <a:pt x="1090168" y="244221"/>
                  </a:lnTo>
                  <a:lnTo>
                    <a:pt x="1090434" y="241300"/>
                  </a:lnTo>
                  <a:lnTo>
                    <a:pt x="1090574" y="239839"/>
                  </a:lnTo>
                  <a:lnTo>
                    <a:pt x="1090853" y="238887"/>
                  </a:lnTo>
                  <a:lnTo>
                    <a:pt x="1091692" y="235966"/>
                  </a:lnTo>
                  <a:lnTo>
                    <a:pt x="1120648" y="206756"/>
                  </a:lnTo>
                  <a:lnTo>
                    <a:pt x="1156843" y="187198"/>
                  </a:lnTo>
                  <a:lnTo>
                    <a:pt x="1192530" y="172339"/>
                  </a:lnTo>
                  <a:lnTo>
                    <a:pt x="1234694" y="157734"/>
                  </a:lnTo>
                  <a:lnTo>
                    <a:pt x="1283081" y="143510"/>
                  </a:lnTo>
                  <a:lnTo>
                    <a:pt x="1337183" y="129667"/>
                  </a:lnTo>
                  <a:lnTo>
                    <a:pt x="1396619" y="116459"/>
                  </a:lnTo>
                  <a:lnTo>
                    <a:pt x="1438910" y="107950"/>
                  </a:lnTo>
                  <a:lnTo>
                    <a:pt x="1483360" y="99822"/>
                  </a:lnTo>
                  <a:lnTo>
                    <a:pt x="1529588" y="91948"/>
                  </a:lnTo>
                  <a:lnTo>
                    <a:pt x="1577594" y="84582"/>
                  </a:lnTo>
                  <a:lnTo>
                    <a:pt x="1627378" y="77470"/>
                  </a:lnTo>
                  <a:lnTo>
                    <a:pt x="1678686" y="70739"/>
                  </a:lnTo>
                  <a:lnTo>
                    <a:pt x="1731391" y="64401"/>
                  </a:lnTo>
                  <a:lnTo>
                    <a:pt x="1840611" y="53086"/>
                  </a:lnTo>
                  <a:lnTo>
                    <a:pt x="1954149" y="43827"/>
                  </a:lnTo>
                  <a:lnTo>
                    <a:pt x="2012315" y="39890"/>
                  </a:lnTo>
                  <a:lnTo>
                    <a:pt x="2130298" y="33782"/>
                  </a:lnTo>
                  <a:lnTo>
                    <a:pt x="2250440" y="29972"/>
                  </a:lnTo>
                  <a:lnTo>
                    <a:pt x="2310892" y="28956"/>
                  </a:lnTo>
                  <a:lnTo>
                    <a:pt x="2408504" y="28892"/>
                  </a:lnTo>
                  <a:lnTo>
                    <a:pt x="2431923" y="29083"/>
                  </a:lnTo>
                  <a:lnTo>
                    <a:pt x="2492248" y="30480"/>
                  </a:lnTo>
                  <a:lnTo>
                    <a:pt x="2552446" y="32893"/>
                  </a:lnTo>
                  <a:lnTo>
                    <a:pt x="2612250" y="36195"/>
                  </a:lnTo>
                  <a:lnTo>
                    <a:pt x="2671572" y="40259"/>
                  </a:lnTo>
                  <a:lnTo>
                    <a:pt x="2730246" y="45212"/>
                  </a:lnTo>
                  <a:lnTo>
                    <a:pt x="2788158" y="51054"/>
                  </a:lnTo>
                  <a:lnTo>
                    <a:pt x="2845435" y="57531"/>
                  </a:lnTo>
                  <a:lnTo>
                    <a:pt x="2901569" y="64770"/>
                  </a:lnTo>
                  <a:lnTo>
                    <a:pt x="2956687" y="72771"/>
                  </a:lnTo>
                  <a:lnTo>
                    <a:pt x="3010662" y="81407"/>
                  </a:lnTo>
                  <a:lnTo>
                    <a:pt x="3063367" y="90678"/>
                  </a:lnTo>
                  <a:lnTo>
                    <a:pt x="3114675" y="100584"/>
                  </a:lnTo>
                  <a:lnTo>
                    <a:pt x="3164332" y="111125"/>
                  </a:lnTo>
                  <a:lnTo>
                    <a:pt x="3212211" y="122047"/>
                  </a:lnTo>
                  <a:lnTo>
                    <a:pt x="3258439" y="133604"/>
                  </a:lnTo>
                  <a:lnTo>
                    <a:pt x="3302762" y="145669"/>
                  </a:lnTo>
                  <a:lnTo>
                    <a:pt x="3345053" y="158115"/>
                  </a:lnTo>
                  <a:lnTo>
                    <a:pt x="3385058" y="171069"/>
                  </a:lnTo>
                  <a:lnTo>
                    <a:pt x="3422777" y="184277"/>
                  </a:lnTo>
                  <a:lnTo>
                    <a:pt x="3474974" y="204851"/>
                  </a:lnTo>
                  <a:lnTo>
                    <a:pt x="3521329" y="226060"/>
                  </a:lnTo>
                  <a:lnTo>
                    <a:pt x="3561207" y="247650"/>
                  </a:lnTo>
                  <a:lnTo>
                    <a:pt x="3594481" y="269621"/>
                  </a:lnTo>
                  <a:lnTo>
                    <a:pt x="3611842" y="284086"/>
                  </a:lnTo>
                  <a:lnTo>
                    <a:pt x="3587877" y="297307"/>
                  </a:lnTo>
                  <a:lnTo>
                    <a:pt x="3666744" y="35179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0672" y="3438143"/>
              <a:ext cx="922781" cy="17602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439540" y="2991611"/>
              <a:ext cx="228600" cy="413384"/>
            </a:xfrm>
            <a:custGeom>
              <a:avLst/>
              <a:gdLst/>
              <a:ahLst/>
              <a:cxnLst/>
              <a:rect l="l" t="t" r="r" b="b"/>
              <a:pathLst>
                <a:path w="228600" h="413385">
                  <a:moveTo>
                    <a:pt x="152385" y="228346"/>
                  </a:moveTo>
                  <a:lnTo>
                    <a:pt x="76185" y="228854"/>
                  </a:lnTo>
                  <a:lnTo>
                    <a:pt x="77343" y="413003"/>
                  </a:lnTo>
                  <a:lnTo>
                    <a:pt x="153543" y="412496"/>
                  </a:lnTo>
                  <a:lnTo>
                    <a:pt x="152385" y="228346"/>
                  </a:lnTo>
                  <a:close/>
                </a:path>
                <a:path w="228600" h="413385">
                  <a:moveTo>
                    <a:pt x="112903" y="0"/>
                  </a:moveTo>
                  <a:lnTo>
                    <a:pt x="0" y="229362"/>
                  </a:lnTo>
                  <a:lnTo>
                    <a:pt x="76185" y="228854"/>
                  </a:lnTo>
                  <a:lnTo>
                    <a:pt x="75946" y="190753"/>
                  </a:lnTo>
                  <a:lnTo>
                    <a:pt x="209510" y="190246"/>
                  </a:lnTo>
                  <a:lnTo>
                    <a:pt x="112903" y="0"/>
                  </a:lnTo>
                  <a:close/>
                </a:path>
                <a:path w="228600" h="413385">
                  <a:moveTo>
                    <a:pt x="152146" y="190246"/>
                  </a:moveTo>
                  <a:lnTo>
                    <a:pt x="75946" y="190753"/>
                  </a:lnTo>
                  <a:lnTo>
                    <a:pt x="76185" y="228854"/>
                  </a:lnTo>
                  <a:lnTo>
                    <a:pt x="152385" y="228346"/>
                  </a:lnTo>
                  <a:lnTo>
                    <a:pt x="152146" y="190246"/>
                  </a:lnTo>
                  <a:close/>
                </a:path>
                <a:path w="228600" h="413385">
                  <a:moveTo>
                    <a:pt x="209510" y="190246"/>
                  </a:moveTo>
                  <a:lnTo>
                    <a:pt x="152146" y="190246"/>
                  </a:lnTo>
                  <a:lnTo>
                    <a:pt x="152385" y="228346"/>
                  </a:lnTo>
                  <a:lnTo>
                    <a:pt x="228600" y="227837"/>
                  </a:lnTo>
                  <a:lnTo>
                    <a:pt x="209510" y="190246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3935" y="1380744"/>
            <a:ext cx="2068830" cy="189737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6396482" y="1684908"/>
            <a:ext cx="256540" cy="481330"/>
          </a:xfrm>
          <a:custGeom>
            <a:avLst/>
            <a:gdLst/>
            <a:ahLst/>
            <a:cxnLst/>
            <a:rect l="l" t="t" r="r" b="b"/>
            <a:pathLst>
              <a:path w="256540" h="481330">
                <a:moveTo>
                  <a:pt x="0" y="225932"/>
                </a:moveTo>
                <a:lnTo>
                  <a:pt x="8889" y="481329"/>
                </a:lnTo>
                <a:lnTo>
                  <a:pt x="204274" y="323850"/>
                </a:lnTo>
                <a:lnTo>
                  <a:pt x="122682" y="323850"/>
                </a:lnTo>
                <a:lnTo>
                  <a:pt x="53466" y="292226"/>
                </a:lnTo>
                <a:lnTo>
                  <a:pt x="69286" y="257592"/>
                </a:lnTo>
                <a:lnTo>
                  <a:pt x="0" y="225932"/>
                </a:lnTo>
                <a:close/>
              </a:path>
              <a:path w="256540" h="481330">
                <a:moveTo>
                  <a:pt x="69286" y="257592"/>
                </a:moveTo>
                <a:lnTo>
                  <a:pt x="53466" y="292226"/>
                </a:lnTo>
                <a:lnTo>
                  <a:pt x="122682" y="323850"/>
                </a:lnTo>
                <a:lnTo>
                  <a:pt x="138518" y="289226"/>
                </a:lnTo>
                <a:lnTo>
                  <a:pt x="69286" y="257592"/>
                </a:lnTo>
                <a:close/>
              </a:path>
              <a:path w="256540" h="481330">
                <a:moveTo>
                  <a:pt x="138518" y="289226"/>
                </a:moveTo>
                <a:lnTo>
                  <a:pt x="122682" y="323850"/>
                </a:lnTo>
                <a:lnTo>
                  <a:pt x="204274" y="323850"/>
                </a:lnTo>
                <a:lnTo>
                  <a:pt x="207898" y="320928"/>
                </a:lnTo>
                <a:lnTo>
                  <a:pt x="138518" y="289226"/>
                </a:lnTo>
                <a:close/>
              </a:path>
              <a:path w="256540" h="481330">
                <a:moveTo>
                  <a:pt x="186943" y="0"/>
                </a:moveTo>
                <a:lnTo>
                  <a:pt x="69286" y="257592"/>
                </a:lnTo>
                <a:lnTo>
                  <a:pt x="138518" y="289226"/>
                </a:lnTo>
                <a:lnTo>
                  <a:pt x="256286" y="31750"/>
                </a:lnTo>
                <a:lnTo>
                  <a:pt x="186943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67713" y="1897507"/>
            <a:ext cx="9177655" cy="257683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5"/>
              </a:spcBef>
              <a:buClr>
                <a:srgbClr val="000000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Check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whether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list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Empty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(head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==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NULL)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000000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If it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Empty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then,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display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'List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Empty!!!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Deletion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not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possible'</a:t>
            </a:r>
            <a:r>
              <a:rPr sz="18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and</a:t>
            </a:r>
            <a:r>
              <a:rPr sz="1800" spc="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terminate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function.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If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it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Not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Empty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then,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define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pointer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'temp'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and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initialize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with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head.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Chec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k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wh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er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li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s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t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ha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v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ing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onl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y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on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e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nod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e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(temp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→</a:t>
            </a:r>
            <a:r>
              <a:rPr sz="1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nex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t</a:t>
            </a:r>
            <a:r>
              <a:rPr sz="1800" spc="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==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NULL)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000000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If it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1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TRUE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then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set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head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NULL and</a:t>
            </a:r>
            <a:r>
              <a:rPr sz="1800" spc="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delete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temp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(Setting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Empty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list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conditions)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If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it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is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FALSE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then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 set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head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=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temp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→</a:t>
            </a:r>
            <a:r>
              <a:rPr sz="1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next,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and</a:t>
            </a:r>
            <a:r>
              <a:rPr sz="18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delete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temp.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666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4417" y="2207767"/>
          <a:ext cx="6464934" cy="273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10" dirty="0">
                          <a:latin typeface="Corbel"/>
                          <a:cs typeface="Corbel"/>
                        </a:rPr>
                        <a:t>Singly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Doubly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4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Access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spc="-2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O(n)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spc="-2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O(n)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Search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spc="-2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O(n)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spc="-2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O(n)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4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Delete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O(1)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O(1)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Insert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O(1)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O(1)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894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3872229" cy="24218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Queue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&amp;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stack implementation.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Model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real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world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objects.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Model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repeating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event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cycles.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Separate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chaining.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Adjacency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 </a:t>
            </a:r>
            <a:r>
              <a:rPr sz="2200" dirty="0">
                <a:latin typeface="Corbel"/>
                <a:cs typeface="Corbel"/>
              </a:rPr>
              <a:t>for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graphs.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72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Linked</a:t>
            </a:r>
            <a:r>
              <a:rPr spc="-90" dirty="0"/>
              <a:t> </a:t>
            </a:r>
            <a:r>
              <a:rPr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5163185" cy="163448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5" dirty="0">
                <a:latin typeface="Corbel"/>
                <a:cs typeface="Corbel"/>
              </a:rPr>
              <a:t>It’s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linear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structure,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consist of </a:t>
            </a:r>
            <a:r>
              <a:rPr sz="2200" spc="-10" dirty="0">
                <a:latin typeface="Corbel"/>
                <a:cs typeface="Corbel"/>
              </a:rPr>
              <a:t>nodes.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ts val="2625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Nodes </a:t>
            </a:r>
            <a:r>
              <a:rPr sz="2200" spc="-5" dirty="0">
                <a:latin typeface="Corbel"/>
                <a:cs typeface="Corbel"/>
              </a:rPr>
              <a:t>includes: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Data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-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elements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Address/Link</a:t>
            </a:r>
            <a:r>
              <a:rPr sz="2000" spc="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-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address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another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9100" y="3856215"/>
            <a:ext cx="3748404" cy="661670"/>
            <a:chOff x="4229100" y="3856215"/>
            <a:chExt cx="3748404" cy="661670"/>
          </a:xfrm>
        </p:grpSpPr>
        <p:sp>
          <p:nvSpPr>
            <p:cNvPr id="5" name="object 5"/>
            <p:cNvSpPr/>
            <p:nvPr/>
          </p:nvSpPr>
          <p:spPr>
            <a:xfrm>
              <a:off x="4229100" y="3856215"/>
              <a:ext cx="1874520" cy="661670"/>
            </a:xfrm>
            <a:custGeom>
              <a:avLst/>
              <a:gdLst/>
              <a:ahLst/>
              <a:cxnLst/>
              <a:rect l="l" t="t" r="r" b="b"/>
              <a:pathLst>
                <a:path w="1874520" h="661670">
                  <a:moveTo>
                    <a:pt x="1874012" y="0"/>
                  </a:moveTo>
                  <a:lnTo>
                    <a:pt x="0" y="0"/>
                  </a:lnTo>
                  <a:lnTo>
                    <a:pt x="0" y="661555"/>
                  </a:lnTo>
                  <a:lnTo>
                    <a:pt x="1874012" y="661555"/>
                  </a:lnTo>
                  <a:lnTo>
                    <a:pt x="1874012" y="0"/>
                  </a:lnTo>
                  <a:close/>
                </a:path>
              </a:pathLst>
            </a:custGeom>
            <a:solidFill>
              <a:srgbClr val="D2E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111" y="3856215"/>
              <a:ext cx="1874520" cy="661670"/>
            </a:xfrm>
            <a:custGeom>
              <a:avLst/>
              <a:gdLst/>
              <a:ahLst/>
              <a:cxnLst/>
              <a:rect l="l" t="t" r="r" b="b"/>
              <a:pathLst>
                <a:path w="1874520" h="661670">
                  <a:moveTo>
                    <a:pt x="1874012" y="0"/>
                  </a:moveTo>
                  <a:lnTo>
                    <a:pt x="0" y="0"/>
                  </a:lnTo>
                  <a:lnTo>
                    <a:pt x="0" y="661555"/>
                  </a:lnTo>
                  <a:lnTo>
                    <a:pt x="1874012" y="661555"/>
                  </a:lnTo>
                  <a:lnTo>
                    <a:pt x="187401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5948" y="402229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Da</a:t>
            </a:r>
            <a:r>
              <a:rPr sz="1800" spc="-1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4767" y="4022293"/>
            <a:ext cx="789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A</a:t>
            </a:r>
            <a:r>
              <a:rPr sz="1800" spc="-15" dirty="0">
                <a:latin typeface="Corbel"/>
                <a:cs typeface="Corbel"/>
              </a:rPr>
              <a:t>d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ress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23" y="4998423"/>
            <a:ext cx="6324600" cy="12011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95976" y="5622747"/>
            <a:ext cx="154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818183"/>
                </a:solidFill>
                <a:latin typeface="Corbel"/>
                <a:cs typeface="Corbel"/>
              </a:rPr>
              <a:t>R</a:t>
            </a:r>
            <a:r>
              <a:rPr sz="1800" b="1" dirty="0">
                <a:solidFill>
                  <a:srgbClr val="818183"/>
                </a:solidFill>
                <a:latin typeface="Corbel"/>
                <a:cs typeface="Corbel"/>
              </a:rPr>
              <a:t>e</a:t>
            </a:r>
            <a:r>
              <a:rPr sz="1800" b="1" spc="-5" dirty="0">
                <a:solidFill>
                  <a:srgbClr val="818183"/>
                </a:solidFill>
                <a:latin typeface="Corbel"/>
                <a:cs typeface="Corbel"/>
              </a:rPr>
              <a:t>pr</a:t>
            </a:r>
            <a:r>
              <a:rPr sz="1800" b="1" dirty="0">
                <a:solidFill>
                  <a:srgbClr val="818183"/>
                </a:solidFill>
                <a:latin typeface="Corbel"/>
                <a:cs typeface="Corbel"/>
              </a:rPr>
              <a:t>esentat</a:t>
            </a:r>
            <a:r>
              <a:rPr sz="1800" b="1" spc="-10" dirty="0">
                <a:solidFill>
                  <a:srgbClr val="818183"/>
                </a:solidFill>
                <a:latin typeface="Corbel"/>
                <a:cs typeface="Corbel"/>
              </a:rPr>
              <a:t>i</a:t>
            </a:r>
            <a:r>
              <a:rPr sz="1800" b="1" dirty="0">
                <a:solidFill>
                  <a:srgbClr val="818183"/>
                </a:solidFill>
                <a:latin typeface="Corbel"/>
                <a:cs typeface="Corbel"/>
              </a:rPr>
              <a:t>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475482" y="4021073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51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</a:t>
            </a:r>
            <a:r>
              <a:rPr spc="-80" dirty="0"/>
              <a:t>k</a:t>
            </a:r>
            <a:r>
              <a:rPr dirty="0"/>
              <a:t>ed</a:t>
            </a:r>
            <a:r>
              <a:rPr spc="-20" dirty="0"/>
              <a:t> </a:t>
            </a:r>
            <a:r>
              <a:rPr dirty="0"/>
              <a:t>list vs</a:t>
            </a:r>
            <a:r>
              <a:rPr spc="-215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5570" y="1959610"/>
          <a:ext cx="7798434" cy="3037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Array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Linked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List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Size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fixed;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resizing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expensive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Size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dynamic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Data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can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be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access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randomly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No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random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access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6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Insertion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Deletion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operation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takes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more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time.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Insertion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Deletion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operations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are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fast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linked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list.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stored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consecutive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location.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randomly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stored.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37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591" y="1637792"/>
            <a:ext cx="5948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Singly </a:t>
            </a: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−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Item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navigation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forward</a:t>
            </a:r>
            <a:r>
              <a:rPr sz="22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latin typeface="Corbel"/>
                <a:cs typeface="Corbel"/>
              </a:rPr>
              <a:t>only.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6591" y="3076701"/>
            <a:ext cx="7805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Doubly </a:t>
            </a: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4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−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Items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navigated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forward</a:t>
            </a:r>
            <a:r>
              <a:rPr sz="22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backward</a:t>
            </a:r>
            <a:r>
              <a:rPr sz="2200" spc="-5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6591" y="4515739"/>
            <a:ext cx="930719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39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Circular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−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Last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item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contains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link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first</a:t>
            </a:r>
            <a:r>
              <a:rPr sz="2200" spc="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element</a:t>
            </a:r>
            <a:r>
              <a:rPr sz="2200" spc="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next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 </a:t>
            </a:r>
            <a:r>
              <a:rPr sz="2200" spc="-10" dirty="0">
                <a:latin typeface="Corbel"/>
                <a:cs typeface="Corbel"/>
              </a:rPr>
              <a:t>the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first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has</a:t>
            </a:r>
            <a:r>
              <a:rPr sz="2200" spc="-5" dirty="0">
                <a:latin typeface="Corbel"/>
                <a:cs typeface="Corbel"/>
              </a:rPr>
              <a:t> a </a:t>
            </a:r>
            <a:r>
              <a:rPr sz="2200" spc="-10" dirty="0">
                <a:latin typeface="Corbel"/>
                <a:cs typeface="Corbel"/>
              </a:rPr>
              <a:t>link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35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last element</a:t>
            </a:r>
            <a:r>
              <a:rPr sz="2200" spc="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 previous.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121" y="2134223"/>
            <a:ext cx="5442014" cy="8762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6271" y="3517559"/>
            <a:ext cx="6461252" cy="8440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149" y="5380087"/>
            <a:ext cx="5445017" cy="10005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820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Comparison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53692" y="2122932"/>
          <a:ext cx="8126095" cy="279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Singly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Doubly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Strength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9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Consume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less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memory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Easy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implement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08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Traversing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can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done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both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directions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Weakness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17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Access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elements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easy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Consume more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memory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08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90" dirty="0"/>
              <a:t> </a:t>
            </a:r>
            <a:r>
              <a:rPr dirty="0"/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155" y="1575816"/>
            <a:ext cx="6617208" cy="4937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26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Creation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node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19577"/>
            <a:ext cx="2745105" cy="4210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900" spc="-5" dirty="0">
                <a:latin typeface="Corbel"/>
                <a:cs typeface="Corbel"/>
              </a:rPr>
              <a:t>Using</a:t>
            </a:r>
            <a:r>
              <a:rPr sz="1900" spc="-7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Structure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struct</a:t>
            </a:r>
            <a:r>
              <a:rPr sz="19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r>
              <a:rPr sz="19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720"/>
              </a:spcBef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int</a:t>
            </a:r>
            <a:r>
              <a:rPr sz="1900" spc="-4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data;</a:t>
            </a:r>
            <a:endParaRPr sz="19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720"/>
              </a:spcBef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struct</a:t>
            </a:r>
            <a:r>
              <a:rPr sz="19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Node*</a:t>
            </a:r>
            <a:r>
              <a:rPr sz="19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next;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};</a:t>
            </a:r>
            <a:endParaRPr sz="1900">
              <a:latin typeface="Corbel"/>
              <a:cs typeface="Corbel"/>
            </a:endParaRPr>
          </a:p>
          <a:p>
            <a:pPr marL="12700" marR="1539240" algn="just">
              <a:lnSpc>
                <a:spcPct val="131300"/>
              </a:lnSpc>
              <a:spcBef>
                <a:spcPts val="10"/>
              </a:spcBef>
            </a:pPr>
            <a:r>
              <a:rPr sz="1900" spc="-5" dirty="0">
                <a:latin typeface="Corbel"/>
                <a:cs typeface="Corbel"/>
              </a:rPr>
              <a:t>Usi</a:t>
            </a:r>
            <a:r>
              <a:rPr sz="1900" spc="-10" dirty="0">
                <a:latin typeface="Corbel"/>
                <a:cs typeface="Corbel"/>
              </a:rPr>
              <a:t>n</a:t>
            </a:r>
            <a:r>
              <a:rPr sz="1900" spc="-5" dirty="0">
                <a:latin typeface="Corbel"/>
                <a:cs typeface="Corbel"/>
              </a:rPr>
              <a:t>g</a:t>
            </a:r>
            <a:r>
              <a:rPr sz="1900" spc="-8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Class 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class</a:t>
            </a:r>
            <a:r>
              <a:rPr sz="1900" spc="-4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r>
              <a:rPr sz="19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{ </a:t>
            </a:r>
            <a:r>
              <a:rPr sz="1900" spc="-36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public:</a:t>
            </a:r>
            <a:endParaRPr sz="1900">
              <a:latin typeface="Corbel"/>
              <a:cs typeface="Corbel"/>
            </a:endParaRPr>
          </a:p>
          <a:p>
            <a:pPr marL="204470" algn="just">
              <a:lnSpc>
                <a:spcPct val="100000"/>
              </a:lnSpc>
              <a:spcBef>
                <a:spcPts val="720"/>
              </a:spcBef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int</a:t>
            </a:r>
            <a:r>
              <a:rPr sz="1900" spc="-5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data;</a:t>
            </a:r>
            <a:endParaRPr sz="1900">
              <a:latin typeface="Corbel"/>
              <a:cs typeface="Corbel"/>
            </a:endParaRPr>
          </a:p>
          <a:p>
            <a:pPr marL="204470" algn="just">
              <a:lnSpc>
                <a:spcPct val="100000"/>
              </a:lnSpc>
              <a:spcBef>
                <a:spcPts val="725"/>
              </a:spcBef>
            </a:pP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Node*</a:t>
            </a:r>
            <a:r>
              <a:rPr sz="1900" spc="-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next;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};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435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Traversing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67713" y="2040762"/>
            <a:ext cx="9541510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orbel"/>
                <a:cs typeface="Corbel"/>
              </a:rPr>
              <a:t>Let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LIST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memory.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Following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algorithm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traverses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30" dirty="0">
                <a:latin typeface="Corbel"/>
                <a:cs typeface="Corbel"/>
              </a:rPr>
              <a:t>LIST,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applying an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operation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PROCESS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each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40" dirty="0">
                <a:latin typeface="Corbel"/>
                <a:cs typeface="Corbel"/>
              </a:rPr>
              <a:t>LIST.</a:t>
            </a:r>
            <a:r>
              <a:rPr sz="2200" spc="-15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variable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PTR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points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node </a:t>
            </a:r>
            <a:r>
              <a:rPr sz="2200" spc="-5" dirty="0">
                <a:latin typeface="Corbel"/>
                <a:cs typeface="Corbel"/>
              </a:rPr>
              <a:t> currently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being processed.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713" y="4054221"/>
            <a:ext cx="165735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solidFill>
                  <a:srgbClr val="006FC0"/>
                </a:solidFill>
                <a:latin typeface="Corbel"/>
                <a:cs typeface="Corbel"/>
              </a:rPr>
              <a:t>3.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713" y="4493133"/>
            <a:ext cx="17780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5" dirty="0">
                <a:solidFill>
                  <a:srgbClr val="006FC0"/>
                </a:solidFill>
                <a:latin typeface="Corbel"/>
                <a:cs typeface="Corbel"/>
              </a:rPr>
              <a:t>4.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7713" y="2980955"/>
            <a:ext cx="6567805" cy="265620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0"/>
              </a:spcBef>
              <a:buSzPct val="78947"/>
              <a:buAutoNum type="arabicPeriod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Set</a:t>
            </a:r>
            <a:r>
              <a:rPr sz="19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PTR: =</a:t>
            </a:r>
            <a:r>
              <a:rPr sz="1900" spc="-5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45" dirty="0">
                <a:solidFill>
                  <a:srgbClr val="006FC0"/>
                </a:solidFill>
                <a:latin typeface="Corbel"/>
                <a:cs typeface="Corbel"/>
              </a:rPr>
              <a:t>START.</a:t>
            </a:r>
            <a:r>
              <a:rPr sz="19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[Initializes</a:t>
            </a:r>
            <a:r>
              <a:rPr sz="19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pointer PTR]</a:t>
            </a:r>
            <a:endParaRPr sz="19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SzPct val="78947"/>
              <a:buAutoNum type="arabicPeriod"/>
              <a:tabLst>
                <a:tab pos="469265" algn="l"/>
                <a:tab pos="469900" algn="l"/>
              </a:tabLst>
            </a:pP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Repeat</a:t>
            </a:r>
            <a:r>
              <a:rPr sz="1900" spc="-5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Steps</a:t>
            </a:r>
            <a:r>
              <a:rPr sz="19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3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and</a:t>
            </a:r>
            <a:r>
              <a:rPr sz="19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4</a:t>
            </a:r>
            <a:r>
              <a:rPr sz="19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while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PTR ≠</a:t>
            </a:r>
            <a:r>
              <a:rPr sz="19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NULL.</a:t>
            </a:r>
            <a:endParaRPr sz="1900">
              <a:latin typeface="Corbel"/>
              <a:cs typeface="Corbel"/>
            </a:endParaRPr>
          </a:p>
          <a:p>
            <a:pPr marL="887094">
              <a:lnSpc>
                <a:spcPct val="100000"/>
              </a:lnSpc>
              <a:spcBef>
                <a:spcPts val="1170"/>
              </a:spcBef>
            </a:pP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Apply</a:t>
            </a:r>
            <a:r>
              <a:rPr sz="19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PROCESS</a:t>
            </a:r>
            <a:r>
              <a:rPr sz="19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to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INFO</a:t>
            </a:r>
            <a:r>
              <a:rPr sz="19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[PTR]</a:t>
            </a:r>
            <a:endParaRPr sz="1900">
              <a:latin typeface="Corbel"/>
              <a:cs typeface="Corbel"/>
            </a:endParaRPr>
          </a:p>
          <a:p>
            <a:pPr marL="440690" marR="5080" indent="450850">
              <a:lnSpc>
                <a:spcPct val="151600"/>
              </a:lnSpc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Set</a:t>
            </a:r>
            <a:r>
              <a:rPr sz="19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PTR:=</a:t>
            </a:r>
            <a:r>
              <a:rPr sz="19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LINK[PTR].</a:t>
            </a:r>
            <a:r>
              <a:rPr sz="19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[PTR</a:t>
            </a:r>
            <a:r>
              <a:rPr sz="19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now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points</a:t>
            </a:r>
            <a:r>
              <a:rPr sz="190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to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the</a:t>
            </a:r>
            <a:r>
              <a:rPr sz="19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next</a:t>
            </a:r>
            <a:r>
              <a:rPr sz="19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node.] </a:t>
            </a:r>
            <a:r>
              <a:rPr sz="1900" spc="-36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[End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 of</a:t>
            </a:r>
            <a:r>
              <a:rPr sz="1900" spc="-6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Step</a:t>
            </a:r>
            <a:r>
              <a:rPr sz="19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2 loop.]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334010" algn="l"/>
              </a:tabLst>
            </a:pPr>
            <a:r>
              <a:rPr sz="1900" spc="-5" dirty="0">
                <a:solidFill>
                  <a:srgbClr val="006FC0"/>
                </a:solidFill>
                <a:latin typeface="Corbel"/>
                <a:cs typeface="Corbel"/>
              </a:rPr>
              <a:t>5.	</a:t>
            </a:r>
            <a:r>
              <a:rPr sz="1900" spc="-10" dirty="0">
                <a:solidFill>
                  <a:srgbClr val="006FC0"/>
                </a:solidFill>
                <a:latin typeface="Corbel"/>
                <a:cs typeface="Corbel"/>
              </a:rPr>
              <a:t>Exit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68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84346" y="2333498"/>
            <a:ext cx="688340" cy="664210"/>
            <a:chOff x="3784346" y="2333498"/>
            <a:chExt cx="688340" cy="664210"/>
          </a:xfrm>
        </p:grpSpPr>
        <p:sp>
          <p:nvSpPr>
            <p:cNvPr id="4" name="object 4"/>
            <p:cNvSpPr/>
            <p:nvPr/>
          </p:nvSpPr>
          <p:spPr>
            <a:xfrm>
              <a:off x="3789426" y="2338578"/>
              <a:ext cx="678180" cy="654050"/>
            </a:xfrm>
            <a:custGeom>
              <a:avLst/>
              <a:gdLst/>
              <a:ahLst/>
              <a:cxnLst/>
              <a:rect l="l" t="t" r="r" b="b"/>
              <a:pathLst>
                <a:path w="678179" h="654050">
                  <a:moveTo>
                    <a:pt x="339089" y="0"/>
                  </a:moveTo>
                  <a:lnTo>
                    <a:pt x="288970" y="3543"/>
                  </a:lnTo>
                  <a:lnTo>
                    <a:pt x="241137" y="13836"/>
                  </a:lnTo>
                  <a:lnTo>
                    <a:pt x="196116" y="30374"/>
                  </a:lnTo>
                  <a:lnTo>
                    <a:pt x="154429" y="52651"/>
                  </a:lnTo>
                  <a:lnTo>
                    <a:pt x="116601" y="80164"/>
                  </a:lnTo>
                  <a:lnTo>
                    <a:pt x="83155" y="112407"/>
                  </a:lnTo>
                  <a:lnTo>
                    <a:pt x="54616" y="148875"/>
                  </a:lnTo>
                  <a:lnTo>
                    <a:pt x="31507" y="189063"/>
                  </a:lnTo>
                  <a:lnTo>
                    <a:pt x="14352" y="232466"/>
                  </a:lnTo>
                  <a:lnTo>
                    <a:pt x="3675" y="278579"/>
                  </a:lnTo>
                  <a:lnTo>
                    <a:pt x="0" y="326898"/>
                  </a:lnTo>
                  <a:lnTo>
                    <a:pt x="3675" y="375216"/>
                  </a:lnTo>
                  <a:lnTo>
                    <a:pt x="14352" y="421329"/>
                  </a:lnTo>
                  <a:lnTo>
                    <a:pt x="31507" y="464732"/>
                  </a:lnTo>
                  <a:lnTo>
                    <a:pt x="54616" y="504920"/>
                  </a:lnTo>
                  <a:lnTo>
                    <a:pt x="83155" y="541388"/>
                  </a:lnTo>
                  <a:lnTo>
                    <a:pt x="116601" y="573631"/>
                  </a:lnTo>
                  <a:lnTo>
                    <a:pt x="154429" y="601144"/>
                  </a:lnTo>
                  <a:lnTo>
                    <a:pt x="196116" y="623421"/>
                  </a:lnTo>
                  <a:lnTo>
                    <a:pt x="241137" y="639959"/>
                  </a:lnTo>
                  <a:lnTo>
                    <a:pt x="288970" y="650252"/>
                  </a:lnTo>
                  <a:lnTo>
                    <a:pt x="339089" y="653796"/>
                  </a:lnTo>
                  <a:lnTo>
                    <a:pt x="389209" y="650252"/>
                  </a:lnTo>
                  <a:lnTo>
                    <a:pt x="437042" y="639959"/>
                  </a:lnTo>
                  <a:lnTo>
                    <a:pt x="482063" y="623421"/>
                  </a:lnTo>
                  <a:lnTo>
                    <a:pt x="523750" y="601144"/>
                  </a:lnTo>
                  <a:lnTo>
                    <a:pt x="561578" y="573631"/>
                  </a:lnTo>
                  <a:lnTo>
                    <a:pt x="595024" y="541388"/>
                  </a:lnTo>
                  <a:lnTo>
                    <a:pt x="623563" y="504920"/>
                  </a:lnTo>
                  <a:lnTo>
                    <a:pt x="646672" y="464732"/>
                  </a:lnTo>
                  <a:lnTo>
                    <a:pt x="663827" y="421329"/>
                  </a:lnTo>
                  <a:lnTo>
                    <a:pt x="674504" y="375216"/>
                  </a:lnTo>
                  <a:lnTo>
                    <a:pt x="678179" y="326898"/>
                  </a:lnTo>
                  <a:lnTo>
                    <a:pt x="674504" y="278579"/>
                  </a:lnTo>
                  <a:lnTo>
                    <a:pt x="663827" y="232466"/>
                  </a:lnTo>
                  <a:lnTo>
                    <a:pt x="646672" y="189063"/>
                  </a:lnTo>
                  <a:lnTo>
                    <a:pt x="623563" y="148875"/>
                  </a:lnTo>
                  <a:lnTo>
                    <a:pt x="595024" y="112407"/>
                  </a:lnTo>
                  <a:lnTo>
                    <a:pt x="561578" y="80164"/>
                  </a:lnTo>
                  <a:lnTo>
                    <a:pt x="523750" y="52651"/>
                  </a:lnTo>
                  <a:lnTo>
                    <a:pt x="482063" y="30374"/>
                  </a:lnTo>
                  <a:lnTo>
                    <a:pt x="437042" y="13836"/>
                  </a:lnTo>
                  <a:lnTo>
                    <a:pt x="389209" y="3543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9426" y="2338578"/>
              <a:ext cx="678180" cy="654050"/>
            </a:xfrm>
            <a:custGeom>
              <a:avLst/>
              <a:gdLst/>
              <a:ahLst/>
              <a:cxnLst/>
              <a:rect l="l" t="t" r="r" b="b"/>
              <a:pathLst>
                <a:path w="678179" h="654050">
                  <a:moveTo>
                    <a:pt x="0" y="326898"/>
                  </a:moveTo>
                  <a:lnTo>
                    <a:pt x="3675" y="278579"/>
                  </a:lnTo>
                  <a:lnTo>
                    <a:pt x="14352" y="232466"/>
                  </a:lnTo>
                  <a:lnTo>
                    <a:pt x="31507" y="189063"/>
                  </a:lnTo>
                  <a:lnTo>
                    <a:pt x="54616" y="148875"/>
                  </a:lnTo>
                  <a:lnTo>
                    <a:pt x="83155" y="112407"/>
                  </a:lnTo>
                  <a:lnTo>
                    <a:pt x="116601" y="80164"/>
                  </a:lnTo>
                  <a:lnTo>
                    <a:pt x="154429" y="52651"/>
                  </a:lnTo>
                  <a:lnTo>
                    <a:pt x="196116" y="30374"/>
                  </a:lnTo>
                  <a:lnTo>
                    <a:pt x="241137" y="13836"/>
                  </a:lnTo>
                  <a:lnTo>
                    <a:pt x="288970" y="3543"/>
                  </a:lnTo>
                  <a:lnTo>
                    <a:pt x="339089" y="0"/>
                  </a:lnTo>
                  <a:lnTo>
                    <a:pt x="389209" y="3543"/>
                  </a:lnTo>
                  <a:lnTo>
                    <a:pt x="437042" y="13836"/>
                  </a:lnTo>
                  <a:lnTo>
                    <a:pt x="482063" y="30374"/>
                  </a:lnTo>
                  <a:lnTo>
                    <a:pt x="523750" y="52651"/>
                  </a:lnTo>
                  <a:lnTo>
                    <a:pt x="561578" y="80164"/>
                  </a:lnTo>
                  <a:lnTo>
                    <a:pt x="595024" y="112407"/>
                  </a:lnTo>
                  <a:lnTo>
                    <a:pt x="623563" y="148875"/>
                  </a:lnTo>
                  <a:lnTo>
                    <a:pt x="646672" y="189063"/>
                  </a:lnTo>
                  <a:lnTo>
                    <a:pt x="663827" y="232466"/>
                  </a:lnTo>
                  <a:lnTo>
                    <a:pt x="674504" y="278579"/>
                  </a:lnTo>
                  <a:lnTo>
                    <a:pt x="678179" y="326898"/>
                  </a:lnTo>
                  <a:lnTo>
                    <a:pt x="674504" y="375216"/>
                  </a:lnTo>
                  <a:lnTo>
                    <a:pt x="663827" y="421329"/>
                  </a:lnTo>
                  <a:lnTo>
                    <a:pt x="646672" y="464732"/>
                  </a:lnTo>
                  <a:lnTo>
                    <a:pt x="623563" y="504920"/>
                  </a:lnTo>
                  <a:lnTo>
                    <a:pt x="595024" y="541388"/>
                  </a:lnTo>
                  <a:lnTo>
                    <a:pt x="561578" y="573631"/>
                  </a:lnTo>
                  <a:lnTo>
                    <a:pt x="523750" y="601144"/>
                  </a:lnTo>
                  <a:lnTo>
                    <a:pt x="482063" y="623421"/>
                  </a:lnTo>
                  <a:lnTo>
                    <a:pt x="437042" y="639959"/>
                  </a:lnTo>
                  <a:lnTo>
                    <a:pt x="389209" y="650252"/>
                  </a:lnTo>
                  <a:lnTo>
                    <a:pt x="339089" y="653796"/>
                  </a:lnTo>
                  <a:lnTo>
                    <a:pt x="288970" y="650252"/>
                  </a:lnTo>
                  <a:lnTo>
                    <a:pt x="241137" y="639959"/>
                  </a:lnTo>
                  <a:lnTo>
                    <a:pt x="196116" y="623421"/>
                  </a:lnTo>
                  <a:lnTo>
                    <a:pt x="154429" y="601144"/>
                  </a:lnTo>
                  <a:lnTo>
                    <a:pt x="116601" y="573631"/>
                  </a:lnTo>
                  <a:lnTo>
                    <a:pt x="83155" y="541388"/>
                  </a:lnTo>
                  <a:lnTo>
                    <a:pt x="54616" y="504920"/>
                  </a:lnTo>
                  <a:lnTo>
                    <a:pt x="31507" y="464732"/>
                  </a:lnTo>
                  <a:lnTo>
                    <a:pt x="14352" y="421329"/>
                  </a:lnTo>
                  <a:lnTo>
                    <a:pt x="3675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7269" y="2500376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4414" y="2333498"/>
            <a:ext cx="690245" cy="664210"/>
            <a:chOff x="6614414" y="2333498"/>
            <a:chExt cx="690245" cy="664210"/>
          </a:xfrm>
        </p:grpSpPr>
        <p:sp>
          <p:nvSpPr>
            <p:cNvPr id="8" name="object 8"/>
            <p:cNvSpPr/>
            <p:nvPr/>
          </p:nvSpPr>
          <p:spPr>
            <a:xfrm>
              <a:off x="6619494" y="2338578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8"/>
                  </a:lnTo>
                  <a:lnTo>
                    <a:pt x="3684" y="375216"/>
                  </a:lnTo>
                  <a:lnTo>
                    <a:pt x="14388" y="421329"/>
                  </a:lnTo>
                  <a:lnTo>
                    <a:pt x="31584" y="464732"/>
                  </a:lnTo>
                  <a:lnTo>
                    <a:pt x="54749" y="504920"/>
                  </a:lnTo>
                  <a:lnTo>
                    <a:pt x="83356" y="541388"/>
                  </a:lnTo>
                  <a:lnTo>
                    <a:pt x="116879" y="573631"/>
                  </a:lnTo>
                  <a:lnTo>
                    <a:pt x="154794" y="601144"/>
                  </a:lnTo>
                  <a:lnTo>
                    <a:pt x="196574" y="623421"/>
                  </a:lnTo>
                  <a:lnTo>
                    <a:pt x="241694" y="639959"/>
                  </a:lnTo>
                  <a:lnTo>
                    <a:pt x="289628" y="650252"/>
                  </a:lnTo>
                  <a:lnTo>
                    <a:pt x="339851" y="653796"/>
                  </a:lnTo>
                  <a:lnTo>
                    <a:pt x="390075" y="650252"/>
                  </a:lnTo>
                  <a:lnTo>
                    <a:pt x="438009" y="639959"/>
                  </a:lnTo>
                  <a:lnTo>
                    <a:pt x="483129" y="623421"/>
                  </a:lnTo>
                  <a:lnTo>
                    <a:pt x="524909" y="601144"/>
                  </a:lnTo>
                  <a:lnTo>
                    <a:pt x="562824" y="573631"/>
                  </a:lnTo>
                  <a:lnTo>
                    <a:pt x="596347" y="541388"/>
                  </a:lnTo>
                  <a:lnTo>
                    <a:pt x="624954" y="504920"/>
                  </a:lnTo>
                  <a:lnTo>
                    <a:pt x="648119" y="464732"/>
                  </a:lnTo>
                  <a:lnTo>
                    <a:pt x="665315" y="421329"/>
                  </a:lnTo>
                  <a:lnTo>
                    <a:pt x="676019" y="375216"/>
                  </a:lnTo>
                  <a:lnTo>
                    <a:pt x="679703" y="326898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9494" y="2338578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0" y="326898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8"/>
                  </a:lnTo>
                  <a:lnTo>
                    <a:pt x="676019" y="375216"/>
                  </a:lnTo>
                  <a:lnTo>
                    <a:pt x="665315" y="421329"/>
                  </a:lnTo>
                  <a:lnTo>
                    <a:pt x="648119" y="464732"/>
                  </a:lnTo>
                  <a:lnTo>
                    <a:pt x="624954" y="504920"/>
                  </a:lnTo>
                  <a:lnTo>
                    <a:pt x="596347" y="541388"/>
                  </a:lnTo>
                  <a:lnTo>
                    <a:pt x="562824" y="573631"/>
                  </a:lnTo>
                  <a:lnTo>
                    <a:pt x="524909" y="601144"/>
                  </a:lnTo>
                  <a:lnTo>
                    <a:pt x="483129" y="623421"/>
                  </a:lnTo>
                  <a:lnTo>
                    <a:pt x="438009" y="639959"/>
                  </a:lnTo>
                  <a:lnTo>
                    <a:pt x="390075" y="650252"/>
                  </a:lnTo>
                  <a:lnTo>
                    <a:pt x="339851" y="653796"/>
                  </a:lnTo>
                  <a:lnTo>
                    <a:pt x="289628" y="650252"/>
                  </a:lnTo>
                  <a:lnTo>
                    <a:pt x="241694" y="639959"/>
                  </a:lnTo>
                  <a:lnTo>
                    <a:pt x="196574" y="623421"/>
                  </a:lnTo>
                  <a:lnTo>
                    <a:pt x="154794" y="601144"/>
                  </a:lnTo>
                  <a:lnTo>
                    <a:pt x="116879" y="573631"/>
                  </a:lnTo>
                  <a:lnTo>
                    <a:pt x="83356" y="541388"/>
                  </a:lnTo>
                  <a:lnTo>
                    <a:pt x="54749" y="504920"/>
                  </a:lnTo>
                  <a:lnTo>
                    <a:pt x="31584" y="464732"/>
                  </a:lnTo>
                  <a:lnTo>
                    <a:pt x="14388" y="421329"/>
                  </a:lnTo>
                  <a:lnTo>
                    <a:pt x="3684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36791" y="2500376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98617" y="2333498"/>
            <a:ext cx="690245" cy="664210"/>
            <a:chOff x="5198617" y="2333498"/>
            <a:chExt cx="690245" cy="664210"/>
          </a:xfrm>
        </p:grpSpPr>
        <p:sp>
          <p:nvSpPr>
            <p:cNvPr id="12" name="object 12"/>
            <p:cNvSpPr/>
            <p:nvPr/>
          </p:nvSpPr>
          <p:spPr>
            <a:xfrm>
              <a:off x="5203697" y="2338578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8"/>
                  </a:lnTo>
                  <a:lnTo>
                    <a:pt x="3684" y="375216"/>
                  </a:lnTo>
                  <a:lnTo>
                    <a:pt x="14388" y="421329"/>
                  </a:lnTo>
                  <a:lnTo>
                    <a:pt x="31584" y="464732"/>
                  </a:lnTo>
                  <a:lnTo>
                    <a:pt x="54749" y="504920"/>
                  </a:lnTo>
                  <a:lnTo>
                    <a:pt x="83356" y="541388"/>
                  </a:lnTo>
                  <a:lnTo>
                    <a:pt x="116879" y="573631"/>
                  </a:lnTo>
                  <a:lnTo>
                    <a:pt x="154794" y="601144"/>
                  </a:lnTo>
                  <a:lnTo>
                    <a:pt x="196574" y="623421"/>
                  </a:lnTo>
                  <a:lnTo>
                    <a:pt x="241694" y="639959"/>
                  </a:lnTo>
                  <a:lnTo>
                    <a:pt x="289628" y="650252"/>
                  </a:lnTo>
                  <a:lnTo>
                    <a:pt x="339851" y="653796"/>
                  </a:lnTo>
                  <a:lnTo>
                    <a:pt x="390075" y="650252"/>
                  </a:lnTo>
                  <a:lnTo>
                    <a:pt x="438009" y="639959"/>
                  </a:lnTo>
                  <a:lnTo>
                    <a:pt x="483129" y="623421"/>
                  </a:lnTo>
                  <a:lnTo>
                    <a:pt x="524909" y="601144"/>
                  </a:lnTo>
                  <a:lnTo>
                    <a:pt x="562824" y="573631"/>
                  </a:lnTo>
                  <a:lnTo>
                    <a:pt x="596347" y="541388"/>
                  </a:lnTo>
                  <a:lnTo>
                    <a:pt x="624954" y="504920"/>
                  </a:lnTo>
                  <a:lnTo>
                    <a:pt x="648119" y="464732"/>
                  </a:lnTo>
                  <a:lnTo>
                    <a:pt x="665315" y="421329"/>
                  </a:lnTo>
                  <a:lnTo>
                    <a:pt x="676019" y="375216"/>
                  </a:lnTo>
                  <a:lnTo>
                    <a:pt x="679703" y="326898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03697" y="2338578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0" y="326898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8"/>
                  </a:lnTo>
                  <a:lnTo>
                    <a:pt x="676019" y="375216"/>
                  </a:lnTo>
                  <a:lnTo>
                    <a:pt x="665315" y="421329"/>
                  </a:lnTo>
                  <a:lnTo>
                    <a:pt x="648119" y="464732"/>
                  </a:lnTo>
                  <a:lnTo>
                    <a:pt x="624954" y="504920"/>
                  </a:lnTo>
                  <a:lnTo>
                    <a:pt x="596347" y="541388"/>
                  </a:lnTo>
                  <a:lnTo>
                    <a:pt x="562824" y="573631"/>
                  </a:lnTo>
                  <a:lnTo>
                    <a:pt x="524909" y="601144"/>
                  </a:lnTo>
                  <a:lnTo>
                    <a:pt x="483129" y="623421"/>
                  </a:lnTo>
                  <a:lnTo>
                    <a:pt x="438009" y="639959"/>
                  </a:lnTo>
                  <a:lnTo>
                    <a:pt x="390075" y="650252"/>
                  </a:lnTo>
                  <a:lnTo>
                    <a:pt x="339851" y="653796"/>
                  </a:lnTo>
                  <a:lnTo>
                    <a:pt x="289628" y="650252"/>
                  </a:lnTo>
                  <a:lnTo>
                    <a:pt x="241694" y="639959"/>
                  </a:lnTo>
                  <a:lnTo>
                    <a:pt x="196574" y="623421"/>
                  </a:lnTo>
                  <a:lnTo>
                    <a:pt x="154794" y="601144"/>
                  </a:lnTo>
                  <a:lnTo>
                    <a:pt x="116879" y="573631"/>
                  </a:lnTo>
                  <a:lnTo>
                    <a:pt x="83356" y="541388"/>
                  </a:lnTo>
                  <a:lnTo>
                    <a:pt x="54749" y="504920"/>
                  </a:lnTo>
                  <a:lnTo>
                    <a:pt x="31584" y="464732"/>
                  </a:lnTo>
                  <a:lnTo>
                    <a:pt x="14388" y="421329"/>
                  </a:lnTo>
                  <a:lnTo>
                    <a:pt x="3684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2810" y="2500376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42229" y="3763009"/>
            <a:ext cx="690245" cy="664210"/>
            <a:chOff x="5142229" y="3763009"/>
            <a:chExt cx="690245" cy="664210"/>
          </a:xfrm>
        </p:grpSpPr>
        <p:sp>
          <p:nvSpPr>
            <p:cNvPr id="16" name="object 16"/>
            <p:cNvSpPr/>
            <p:nvPr/>
          </p:nvSpPr>
          <p:spPr>
            <a:xfrm>
              <a:off x="5147309" y="3768089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8"/>
                  </a:lnTo>
                  <a:lnTo>
                    <a:pt x="3684" y="375216"/>
                  </a:lnTo>
                  <a:lnTo>
                    <a:pt x="14388" y="421329"/>
                  </a:lnTo>
                  <a:lnTo>
                    <a:pt x="31584" y="464732"/>
                  </a:lnTo>
                  <a:lnTo>
                    <a:pt x="54749" y="504920"/>
                  </a:lnTo>
                  <a:lnTo>
                    <a:pt x="83356" y="541388"/>
                  </a:lnTo>
                  <a:lnTo>
                    <a:pt x="116879" y="573631"/>
                  </a:lnTo>
                  <a:lnTo>
                    <a:pt x="154794" y="601144"/>
                  </a:lnTo>
                  <a:lnTo>
                    <a:pt x="196574" y="623421"/>
                  </a:lnTo>
                  <a:lnTo>
                    <a:pt x="241694" y="639959"/>
                  </a:lnTo>
                  <a:lnTo>
                    <a:pt x="289628" y="650252"/>
                  </a:lnTo>
                  <a:lnTo>
                    <a:pt x="339851" y="653796"/>
                  </a:lnTo>
                  <a:lnTo>
                    <a:pt x="390075" y="650252"/>
                  </a:lnTo>
                  <a:lnTo>
                    <a:pt x="438009" y="639959"/>
                  </a:lnTo>
                  <a:lnTo>
                    <a:pt x="483129" y="623421"/>
                  </a:lnTo>
                  <a:lnTo>
                    <a:pt x="524909" y="601144"/>
                  </a:lnTo>
                  <a:lnTo>
                    <a:pt x="562824" y="573631"/>
                  </a:lnTo>
                  <a:lnTo>
                    <a:pt x="596347" y="541388"/>
                  </a:lnTo>
                  <a:lnTo>
                    <a:pt x="624954" y="504920"/>
                  </a:lnTo>
                  <a:lnTo>
                    <a:pt x="648119" y="464732"/>
                  </a:lnTo>
                  <a:lnTo>
                    <a:pt x="665315" y="421329"/>
                  </a:lnTo>
                  <a:lnTo>
                    <a:pt x="676019" y="375216"/>
                  </a:lnTo>
                  <a:lnTo>
                    <a:pt x="679703" y="326898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7309" y="3768089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5" h="654050">
                  <a:moveTo>
                    <a:pt x="0" y="326898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8"/>
                  </a:lnTo>
                  <a:lnTo>
                    <a:pt x="676019" y="375216"/>
                  </a:lnTo>
                  <a:lnTo>
                    <a:pt x="665315" y="421329"/>
                  </a:lnTo>
                  <a:lnTo>
                    <a:pt x="648119" y="464732"/>
                  </a:lnTo>
                  <a:lnTo>
                    <a:pt x="624954" y="504920"/>
                  </a:lnTo>
                  <a:lnTo>
                    <a:pt x="596347" y="541388"/>
                  </a:lnTo>
                  <a:lnTo>
                    <a:pt x="562824" y="573631"/>
                  </a:lnTo>
                  <a:lnTo>
                    <a:pt x="524909" y="601144"/>
                  </a:lnTo>
                  <a:lnTo>
                    <a:pt x="483129" y="623421"/>
                  </a:lnTo>
                  <a:lnTo>
                    <a:pt x="438009" y="639959"/>
                  </a:lnTo>
                  <a:lnTo>
                    <a:pt x="390075" y="650252"/>
                  </a:lnTo>
                  <a:lnTo>
                    <a:pt x="339851" y="653796"/>
                  </a:lnTo>
                  <a:lnTo>
                    <a:pt x="289628" y="650252"/>
                  </a:lnTo>
                  <a:lnTo>
                    <a:pt x="241694" y="639959"/>
                  </a:lnTo>
                  <a:lnTo>
                    <a:pt x="196574" y="623421"/>
                  </a:lnTo>
                  <a:lnTo>
                    <a:pt x="154794" y="601144"/>
                  </a:lnTo>
                  <a:lnTo>
                    <a:pt x="116879" y="573631"/>
                  </a:lnTo>
                  <a:lnTo>
                    <a:pt x="83356" y="541388"/>
                  </a:lnTo>
                  <a:lnTo>
                    <a:pt x="54749" y="504920"/>
                  </a:lnTo>
                  <a:lnTo>
                    <a:pt x="31584" y="464732"/>
                  </a:lnTo>
                  <a:lnTo>
                    <a:pt x="14388" y="421329"/>
                  </a:lnTo>
                  <a:lnTo>
                    <a:pt x="3684" y="375216"/>
                  </a:lnTo>
                  <a:lnTo>
                    <a:pt x="0" y="326898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18835" y="3929633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8254" y="5192521"/>
            <a:ext cx="688340" cy="662940"/>
            <a:chOff x="3048254" y="5192521"/>
            <a:chExt cx="688340" cy="662940"/>
          </a:xfrm>
        </p:grpSpPr>
        <p:sp>
          <p:nvSpPr>
            <p:cNvPr id="20" name="object 20"/>
            <p:cNvSpPr/>
            <p:nvPr/>
          </p:nvSpPr>
          <p:spPr>
            <a:xfrm>
              <a:off x="3053334" y="5197601"/>
              <a:ext cx="678180" cy="652780"/>
            </a:xfrm>
            <a:custGeom>
              <a:avLst/>
              <a:gdLst/>
              <a:ahLst/>
              <a:cxnLst/>
              <a:rect l="l" t="t" r="r" b="b"/>
              <a:pathLst>
                <a:path w="678179" h="652779">
                  <a:moveTo>
                    <a:pt x="339090" y="0"/>
                  </a:moveTo>
                  <a:lnTo>
                    <a:pt x="288970" y="3536"/>
                  </a:lnTo>
                  <a:lnTo>
                    <a:pt x="241137" y="13811"/>
                  </a:lnTo>
                  <a:lnTo>
                    <a:pt x="196116" y="30317"/>
                  </a:lnTo>
                  <a:lnTo>
                    <a:pt x="154429" y="52551"/>
                  </a:lnTo>
                  <a:lnTo>
                    <a:pt x="116601" y="80007"/>
                  </a:lnTo>
                  <a:lnTo>
                    <a:pt x="83155" y="112180"/>
                  </a:lnTo>
                  <a:lnTo>
                    <a:pt x="54616" y="148566"/>
                  </a:lnTo>
                  <a:lnTo>
                    <a:pt x="31507" y="188659"/>
                  </a:lnTo>
                  <a:lnTo>
                    <a:pt x="14352" y="231956"/>
                  </a:lnTo>
                  <a:lnTo>
                    <a:pt x="3675" y="277949"/>
                  </a:lnTo>
                  <a:lnTo>
                    <a:pt x="0" y="326136"/>
                  </a:lnTo>
                  <a:lnTo>
                    <a:pt x="3675" y="374330"/>
                  </a:lnTo>
                  <a:lnTo>
                    <a:pt x="14352" y="420329"/>
                  </a:lnTo>
                  <a:lnTo>
                    <a:pt x="31507" y="463628"/>
                  </a:lnTo>
                  <a:lnTo>
                    <a:pt x="54616" y="503722"/>
                  </a:lnTo>
                  <a:lnTo>
                    <a:pt x="83155" y="540106"/>
                  </a:lnTo>
                  <a:lnTo>
                    <a:pt x="116601" y="572277"/>
                  </a:lnTo>
                  <a:lnTo>
                    <a:pt x="154429" y="599730"/>
                  </a:lnTo>
                  <a:lnTo>
                    <a:pt x="196116" y="621960"/>
                  </a:lnTo>
                  <a:lnTo>
                    <a:pt x="241137" y="638464"/>
                  </a:lnTo>
                  <a:lnTo>
                    <a:pt x="288970" y="648735"/>
                  </a:lnTo>
                  <a:lnTo>
                    <a:pt x="339090" y="652272"/>
                  </a:lnTo>
                  <a:lnTo>
                    <a:pt x="389209" y="648735"/>
                  </a:lnTo>
                  <a:lnTo>
                    <a:pt x="437042" y="638464"/>
                  </a:lnTo>
                  <a:lnTo>
                    <a:pt x="482063" y="621960"/>
                  </a:lnTo>
                  <a:lnTo>
                    <a:pt x="523750" y="599730"/>
                  </a:lnTo>
                  <a:lnTo>
                    <a:pt x="561578" y="572277"/>
                  </a:lnTo>
                  <a:lnTo>
                    <a:pt x="595024" y="540106"/>
                  </a:lnTo>
                  <a:lnTo>
                    <a:pt x="623563" y="503722"/>
                  </a:lnTo>
                  <a:lnTo>
                    <a:pt x="646672" y="463628"/>
                  </a:lnTo>
                  <a:lnTo>
                    <a:pt x="663827" y="420329"/>
                  </a:lnTo>
                  <a:lnTo>
                    <a:pt x="674504" y="374330"/>
                  </a:lnTo>
                  <a:lnTo>
                    <a:pt x="678180" y="326136"/>
                  </a:lnTo>
                  <a:lnTo>
                    <a:pt x="674504" y="277949"/>
                  </a:lnTo>
                  <a:lnTo>
                    <a:pt x="663827" y="231956"/>
                  </a:lnTo>
                  <a:lnTo>
                    <a:pt x="646672" y="188659"/>
                  </a:lnTo>
                  <a:lnTo>
                    <a:pt x="623563" y="148566"/>
                  </a:lnTo>
                  <a:lnTo>
                    <a:pt x="595024" y="112180"/>
                  </a:lnTo>
                  <a:lnTo>
                    <a:pt x="561578" y="80007"/>
                  </a:lnTo>
                  <a:lnTo>
                    <a:pt x="523750" y="52551"/>
                  </a:lnTo>
                  <a:lnTo>
                    <a:pt x="482063" y="30317"/>
                  </a:lnTo>
                  <a:lnTo>
                    <a:pt x="437042" y="13811"/>
                  </a:lnTo>
                  <a:lnTo>
                    <a:pt x="389209" y="3536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3334" y="5197601"/>
              <a:ext cx="678180" cy="652780"/>
            </a:xfrm>
            <a:custGeom>
              <a:avLst/>
              <a:gdLst/>
              <a:ahLst/>
              <a:cxnLst/>
              <a:rect l="l" t="t" r="r" b="b"/>
              <a:pathLst>
                <a:path w="678179" h="652779">
                  <a:moveTo>
                    <a:pt x="0" y="326136"/>
                  </a:moveTo>
                  <a:lnTo>
                    <a:pt x="3675" y="277949"/>
                  </a:lnTo>
                  <a:lnTo>
                    <a:pt x="14352" y="231956"/>
                  </a:lnTo>
                  <a:lnTo>
                    <a:pt x="31507" y="188659"/>
                  </a:lnTo>
                  <a:lnTo>
                    <a:pt x="54616" y="148566"/>
                  </a:lnTo>
                  <a:lnTo>
                    <a:pt x="83155" y="112180"/>
                  </a:lnTo>
                  <a:lnTo>
                    <a:pt x="116601" y="80007"/>
                  </a:lnTo>
                  <a:lnTo>
                    <a:pt x="154429" y="52551"/>
                  </a:lnTo>
                  <a:lnTo>
                    <a:pt x="196116" y="30317"/>
                  </a:lnTo>
                  <a:lnTo>
                    <a:pt x="241137" y="13811"/>
                  </a:lnTo>
                  <a:lnTo>
                    <a:pt x="288970" y="3536"/>
                  </a:lnTo>
                  <a:lnTo>
                    <a:pt x="339090" y="0"/>
                  </a:lnTo>
                  <a:lnTo>
                    <a:pt x="389209" y="3536"/>
                  </a:lnTo>
                  <a:lnTo>
                    <a:pt x="437042" y="13811"/>
                  </a:lnTo>
                  <a:lnTo>
                    <a:pt x="482063" y="30317"/>
                  </a:lnTo>
                  <a:lnTo>
                    <a:pt x="523750" y="52551"/>
                  </a:lnTo>
                  <a:lnTo>
                    <a:pt x="561578" y="80007"/>
                  </a:lnTo>
                  <a:lnTo>
                    <a:pt x="595024" y="112180"/>
                  </a:lnTo>
                  <a:lnTo>
                    <a:pt x="623563" y="148566"/>
                  </a:lnTo>
                  <a:lnTo>
                    <a:pt x="646672" y="188659"/>
                  </a:lnTo>
                  <a:lnTo>
                    <a:pt x="663827" y="231956"/>
                  </a:lnTo>
                  <a:lnTo>
                    <a:pt x="674504" y="277949"/>
                  </a:lnTo>
                  <a:lnTo>
                    <a:pt x="678180" y="326136"/>
                  </a:lnTo>
                  <a:lnTo>
                    <a:pt x="674504" y="374330"/>
                  </a:lnTo>
                  <a:lnTo>
                    <a:pt x="663827" y="420329"/>
                  </a:lnTo>
                  <a:lnTo>
                    <a:pt x="646672" y="463628"/>
                  </a:lnTo>
                  <a:lnTo>
                    <a:pt x="623563" y="503722"/>
                  </a:lnTo>
                  <a:lnTo>
                    <a:pt x="595024" y="540106"/>
                  </a:lnTo>
                  <a:lnTo>
                    <a:pt x="561578" y="572277"/>
                  </a:lnTo>
                  <a:lnTo>
                    <a:pt x="523750" y="599730"/>
                  </a:lnTo>
                  <a:lnTo>
                    <a:pt x="482063" y="621960"/>
                  </a:lnTo>
                  <a:lnTo>
                    <a:pt x="437042" y="638464"/>
                  </a:lnTo>
                  <a:lnTo>
                    <a:pt x="389209" y="648735"/>
                  </a:lnTo>
                  <a:lnTo>
                    <a:pt x="339090" y="652272"/>
                  </a:lnTo>
                  <a:lnTo>
                    <a:pt x="288970" y="648735"/>
                  </a:lnTo>
                  <a:lnTo>
                    <a:pt x="241137" y="638464"/>
                  </a:lnTo>
                  <a:lnTo>
                    <a:pt x="196116" y="621960"/>
                  </a:lnTo>
                  <a:lnTo>
                    <a:pt x="154429" y="599730"/>
                  </a:lnTo>
                  <a:lnTo>
                    <a:pt x="116601" y="572277"/>
                  </a:lnTo>
                  <a:lnTo>
                    <a:pt x="83155" y="540106"/>
                  </a:lnTo>
                  <a:lnTo>
                    <a:pt x="54616" y="503722"/>
                  </a:lnTo>
                  <a:lnTo>
                    <a:pt x="31507" y="463628"/>
                  </a:lnTo>
                  <a:lnTo>
                    <a:pt x="14352" y="420329"/>
                  </a:lnTo>
                  <a:lnTo>
                    <a:pt x="3675" y="374330"/>
                  </a:lnTo>
                  <a:lnTo>
                    <a:pt x="0" y="326136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20922" y="5359095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78321" y="5192521"/>
            <a:ext cx="690245" cy="662940"/>
            <a:chOff x="5878321" y="5192521"/>
            <a:chExt cx="690245" cy="662940"/>
          </a:xfrm>
        </p:grpSpPr>
        <p:sp>
          <p:nvSpPr>
            <p:cNvPr id="24" name="object 24"/>
            <p:cNvSpPr/>
            <p:nvPr/>
          </p:nvSpPr>
          <p:spPr>
            <a:xfrm>
              <a:off x="5883401" y="5197601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4" h="652779">
                  <a:moveTo>
                    <a:pt x="339851" y="0"/>
                  </a:moveTo>
                  <a:lnTo>
                    <a:pt x="289628" y="3536"/>
                  </a:lnTo>
                  <a:lnTo>
                    <a:pt x="241694" y="13811"/>
                  </a:lnTo>
                  <a:lnTo>
                    <a:pt x="196574" y="30317"/>
                  </a:lnTo>
                  <a:lnTo>
                    <a:pt x="154794" y="52551"/>
                  </a:lnTo>
                  <a:lnTo>
                    <a:pt x="116879" y="80007"/>
                  </a:lnTo>
                  <a:lnTo>
                    <a:pt x="83356" y="112180"/>
                  </a:lnTo>
                  <a:lnTo>
                    <a:pt x="54749" y="148566"/>
                  </a:lnTo>
                  <a:lnTo>
                    <a:pt x="31584" y="188659"/>
                  </a:lnTo>
                  <a:lnTo>
                    <a:pt x="14388" y="231956"/>
                  </a:lnTo>
                  <a:lnTo>
                    <a:pt x="3684" y="277949"/>
                  </a:lnTo>
                  <a:lnTo>
                    <a:pt x="0" y="326136"/>
                  </a:lnTo>
                  <a:lnTo>
                    <a:pt x="3684" y="374330"/>
                  </a:lnTo>
                  <a:lnTo>
                    <a:pt x="14388" y="420329"/>
                  </a:lnTo>
                  <a:lnTo>
                    <a:pt x="31584" y="463628"/>
                  </a:lnTo>
                  <a:lnTo>
                    <a:pt x="54749" y="503722"/>
                  </a:lnTo>
                  <a:lnTo>
                    <a:pt x="83356" y="540106"/>
                  </a:lnTo>
                  <a:lnTo>
                    <a:pt x="116879" y="572277"/>
                  </a:lnTo>
                  <a:lnTo>
                    <a:pt x="154794" y="599730"/>
                  </a:lnTo>
                  <a:lnTo>
                    <a:pt x="196574" y="621960"/>
                  </a:lnTo>
                  <a:lnTo>
                    <a:pt x="241694" y="638464"/>
                  </a:lnTo>
                  <a:lnTo>
                    <a:pt x="289628" y="648735"/>
                  </a:lnTo>
                  <a:lnTo>
                    <a:pt x="339851" y="652272"/>
                  </a:lnTo>
                  <a:lnTo>
                    <a:pt x="390075" y="648735"/>
                  </a:lnTo>
                  <a:lnTo>
                    <a:pt x="438009" y="638464"/>
                  </a:lnTo>
                  <a:lnTo>
                    <a:pt x="483129" y="621960"/>
                  </a:lnTo>
                  <a:lnTo>
                    <a:pt x="524909" y="599730"/>
                  </a:lnTo>
                  <a:lnTo>
                    <a:pt x="562824" y="572277"/>
                  </a:lnTo>
                  <a:lnTo>
                    <a:pt x="596347" y="540106"/>
                  </a:lnTo>
                  <a:lnTo>
                    <a:pt x="624954" y="503722"/>
                  </a:lnTo>
                  <a:lnTo>
                    <a:pt x="648119" y="463628"/>
                  </a:lnTo>
                  <a:lnTo>
                    <a:pt x="665315" y="420329"/>
                  </a:lnTo>
                  <a:lnTo>
                    <a:pt x="676019" y="374330"/>
                  </a:lnTo>
                  <a:lnTo>
                    <a:pt x="679703" y="326136"/>
                  </a:lnTo>
                  <a:lnTo>
                    <a:pt x="676019" y="277949"/>
                  </a:lnTo>
                  <a:lnTo>
                    <a:pt x="665315" y="231956"/>
                  </a:lnTo>
                  <a:lnTo>
                    <a:pt x="648119" y="188659"/>
                  </a:lnTo>
                  <a:lnTo>
                    <a:pt x="624954" y="148566"/>
                  </a:lnTo>
                  <a:lnTo>
                    <a:pt x="596347" y="112180"/>
                  </a:lnTo>
                  <a:lnTo>
                    <a:pt x="562824" y="80007"/>
                  </a:lnTo>
                  <a:lnTo>
                    <a:pt x="524909" y="52551"/>
                  </a:lnTo>
                  <a:lnTo>
                    <a:pt x="483129" y="30317"/>
                  </a:lnTo>
                  <a:lnTo>
                    <a:pt x="438009" y="13811"/>
                  </a:lnTo>
                  <a:lnTo>
                    <a:pt x="390075" y="3536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83401" y="5197601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4" h="652779">
                  <a:moveTo>
                    <a:pt x="0" y="326136"/>
                  </a:moveTo>
                  <a:lnTo>
                    <a:pt x="3684" y="277949"/>
                  </a:lnTo>
                  <a:lnTo>
                    <a:pt x="14388" y="231956"/>
                  </a:lnTo>
                  <a:lnTo>
                    <a:pt x="31584" y="188659"/>
                  </a:lnTo>
                  <a:lnTo>
                    <a:pt x="54749" y="148566"/>
                  </a:lnTo>
                  <a:lnTo>
                    <a:pt x="83356" y="112180"/>
                  </a:lnTo>
                  <a:lnTo>
                    <a:pt x="116879" y="80007"/>
                  </a:lnTo>
                  <a:lnTo>
                    <a:pt x="154794" y="52551"/>
                  </a:lnTo>
                  <a:lnTo>
                    <a:pt x="196574" y="30317"/>
                  </a:lnTo>
                  <a:lnTo>
                    <a:pt x="241694" y="13811"/>
                  </a:lnTo>
                  <a:lnTo>
                    <a:pt x="289628" y="3536"/>
                  </a:lnTo>
                  <a:lnTo>
                    <a:pt x="339851" y="0"/>
                  </a:lnTo>
                  <a:lnTo>
                    <a:pt x="390075" y="3536"/>
                  </a:lnTo>
                  <a:lnTo>
                    <a:pt x="438009" y="13811"/>
                  </a:lnTo>
                  <a:lnTo>
                    <a:pt x="483129" y="30317"/>
                  </a:lnTo>
                  <a:lnTo>
                    <a:pt x="524909" y="52551"/>
                  </a:lnTo>
                  <a:lnTo>
                    <a:pt x="562824" y="80007"/>
                  </a:lnTo>
                  <a:lnTo>
                    <a:pt x="596347" y="112180"/>
                  </a:lnTo>
                  <a:lnTo>
                    <a:pt x="624954" y="148566"/>
                  </a:lnTo>
                  <a:lnTo>
                    <a:pt x="648119" y="188659"/>
                  </a:lnTo>
                  <a:lnTo>
                    <a:pt x="665315" y="231956"/>
                  </a:lnTo>
                  <a:lnTo>
                    <a:pt x="676019" y="277949"/>
                  </a:lnTo>
                  <a:lnTo>
                    <a:pt x="679703" y="326136"/>
                  </a:lnTo>
                  <a:lnTo>
                    <a:pt x="676019" y="374330"/>
                  </a:lnTo>
                  <a:lnTo>
                    <a:pt x="665315" y="420329"/>
                  </a:lnTo>
                  <a:lnTo>
                    <a:pt x="648119" y="463628"/>
                  </a:lnTo>
                  <a:lnTo>
                    <a:pt x="624954" y="503722"/>
                  </a:lnTo>
                  <a:lnTo>
                    <a:pt x="596347" y="540106"/>
                  </a:lnTo>
                  <a:lnTo>
                    <a:pt x="562824" y="572277"/>
                  </a:lnTo>
                  <a:lnTo>
                    <a:pt x="524909" y="599730"/>
                  </a:lnTo>
                  <a:lnTo>
                    <a:pt x="483129" y="621960"/>
                  </a:lnTo>
                  <a:lnTo>
                    <a:pt x="438009" y="638464"/>
                  </a:lnTo>
                  <a:lnTo>
                    <a:pt x="390075" y="648735"/>
                  </a:lnTo>
                  <a:lnTo>
                    <a:pt x="339851" y="652272"/>
                  </a:lnTo>
                  <a:lnTo>
                    <a:pt x="289628" y="648735"/>
                  </a:lnTo>
                  <a:lnTo>
                    <a:pt x="241694" y="638464"/>
                  </a:lnTo>
                  <a:lnTo>
                    <a:pt x="196574" y="621960"/>
                  </a:lnTo>
                  <a:lnTo>
                    <a:pt x="154794" y="599730"/>
                  </a:lnTo>
                  <a:lnTo>
                    <a:pt x="116879" y="572277"/>
                  </a:lnTo>
                  <a:lnTo>
                    <a:pt x="83356" y="540106"/>
                  </a:lnTo>
                  <a:lnTo>
                    <a:pt x="54749" y="503722"/>
                  </a:lnTo>
                  <a:lnTo>
                    <a:pt x="31584" y="463628"/>
                  </a:lnTo>
                  <a:lnTo>
                    <a:pt x="14388" y="420329"/>
                  </a:lnTo>
                  <a:lnTo>
                    <a:pt x="3684" y="374330"/>
                  </a:lnTo>
                  <a:lnTo>
                    <a:pt x="0" y="326136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52134" y="535909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62526" y="5192521"/>
            <a:ext cx="690245" cy="662940"/>
            <a:chOff x="4462526" y="5192521"/>
            <a:chExt cx="690245" cy="662940"/>
          </a:xfrm>
        </p:grpSpPr>
        <p:sp>
          <p:nvSpPr>
            <p:cNvPr id="28" name="object 28"/>
            <p:cNvSpPr/>
            <p:nvPr/>
          </p:nvSpPr>
          <p:spPr>
            <a:xfrm>
              <a:off x="4467606" y="5197601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5" h="652779">
                  <a:moveTo>
                    <a:pt x="339852" y="0"/>
                  </a:moveTo>
                  <a:lnTo>
                    <a:pt x="289628" y="3536"/>
                  </a:lnTo>
                  <a:lnTo>
                    <a:pt x="241694" y="13811"/>
                  </a:lnTo>
                  <a:lnTo>
                    <a:pt x="196574" y="30317"/>
                  </a:lnTo>
                  <a:lnTo>
                    <a:pt x="154794" y="52551"/>
                  </a:lnTo>
                  <a:lnTo>
                    <a:pt x="116879" y="80007"/>
                  </a:lnTo>
                  <a:lnTo>
                    <a:pt x="83356" y="112180"/>
                  </a:lnTo>
                  <a:lnTo>
                    <a:pt x="54749" y="148566"/>
                  </a:lnTo>
                  <a:lnTo>
                    <a:pt x="31584" y="188659"/>
                  </a:lnTo>
                  <a:lnTo>
                    <a:pt x="14388" y="231956"/>
                  </a:lnTo>
                  <a:lnTo>
                    <a:pt x="3684" y="277949"/>
                  </a:lnTo>
                  <a:lnTo>
                    <a:pt x="0" y="326136"/>
                  </a:lnTo>
                  <a:lnTo>
                    <a:pt x="3684" y="374330"/>
                  </a:lnTo>
                  <a:lnTo>
                    <a:pt x="14388" y="420329"/>
                  </a:lnTo>
                  <a:lnTo>
                    <a:pt x="31584" y="463628"/>
                  </a:lnTo>
                  <a:lnTo>
                    <a:pt x="54749" y="503722"/>
                  </a:lnTo>
                  <a:lnTo>
                    <a:pt x="83356" y="540106"/>
                  </a:lnTo>
                  <a:lnTo>
                    <a:pt x="116879" y="572277"/>
                  </a:lnTo>
                  <a:lnTo>
                    <a:pt x="154794" y="599730"/>
                  </a:lnTo>
                  <a:lnTo>
                    <a:pt x="196574" y="621960"/>
                  </a:lnTo>
                  <a:lnTo>
                    <a:pt x="241694" y="638464"/>
                  </a:lnTo>
                  <a:lnTo>
                    <a:pt x="289628" y="648735"/>
                  </a:lnTo>
                  <a:lnTo>
                    <a:pt x="339852" y="652272"/>
                  </a:lnTo>
                  <a:lnTo>
                    <a:pt x="390075" y="648735"/>
                  </a:lnTo>
                  <a:lnTo>
                    <a:pt x="438009" y="638464"/>
                  </a:lnTo>
                  <a:lnTo>
                    <a:pt x="483129" y="621960"/>
                  </a:lnTo>
                  <a:lnTo>
                    <a:pt x="524909" y="599730"/>
                  </a:lnTo>
                  <a:lnTo>
                    <a:pt x="562824" y="572277"/>
                  </a:lnTo>
                  <a:lnTo>
                    <a:pt x="596347" y="540106"/>
                  </a:lnTo>
                  <a:lnTo>
                    <a:pt x="624954" y="503722"/>
                  </a:lnTo>
                  <a:lnTo>
                    <a:pt x="648119" y="463628"/>
                  </a:lnTo>
                  <a:lnTo>
                    <a:pt x="665315" y="420329"/>
                  </a:lnTo>
                  <a:lnTo>
                    <a:pt x="676019" y="374330"/>
                  </a:lnTo>
                  <a:lnTo>
                    <a:pt x="679704" y="326136"/>
                  </a:lnTo>
                  <a:lnTo>
                    <a:pt x="676019" y="277949"/>
                  </a:lnTo>
                  <a:lnTo>
                    <a:pt x="665315" y="231956"/>
                  </a:lnTo>
                  <a:lnTo>
                    <a:pt x="648119" y="188659"/>
                  </a:lnTo>
                  <a:lnTo>
                    <a:pt x="624954" y="148566"/>
                  </a:lnTo>
                  <a:lnTo>
                    <a:pt x="596347" y="112180"/>
                  </a:lnTo>
                  <a:lnTo>
                    <a:pt x="562824" y="80007"/>
                  </a:lnTo>
                  <a:lnTo>
                    <a:pt x="524909" y="52551"/>
                  </a:lnTo>
                  <a:lnTo>
                    <a:pt x="483129" y="30317"/>
                  </a:lnTo>
                  <a:lnTo>
                    <a:pt x="438009" y="13811"/>
                  </a:lnTo>
                  <a:lnTo>
                    <a:pt x="390075" y="3536"/>
                  </a:lnTo>
                  <a:lnTo>
                    <a:pt x="339852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7606" y="5197601"/>
              <a:ext cx="680085" cy="652780"/>
            </a:xfrm>
            <a:custGeom>
              <a:avLst/>
              <a:gdLst/>
              <a:ahLst/>
              <a:cxnLst/>
              <a:rect l="l" t="t" r="r" b="b"/>
              <a:pathLst>
                <a:path w="680085" h="652779">
                  <a:moveTo>
                    <a:pt x="0" y="326136"/>
                  </a:moveTo>
                  <a:lnTo>
                    <a:pt x="3684" y="277949"/>
                  </a:lnTo>
                  <a:lnTo>
                    <a:pt x="14388" y="231956"/>
                  </a:lnTo>
                  <a:lnTo>
                    <a:pt x="31584" y="188659"/>
                  </a:lnTo>
                  <a:lnTo>
                    <a:pt x="54749" y="148566"/>
                  </a:lnTo>
                  <a:lnTo>
                    <a:pt x="83356" y="112180"/>
                  </a:lnTo>
                  <a:lnTo>
                    <a:pt x="116879" y="80007"/>
                  </a:lnTo>
                  <a:lnTo>
                    <a:pt x="154794" y="52551"/>
                  </a:lnTo>
                  <a:lnTo>
                    <a:pt x="196574" y="30317"/>
                  </a:lnTo>
                  <a:lnTo>
                    <a:pt x="241694" y="13811"/>
                  </a:lnTo>
                  <a:lnTo>
                    <a:pt x="289628" y="3536"/>
                  </a:lnTo>
                  <a:lnTo>
                    <a:pt x="339852" y="0"/>
                  </a:lnTo>
                  <a:lnTo>
                    <a:pt x="390075" y="3536"/>
                  </a:lnTo>
                  <a:lnTo>
                    <a:pt x="438009" y="13811"/>
                  </a:lnTo>
                  <a:lnTo>
                    <a:pt x="483129" y="30317"/>
                  </a:lnTo>
                  <a:lnTo>
                    <a:pt x="524909" y="52551"/>
                  </a:lnTo>
                  <a:lnTo>
                    <a:pt x="562824" y="80007"/>
                  </a:lnTo>
                  <a:lnTo>
                    <a:pt x="596347" y="112180"/>
                  </a:lnTo>
                  <a:lnTo>
                    <a:pt x="624954" y="148566"/>
                  </a:lnTo>
                  <a:lnTo>
                    <a:pt x="648119" y="188659"/>
                  </a:lnTo>
                  <a:lnTo>
                    <a:pt x="665315" y="231956"/>
                  </a:lnTo>
                  <a:lnTo>
                    <a:pt x="676019" y="277949"/>
                  </a:lnTo>
                  <a:lnTo>
                    <a:pt x="679704" y="326136"/>
                  </a:lnTo>
                  <a:lnTo>
                    <a:pt x="676019" y="374330"/>
                  </a:lnTo>
                  <a:lnTo>
                    <a:pt x="665315" y="420329"/>
                  </a:lnTo>
                  <a:lnTo>
                    <a:pt x="648119" y="463628"/>
                  </a:lnTo>
                  <a:lnTo>
                    <a:pt x="624954" y="503722"/>
                  </a:lnTo>
                  <a:lnTo>
                    <a:pt x="596347" y="540106"/>
                  </a:lnTo>
                  <a:lnTo>
                    <a:pt x="562824" y="572277"/>
                  </a:lnTo>
                  <a:lnTo>
                    <a:pt x="524909" y="599730"/>
                  </a:lnTo>
                  <a:lnTo>
                    <a:pt x="483129" y="621960"/>
                  </a:lnTo>
                  <a:lnTo>
                    <a:pt x="438009" y="638464"/>
                  </a:lnTo>
                  <a:lnTo>
                    <a:pt x="390075" y="648735"/>
                  </a:lnTo>
                  <a:lnTo>
                    <a:pt x="339852" y="652272"/>
                  </a:lnTo>
                  <a:lnTo>
                    <a:pt x="289628" y="648735"/>
                  </a:lnTo>
                  <a:lnTo>
                    <a:pt x="241694" y="638464"/>
                  </a:lnTo>
                  <a:lnTo>
                    <a:pt x="196574" y="621960"/>
                  </a:lnTo>
                  <a:lnTo>
                    <a:pt x="154794" y="599730"/>
                  </a:lnTo>
                  <a:lnTo>
                    <a:pt x="116879" y="572277"/>
                  </a:lnTo>
                  <a:lnTo>
                    <a:pt x="83356" y="540106"/>
                  </a:lnTo>
                  <a:lnTo>
                    <a:pt x="54749" y="503722"/>
                  </a:lnTo>
                  <a:lnTo>
                    <a:pt x="31584" y="463628"/>
                  </a:lnTo>
                  <a:lnTo>
                    <a:pt x="14388" y="420329"/>
                  </a:lnTo>
                  <a:lnTo>
                    <a:pt x="3684" y="374330"/>
                  </a:lnTo>
                  <a:lnTo>
                    <a:pt x="0" y="326136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39385" y="5359095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94118" y="5204714"/>
            <a:ext cx="690245" cy="664210"/>
            <a:chOff x="7294118" y="5204714"/>
            <a:chExt cx="690245" cy="664210"/>
          </a:xfrm>
        </p:grpSpPr>
        <p:sp>
          <p:nvSpPr>
            <p:cNvPr id="32" name="object 32"/>
            <p:cNvSpPr/>
            <p:nvPr/>
          </p:nvSpPr>
          <p:spPr>
            <a:xfrm>
              <a:off x="7299198" y="5209794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339851" y="0"/>
                  </a:moveTo>
                  <a:lnTo>
                    <a:pt x="289628" y="3543"/>
                  </a:lnTo>
                  <a:lnTo>
                    <a:pt x="241694" y="13836"/>
                  </a:lnTo>
                  <a:lnTo>
                    <a:pt x="196574" y="30374"/>
                  </a:lnTo>
                  <a:lnTo>
                    <a:pt x="154794" y="52651"/>
                  </a:lnTo>
                  <a:lnTo>
                    <a:pt x="116879" y="80164"/>
                  </a:lnTo>
                  <a:lnTo>
                    <a:pt x="83356" y="112407"/>
                  </a:lnTo>
                  <a:lnTo>
                    <a:pt x="54749" y="148875"/>
                  </a:lnTo>
                  <a:lnTo>
                    <a:pt x="31584" y="189063"/>
                  </a:lnTo>
                  <a:lnTo>
                    <a:pt x="14388" y="232466"/>
                  </a:lnTo>
                  <a:lnTo>
                    <a:pt x="3684" y="278579"/>
                  </a:lnTo>
                  <a:lnTo>
                    <a:pt x="0" y="326897"/>
                  </a:lnTo>
                  <a:lnTo>
                    <a:pt x="3684" y="375205"/>
                  </a:lnTo>
                  <a:lnTo>
                    <a:pt x="14388" y="421311"/>
                  </a:lnTo>
                  <a:lnTo>
                    <a:pt x="31584" y="464710"/>
                  </a:lnTo>
                  <a:lnTo>
                    <a:pt x="54749" y="504898"/>
                  </a:lnTo>
                  <a:lnTo>
                    <a:pt x="83356" y="541368"/>
                  </a:lnTo>
                  <a:lnTo>
                    <a:pt x="116879" y="573614"/>
                  </a:lnTo>
                  <a:lnTo>
                    <a:pt x="154794" y="601131"/>
                  </a:lnTo>
                  <a:lnTo>
                    <a:pt x="196574" y="623413"/>
                  </a:lnTo>
                  <a:lnTo>
                    <a:pt x="241694" y="639955"/>
                  </a:lnTo>
                  <a:lnTo>
                    <a:pt x="289628" y="650251"/>
                  </a:lnTo>
                  <a:lnTo>
                    <a:pt x="339851" y="653795"/>
                  </a:lnTo>
                  <a:lnTo>
                    <a:pt x="390075" y="650251"/>
                  </a:lnTo>
                  <a:lnTo>
                    <a:pt x="438009" y="639955"/>
                  </a:lnTo>
                  <a:lnTo>
                    <a:pt x="483129" y="623413"/>
                  </a:lnTo>
                  <a:lnTo>
                    <a:pt x="524909" y="601131"/>
                  </a:lnTo>
                  <a:lnTo>
                    <a:pt x="562824" y="573614"/>
                  </a:lnTo>
                  <a:lnTo>
                    <a:pt x="596347" y="541368"/>
                  </a:lnTo>
                  <a:lnTo>
                    <a:pt x="624954" y="504898"/>
                  </a:lnTo>
                  <a:lnTo>
                    <a:pt x="648119" y="464710"/>
                  </a:lnTo>
                  <a:lnTo>
                    <a:pt x="665315" y="421311"/>
                  </a:lnTo>
                  <a:lnTo>
                    <a:pt x="676019" y="375205"/>
                  </a:lnTo>
                  <a:lnTo>
                    <a:pt x="679703" y="326897"/>
                  </a:lnTo>
                  <a:lnTo>
                    <a:pt x="676019" y="278579"/>
                  </a:lnTo>
                  <a:lnTo>
                    <a:pt x="665315" y="232466"/>
                  </a:lnTo>
                  <a:lnTo>
                    <a:pt x="648119" y="189063"/>
                  </a:lnTo>
                  <a:lnTo>
                    <a:pt x="624954" y="148875"/>
                  </a:lnTo>
                  <a:lnTo>
                    <a:pt x="596347" y="112407"/>
                  </a:lnTo>
                  <a:lnTo>
                    <a:pt x="562824" y="80164"/>
                  </a:lnTo>
                  <a:lnTo>
                    <a:pt x="524909" y="52651"/>
                  </a:lnTo>
                  <a:lnTo>
                    <a:pt x="483129" y="30374"/>
                  </a:lnTo>
                  <a:lnTo>
                    <a:pt x="438009" y="13836"/>
                  </a:lnTo>
                  <a:lnTo>
                    <a:pt x="390075" y="3543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D7E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99198" y="5209794"/>
              <a:ext cx="680085" cy="654050"/>
            </a:xfrm>
            <a:custGeom>
              <a:avLst/>
              <a:gdLst/>
              <a:ahLst/>
              <a:cxnLst/>
              <a:rect l="l" t="t" r="r" b="b"/>
              <a:pathLst>
                <a:path w="680084" h="654050">
                  <a:moveTo>
                    <a:pt x="0" y="326897"/>
                  </a:moveTo>
                  <a:lnTo>
                    <a:pt x="3684" y="278579"/>
                  </a:lnTo>
                  <a:lnTo>
                    <a:pt x="14388" y="232466"/>
                  </a:lnTo>
                  <a:lnTo>
                    <a:pt x="31584" y="189063"/>
                  </a:lnTo>
                  <a:lnTo>
                    <a:pt x="54749" y="148875"/>
                  </a:lnTo>
                  <a:lnTo>
                    <a:pt x="83356" y="112407"/>
                  </a:lnTo>
                  <a:lnTo>
                    <a:pt x="116879" y="80164"/>
                  </a:lnTo>
                  <a:lnTo>
                    <a:pt x="154794" y="52651"/>
                  </a:lnTo>
                  <a:lnTo>
                    <a:pt x="196574" y="30374"/>
                  </a:lnTo>
                  <a:lnTo>
                    <a:pt x="241694" y="13836"/>
                  </a:lnTo>
                  <a:lnTo>
                    <a:pt x="289628" y="3543"/>
                  </a:lnTo>
                  <a:lnTo>
                    <a:pt x="339851" y="0"/>
                  </a:lnTo>
                  <a:lnTo>
                    <a:pt x="390075" y="3543"/>
                  </a:lnTo>
                  <a:lnTo>
                    <a:pt x="438009" y="13836"/>
                  </a:lnTo>
                  <a:lnTo>
                    <a:pt x="483129" y="30374"/>
                  </a:lnTo>
                  <a:lnTo>
                    <a:pt x="524909" y="52651"/>
                  </a:lnTo>
                  <a:lnTo>
                    <a:pt x="562824" y="80164"/>
                  </a:lnTo>
                  <a:lnTo>
                    <a:pt x="596347" y="112407"/>
                  </a:lnTo>
                  <a:lnTo>
                    <a:pt x="624954" y="148875"/>
                  </a:lnTo>
                  <a:lnTo>
                    <a:pt x="648119" y="189063"/>
                  </a:lnTo>
                  <a:lnTo>
                    <a:pt x="665315" y="232466"/>
                  </a:lnTo>
                  <a:lnTo>
                    <a:pt x="676019" y="278579"/>
                  </a:lnTo>
                  <a:lnTo>
                    <a:pt x="679703" y="326897"/>
                  </a:lnTo>
                  <a:lnTo>
                    <a:pt x="676019" y="375205"/>
                  </a:lnTo>
                  <a:lnTo>
                    <a:pt x="665315" y="421311"/>
                  </a:lnTo>
                  <a:lnTo>
                    <a:pt x="648119" y="464710"/>
                  </a:lnTo>
                  <a:lnTo>
                    <a:pt x="624954" y="504898"/>
                  </a:lnTo>
                  <a:lnTo>
                    <a:pt x="596347" y="541368"/>
                  </a:lnTo>
                  <a:lnTo>
                    <a:pt x="562824" y="573614"/>
                  </a:lnTo>
                  <a:lnTo>
                    <a:pt x="524909" y="601131"/>
                  </a:lnTo>
                  <a:lnTo>
                    <a:pt x="483129" y="623413"/>
                  </a:lnTo>
                  <a:lnTo>
                    <a:pt x="438009" y="639955"/>
                  </a:lnTo>
                  <a:lnTo>
                    <a:pt x="390075" y="650251"/>
                  </a:lnTo>
                  <a:lnTo>
                    <a:pt x="339851" y="653795"/>
                  </a:lnTo>
                  <a:lnTo>
                    <a:pt x="289628" y="650251"/>
                  </a:lnTo>
                  <a:lnTo>
                    <a:pt x="241694" y="639955"/>
                  </a:lnTo>
                  <a:lnTo>
                    <a:pt x="196574" y="623413"/>
                  </a:lnTo>
                  <a:lnTo>
                    <a:pt x="154794" y="601131"/>
                  </a:lnTo>
                  <a:lnTo>
                    <a:pt x="116879" y="573614"/>
                  </a:lnTo>
                  <a:lnTo>
                    <a:pt x="83356" y="541368"/>
                  </a:lnTo>
                  <a:lnTo>
                    <a:pt x="54749" y="504898"/>
                  </a:lnTo>
                  <a:lnTo>
                    <a:pt x="31584" y="464710"/>
                  </a:lnTo>
                  <a:lnTo>
                    <a:pt x="14388" y="421311"/>
                  </a:lnTo>
                  <a:lnTo>
                    <a:pt x="3684" y="375205"/>
                  </a:lnTo>
                  <a:lnTo>
                    <a:pt x="0" y="326897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515859" y="5372201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1514" y="5465571"/>
            <a:ext cx="3568065" cy="90805"/>
          </a:xfrm>
          <a:custGeom>
            <a:avLst/>
            <a:gdLst/>
            <a:ahLst/>
            <a:cxnLst/>
            <a:rect l="l" t="t" r="r" b="b"/>
            <a:pathLst>
              <a:path w="3568065" h="90804">
                <a:moveTo>
                  <a:pt x="736219" y="47498"/>
                </a:moveTo>
                <a:lnTo>
                  <a:pt x="707555" y="33147"/>
                </a:lnTo>
                <a:lnTo>
                  <a:pt x="650494" y="4572"/>
                </a:lnTo>
                <a:lnTo>
                  <a:pt x="650494" y="33147"/>
                </a:lnTo>
                <a:lnTo>
                  <a:pt x="0" y="33147"/>
                </a:lnTo>
                <a:lnTo>
                  <a:pt x="0" y="61722"/>
                </a:lnTo>
                <a:lnTo>
                  <a:pt x="650494" y="61722"/>
                </a:lnTo>
                <a:lnTo>
                  <a:pt x="650494" y="90297"/>
                </a:lnTo>
                <a:lnTo>
                  <a:pt x="707720" y="61722"/>
                </a:lnTo>
                <a:lnTo>
                  <a:pt x="736219" y="47498"/>
                </a:lnTo>
                <a:close/>
              </a:path>
              <a:path w="3568065" h="90804">
                <a:moveTo>
                  <a:pt x="2152015" y="47498"/>
                </a:moveTo>
                <a:lnTo>
                  <a:pt x="2123351" y="33147"/>
                </a:lnTo>
                <a:lnTo>
                  <a:pt x="2066290" y="4572"/>
                </a:lnTo>
                <a:lnTo>
                  <a:pt x="2066290" y="33147"/>
                </a:lnTo>
                <a:lnTo>
                  <a:pt x="1415796" y="33147"/>
                </a:lnTo>
                <a:lnTo>
                  <a:pt x="1415796" y="61722"/>
                </a:lnTo>
                <a:lnTo>
                  <a:pt x="2066290" y="61722"/>
                </a:lnTo>
                <a:lnTo>
                  <a:pt x="2066290" y="90297"/>
                </a:lnTo>
                <a:lnTo>
                  <a:pt x="2123516" y="61722"/>
                </a:lnTo>
                <a:lnTo>
                  <a:pt x="2152015" y="47498"/>
                </a:lnTo>
                <a:close/>
              </a:path>
              <a:path w="3568065" h="90804">
                <a:moveTo>
                  <a:pt x="3567811" y="42926"/>
                </a:moveTo>
                <a:lnTo>
                  <a:pt x="3539147" y="28575"/>
                </a:lnTo>
                <a:lnTo>
                  <a:pt x="3482086" y="0"/>
                </a:lnTo>
                <a:lnTo>
                  <a:pt x="3482086" y="28575"/>
                </a:lnTo>
                <a:lnTo>
                  <a:pt x="2831592" y="28575"/>
                </a:lnTo>
                <a:lnTo>
                  <a:pt x="2831592" y="57150"/>
                </a:lnTo>
                <a:lnTo>
                  <a:pt x="3482086" y="57150"/>
                </a:lnTo>
                <a:lnTo>
                  <a:pt x="3482086" y="85725"/>
                </a:lnTo>
                <a:lnTo>
                  <a:pt x="3539312" y="57150"/>
                </a:lnTo>
                <a:lnTo>
                  <a:pt x="3567811" y="4292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463" y="2019355"/>
            <a:ext cx="547846" cy="18511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661" y="3270559"/>
            <a:ext cx="366512" cy="18511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321177" y="2286635"/>
            <a:ext cx="4258310" cy="1623695"/>
            <a:chOff x="3321177" y="2286635"/>
            <a:chExt cx="4258310" cy="1623695"/>
          </a:xfrm>
        </p:grpSpPr>
        <p:sp>
          <p:nvSpPr>
            <p:cNvPr id="39" name="object 39"/>
            <p:cNvSpPr/>
            <p:nvPr/>
          </p:nvSpPr>
          <p:spPr>
            <a:xfrm>
              <a:off x="4461002" y="2623311"/>
              <a:ext cx="2159000" cy="1092835"/>
            </a:xfrm>
            <a:custGeom>
              <a:avLst/>
              <a:gdLst/>
              <a:ahLst/>
              <a:cxnLst/>
              <a:rect l="l" t="t" r="r" b="b"/>
              <a:pathLst>
                <a:path w="2159000" h="1092835">
                  <a:moveTo>
                    <a:pt x="68326" y="466471"/>
                  </a:moveTo>
                  <a:lnTo>
                    <a:pt x="13208" y="414020"/>
                  </a:lnTo>
                  <a:lnTo>
                    <a:pt x="0" y="427736"/>
                  </a:lnTo>
                  <a:lnTo>
                    <a:pt x="55245" y="480314"/>
                  </a:lnTo>
                  <a:lnTo>
                    <a:pt x="68326" y="466471"/>
                  </a:lnTo>
                  <a:close/>
                </a:path>
                <a:path w="2159000" h="1092835">
                  <a:moveTo>
                    <a:pt x="164973" y="558419"/>
                  </a:moveTo>
                  <a:lnTo>
                    <a:pt x="109728" y="505968"/>
                  </a:lnTo>
                  <a:lnTo>
                    <a:pt x="96647" y="519684"/>
                  </a:lnTo>
                  <a:lnTo>
                    <a:pt x="151765" y="572262"/>
                  </a:lnTo>
                  <a:lnTo>
                    <a:pt x="164973" y="558419"/>
                  </a:lnTo>
                  <a:close/>
                </a:path>
                <a:path w="2159000" h="1092835">
                  <a:moveTo>
                    <a:pt x="261493" y="650494"/>
                  </a:moveTo>
                  <a:lnTo>
                    <a:pt x="206375" y="597916"/>
                  </a:lnTo>
                  <a:lnTo>
                    <a:pt x="193167" y="611632"/>
                  </a:lnTo>
                  <a:lnTo>
                    <a:pt x="248412" y="664210"/>
                  </a:lnTo>
                  <a:lnTo>
                    <a:pt x="261493" y="650494"/>
                  </a:lnTo>
                  <a:close/>
                </a:path>
                <a:path w="2159000" h="1092835">
                  <a:moveTo>
                    <a:pt x="358013" y="742442"/>
                  </a:moveTo>
                  <a:lnTo>
                    <a:pt x="302895" y="689864"/>
                  </a:lnTo>
                  <a:lnTo>
                    <a:pt x="289814" y="703580"/>
                  </a:lnTo>
                  <a:lnTo>
                    <a:pt x="344932" y="756158"/>
                  </a:lnTo>
                  <a:lnTo>
                    <a:pt x="358013" y="742442"/>
                  </a:lnTo>
                  <a:close/>
                </a:path>
                <a:path w="2159000" h="1092835">
                  <a:moveTo>
                    <a:pt x="454660" y="834390"/>
                  </a:moveTo>
                  <a:lnTo>
                    <a:pt x="399415" y="781812"/>
                  </a:lnTo>
                  <a:lnTo>
                    <a:pt x="386334" y="795655"/>
                  </a:lnTo>
                  <a:lnTo>
                    <a:pt x="441452" y="848106"/>
                  </a:lnTo>
                  <a:lnTo>
                    <a:pt x="454660" y="834390"/>
                  </a:lnTo>
                  <a:close/>
                </a:path>
                <a:path w="2159000" h="1092835">
                  <a:moveTo>
                    <a:pt x="551180" y="926338"/>
                  </a:moveTo>
                  <a:lnTo>
                    <a:pt x="496062" y="873760"/>
                  </a:lnTo>
                  <a:lnTo>
                    <a:pt x="482854" y="887603"/>
                  </a:lnTo>
                  <a:lnTo>
                    <a:pt x="538099" y="940054"/>
                  </a:lnTo>
                  <a:lnTo>
                    <a:pt x="551180" y="926338"/>
                  </a:lnTo>
                  <a:close/>
                </a:path>
                <a:path w="2159000" h="1092835">
                  <a:moveTo>
                    <a:pt x="685927" y="1067689"/>
                  </a:moveTo>
                  <a:lnTo>
                    <a:pt x="672566" y="1030732"/>
                  </a:lnTo>
                  <a:lnTo>
                    <a:pt x="656971" y="987552"/>
                  </a:lnTo>
                  <a:lnTo>
                    <a:pt x="637222" y="1008253"/>
                  </a:lnTo>
                  <a:lnTo>
                    <a:pt x="592582" y="965720"/>
                  </a:lnTo>
                  <a:lnTo>
                    <a:pt x="579501" y="979551"/>
                  </a:lnTo>
                  <a:lnTo>
                    <a:pt x="624128" y="1021981"/>
                  </a:lnTo>
                  <a:lnTo>
                    <a:pt x="604393" y="1042670"/>
                  </a:lnTo>
                  <a:lnTo>
                    <a:pt x="685927" y="1067689"/>
                  </a:lnTo>
                  <a:close/>
                </a:path>
                <a:path w="2159000" h="1092835">
                  <a:moveTo>
                    <a:pt x="742823" y="42926"/>
                  </a:moveTo>
                  <a:lnTo>
                    <a:pt x="714159" y="28575"/>
                  </a:lnTo>
                  <a:lnTo>
                    <a:pt x="657098" y="0"/>
                  </a:lnTo>
                  <a:lnTo>
                    <a:pt x="657098" y="28575"/>
                  </a:lnTo>
                  <a:lnTo>
                    <a:pt x="6604" y="28575"/>
                  </a:lnTo>
                  <a:lnTo>
                    <a:pt x="6604" y="57150"/>
                  </a:lnTo>
                  <a:lnTo>
                    <a:pt x="657098" y="57150"/>
                  </a:lnTo>
                  <a:lnTo>
                    <a:pt x="657098" y="85725"/>
                  </a:lnTo>
                  <a:lnTo>
                    <a:pt x="714324" y="57150"/>
                  </a:lnTo>
                  <a:lnTo>
                    <a:pt x="742823" y="42926"/>
                  </a:lnTo>
                  <a:close/>
                </a:path>
                <a:path w="2159000" h="1092835">
                  <a:moveTo>
                    <a:pt x="1135380" y="828421"/>
                  </a:moveTo>
                  <a:lnTo>
                    <a:pt x="1117981" y="754253"/>
                  </a:lnTo>
                  <a:lnTo>
                    <a:pt x="1099439" y="758698"/>
                  </a:lnTo>
                  <a:lnTo>
                    <a:pt x="1116838" y="832866"/>
                  </a:lnTo>
                  <a:lnTo>
                    <a:pt x="1135380" y="828421"/>
                  </a:lnTo>
                  <a:close/>
                </a:path>
                <a:path w="2159000" h="1092835">
                  <a:moveTo>
                    <a:pt x="1137031" y="710438"/>
                  </a:moveTo>
                  <a:lnTo>
                    <a:pt x="1082548" y="644906"/>
                  </a:lnTo>
                  <a:lnTo>
                    <a:pt x="1062863" y="727837"/>
                  </a:lnTo>
                  <a:lnTo>
                    <a:pt x="1137031" y="710438"/>
                  </a:lnTo>
                  <a:close/>
                </a:path>
                <a:path w="2159000" h="1092835">
                  <a:moveTo>
                    <a:pt x="1165860" y="958342"/>
                  </a:moveTo>
                  <a:lnTo>
                    <a:pt x="1148461" y="884174"/>
                  </a:lnTo>
                  <a:lnTo>
                    <a:pt x="1129919" y="888492"/>
                  </a:lnTo>
                  <a:lnTo>
                    <a:pt x="1147318" y="962660"/>
                  </a:lnTo>
                  <a:lnTo>
                    <a:pt x="1165860" y="958342"/>
                  </a:lnTo>
                  <a:close/>
                </a:path>
                <a:path w="2159000" h="1092835">
                  <a:moveTo>
                    <a:pt x="1196340" y="1088136"/>
                  </a:moveTo>
                  <a:lnTo>
                    <a:pt x="1178941" y="1013968"/>
                  </a:lnTo>
                  <a:lnTo>
                    <a:pt x="1160399" y="1018286"/>
                  </a:lnTo>
                  <a:lnTo>
                    <a:pt x="1177798" y="1092454"/>
                  </a:lnTo>
                  <a:lnTo>
                    <a:pt x="1196340" y="1088136"/>
                  </a:lnTo>
                  <a:close/>
                </a:path>
                <a:path w="2159000" h="1092835">
                  <a:moveTo>
                    <a:pt x="2158619" y="42926"/>
                  </a:moveTo>
                  <a:lnTo>
                    <a:pt x="2129955" y="28575"/>
                  </a:lnTo>
                  <a:lnTo>
                    <a:pt x="2072894" y="0"/>
                  </a:lnTo>
                  <a:lnTo>
                    <a:pt x="2072894" y="28575"/>
                  </a:lnTo>
                  <a:lnTo>
                    <a:pt x="1422400" y="28575"/>
                  </a:lnTo>
                  <a:lnTo>
                    <a:pt x="1422400" y="57150"/>
                  </a:lnTo>
                  <a:lnTo>
                    <a:pt x="2072894" y="57150"/>
                  </a:lnTo>
                  <a:lnTo>
                    <a:pt x="2072894" y="85725"/>
                  </a:lnTo>
                  <a:lnTo>
                    <a:pt x="2130120" y="57150"/>
                  </a:lnTo>
                  <a:lnTo>
                    <a:pt x="2158619" y="4292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5388" y="3733800"/>
              <a:ext cx="921258" cy="17602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21177" y="2286634"/>
              <a:ext cx="4258310" cy="1280795"/>
            </a:xfrm>
            <a:custGeom>
              <a:avLst/>
              <a:gdLst/>
              <a:ahLst/>
              <a:cxnLst/>
              <a:rect l="l" t="t" r="r" b="b"/>
              <a:pathLst>
                <a:path w="4258309" h="1280795">
                  <a:moveTo>
                    <a:pt x="297561" y="273304"/>
                  </a:moveTo>
                  <a:lnTo>
                    <a:pt x="258597" y="174117"/>
                  </a:lnTo>
                  <a:lnTo>
                    <a:pt x="204089" y="35306"/>
                  </a:lnTo>
                  <a:lnTo>
                    <a:pt x="153123" y="91948"/>
                  </a:lnTo>
                  <a:lnTo>
                    <a:pt x="51054" y="0"/>
                  </a:lnTo>
                  <a:lnTo>
                    <a:pt x="0" y="56642"/>
                  </a:lnTo>
                  <a:lnTo>
                    <a:pt x="102120" y="148628"/>
                  </a:lnTo>
                  <a:lnTo>
                    <a:pt x="51181" y="205232"/>
                  </a:lnTo>
                  <a:lnTo>
                    <a:pt x="297561" y="273304"/>
                  </a:lnTo>
                  <a:close/>
                </a:path>
                <a:path w="4258309" h="1280795">
                  <a:moveTo>
                    <a:pt x="768223" y="1051179"/>
                  </a:moveTo>
                  <a:lnTo>
                    <a:pt x="748766" y="1010666"/>
                  </a:lnTo>
                  <a:lnTo>
                    <a:pt x="657606" y="820801"/>
                  </a:lnTo>
                  <a:lnTo>
                    <a:pt x="539750" y="1047623"/>
                  </a:lnTo>
                  <a:lnTo>
                    <a:pt x="615861" y="1048816"/>
                  </a:lnTo>
                  <a:lnTo>
                    <a:pt x="612267" y="1279017"/>
                  </a:lnTo>
                  <a:lnTo>
                    <a:pt x="688467" y="1280172"/>
                  </a:lnTo>
                  <a:lnTo>
                    <a:pt x="692061" y="1049997"/>
                  </a:lnTo>
                  <a:lnTo>
                    <a:pt x="768223" y="1051179"/>
                  </a:lnTo>
                  <a:close/>
                </a:path>
                <a:path w="4258309" h="1280795">
                  <a:moveTo>
                    <a:pt x="4258056" y="832104"/>
                  </a:moveTo>
                  <a:lnTo>
                    <a:pt x="4142003" y="750404"/>
                  </a:lnTo>
                  <a:lnTo>
                    <a:pt x="4157408" y="728472"/>
                  </a:lnTo>
                  <a:lnTo>
                    <a:pt x="4185793" y="688086"/>
                  </a:lnTo>
                  <a:lnTo>
                    <a:pt x="3933063" y="650113"/>
                  </a:lnTo>
                  <a:lnTo>
                    <a:pt x="4054348" y="875157"/>
                  </a:lnTo>
                  <a:lnTo>
                    <a:pt x="4098150" y="812812"/>
                  </a:lnTo>
                  <a:lnTo>
                    <a:pt x="4214241" y="894461"/>
                  </a:lnTo>
                  <a:lnTo>
                    <a:pt x="4258056" y="832104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2579" y="4707635"/>
            <a:ext cx="1131570" cy="18973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814059" y="4314444"/>
            <a:ext cx="206375" cy="312420"/>
          </a:xfrm>
          <a:custGeom>
            <a:avLst/>
            <a:gdLst/>
            <a:ahLst/>
            <a:cxnLst/>
            <a:rect l="l" t="t" r="r" b="b"/>
            <a:pathLst>
              <a:path w="206375" h="312420">
                <a:moveTo>
                  <a:pt x="138485" y="185836"/>
                </a:moveTo>
                <a:lnTo>
                  <a:pt x="70756" y="220653"/>
                </a:lnTo>
                <a:lnTo>
                  <a:pt x="117728" y="311911"/>
                </a:lnTo>
                <a:lnTo>
                  <a:pt x="185419" y="277113"/>
                </a:lnTo>
                <a:lnTo>
                  <a:pt x="138485" y="185836"/>
                </a:lnTo>
                <a:close/>
              </a:path>
              <a:path w="206375" h="312420">
                <a:moveTo>
                  <a:pt x="0" y="0"/>
                </a:moveTo>
                <a:lnTo>
                  <a:pt x="2920" y="255523"/>
                </a:lnTo>
                <a:lnTo>
                  <a:pt x="70756" y="220653"/>
                </a:lnTo>
                <a:lnTo>
                  <a:pt x="53339" y="186816"/>
                </a:lnTo>
                <a:lnTo>
                  <a:pt x="121030" y="151891"/>
                </a:lnTo>
                <a:lnTo>
                  <a:pt x="204518" y="151891"/>
                </a:lnTo>
                <a:lnTo>
                  <a:pt x="206248" y="151002"/>
                </a:lnTo>
                <a:lnTo>
                  <a:pt x="0" y="0"/>
                </a:lnTo>
                <a:close/>
              </a:path>
              <a:path w="206375" h="312420">
                <a:moveTo>
                  <a:pt x="121030" y="151891"/>
                </a:moveTo>
                <a:lnTo>
                  <a:pt x="53339" y="186816"/>
                </a:lnTo>
                <a:lnTo>
                  <a:pt x="70756" y="220653"/>
                </a:lnTo>
                <a:lnTo>
                  <a:pt x="138485" y="185836"/>
                </a:lnTo>
                <a:lnTo>
                  <a:pt x="121030" y="151891"/>
                </a:lnTo>
                <a:close/>
              </a:path>
              <a:path w="206375" h="312420">
                <a:moveTo>
                  <a:pt x="204518" y="151891"/>
                </a:moveTo>
                <a:lnTo>
                  <a:pt x="121030" y="151891"/>
                </a:lnTo>
                <a:lnTo>
                  <a:pt x="138485" y="185836"/>
                </a:lnTo>
                <a:lnTo>
                  <a:pt x="204518" y="151891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Microsoft Sans Serif</vt:lpstr>
      <vt:lpstr>Times New Roman</vt:lpstr>
      <vt:lpstr>Wingdings</vt:lpstr>
      <vt:lpstr>Office Theme</vt:lpstr>
      <vt:lpstr>PowerPoint Presentation</vt:lpstr>
      <vt:lpstr>Linked list</vt:lpstr>
      <vt:lpstr>Linked list vs Arrays</vt:lpstr>
      <vt:lpstr>Types</vt:lpstr>
      <vt:lpstr>Comparison</vt:lpstr>
      <vt:lpstr>Memory Layout</vt:lpstr>
      <vt:lpstr>Creation of a node</vt:lpstr>
      <vt:lpstr>Traversing</vt:lpstr>
      <vt:lpstr>Insertion</vt:lpstr>
      <vt:lpstr>Insertion at the beginning</vt:lpstr>
      <vt:lpstr>Deletion</vt:lpstr>
      <vt:lpstr>Deletion</vt:lpstr>
      <vt:lpstr>Complexity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2023-02-16T04:40:02Z</dcterms:created>
  <dcterms:modified xsi:type="dcterms:W3CDTF">2023-02-16T04:40:23Z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