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F52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11724132" y="0"/>
                </a:moveTo>
                <a:lnTo>
                  <a:pt x="0" y="0"/>
                </a:lnTo>
                <a:lnTo>
                  <a:pt x="0" y="6377939"/>
                </a:lnTo>
                <a:lnTo>
                  <a:pt x="11724132" y="6377939"/>
                </a:lnTo>
                <a:lnTo>
                  <a:pt x="117241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0" y="6377939"/>
                </a:moveTo>
                <a:lnTo>
                  <a:pt x="11724132" y="6377939"/>
                </a:lnTo>
                <a:lnTo>
                  <a:pt x="11724132" y="0"/>
                </a:lnTo>
                <a:lnTo>
                  <a:pt x="0" y="0"/>
                </a:lnTo>
                <a:lnTo>
                  <a:pt x="0" y="6377939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978914" y="3734561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0668">
            <a:solidFill>
              <a:srgbClr val="DF52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F52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11724132" y="0"/>
                </a:moveTo>
                <a:lnTo>
                  <a:pt x="0" y="0"/>
                </a:lnTo>
                <a:lnTo>
                  <a:pt x="0" y="6377939"/>
                </a:lnTo>
                <a:lnTo>
                  <a:pt x="11724132" y="6377939"/>
                </a:lnTo>
                <a:lnTo>
                  <a:pt x="117241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1739" y="840739"/>
            <a:ext cx="128397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7460" y="1889542"/>
            <a:ext cx="9657079" cy="1375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54817" y="6319877"/>
            <a:ext cx="22225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34" Type="http://schemas.openxmlformats.org/officeDocument/2006/relationships/image" Target="../media/image5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33" Type="http://schemas.openxmlformats.org/officeDocument/2006/relationships/image" Target="../media/image51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32" Type="http://schemas.openxmlformats.org/officeDocument/2006/relationships/image" Target="../media/image50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36" Type="http://schemas.openxmlformats.org/officeDocument/2006/relationships/image" Target="../media/image54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31" Type="http://schemas.openxmlformats.org/officeDocument/2006/relationships/image" Target="../media/image49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Relationship Id="rId30" Type="http://schemas.openxmlformats.org/officeDocument/2006/relationships/image" Target="../media/image48.png"/><Relationship Id="rId35" Type="http://schemas.openxmlformats.org/officeDocument/2006/relationships/image" Target="../media/image53.png"/><Relationship Id="rId8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58.png"/><Relationship Id="rId7" Type="http://schemas.openxmlformats.org/officeDocument/2006/relationships/image" Target="../media/image5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01665" y="3853053"/>
            <a:ext cx="7848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S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t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acks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83282" y="2041905"/>
            <a:ext cx="8775573" cy="1594358"/>
            <a:chOff x="1883282" y="2041905"/>
            <a:chExt cx="8775573" cy="1594358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8047" y="2066543"/>
              <a:ext cx="8750808" cy="6370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3282" y="2041905"/>
              <a:ext cx="8748649" cy="63487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6431" y="2999231"/>
              <a:ext cx="5568696" cy="6370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31539" y="2974594"/>
              <a:ext cx="5566664" cy="63487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448293" y="5616346"/>
            <a:ext cx="2994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Instructor: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Engr.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Laraib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Siddiqui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40739"/>
            <a:ext cx="3703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Using</a:t>
            </a:r>
            <a:r>
              <a:rPr spc="-80" dirty="0"/>
              <a:t> </a:t>
            </a:r>
            <a:r>
              <a:rPr spc="-120" dirty="0"/>
              <a:t>LinkedList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1889542"/>
            <a:ext cx="5801360" cy="137541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PUSH_LI</a:t>
            </a:r>
            <a:r>
              <a:rPr sz="2200" dirty="0">
                <a:solidFill>
                  <a:srgbClr val="DF5227"/>
                </a:solidFill>
                <a:latin typeface="Trebuchet MS"/>
                <a:cs typeface="Trebuchet MS"/>
              </a:rPr>
              <a:t>N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K</a:t>
            </a:r>
            <a:r>
              <a:rPr sz="2200" spc="-15" dirty="0">
                <a:solidFill>
                  <a:srgbClr val="DF5227"/>
                </a:solidFill>
                <a:latin typeface="Trebuchet MS"/>
                <a:cs typeface="Trebuchet MS"/>
              </a:rPr>
              <a:t>S</a:t>
            </a:r>
            <a:r>
              <a:rPr sz="2200" spc="-229" dirty="0">
                <a:solidFill>
                  <a:srgbClr val="DF5227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A</a:t>
            </a:r>
            <a:r>
              <a:rPr sz="2200" spc="-15" dirty="0">
                <a:solidFill>
                  <a:srgbClr val="DF5227"/>
                </a:solidFill>
                <a:latin typeface="Trebuchet MS"/>
                <a:cs typeface="Trebuchet MS"/>
              </a:rPr>
              <a:t>C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K</a:t>
            </a:r>
            <a:r>
              <a:rPr sz="2200" spc="-15" dirty="0">
                <a:solidFill>
                  <a:srgbClr val="DF5227"/>
                </a:solidFill>
                <a:latin typeface="Trebuchet MS"/>
                <a:cs typeface="Trebuchet MS"/>
              </a:rPr>
              <a:t>(</a:t>
            </a:r>
            <a:r>
              <a:rPr sz="2200" spc="-10" dirty="0">
                <a:solidFill>
                  <a:srgbClr val="DF5227"/>
                </a:solidFill>
                <a:latin typeface="Trebuchet MS"/>
                <a:cs typeface="Trebuchet MS"/>
              </a:rPr>
              <a:t>INFO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,</a:t>
            </a:r>
            <a:r>
              <a:rPr sz="2200" spc="-16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30" dirty="0">
                <a:solidFill>
                  <a:srgbClr val="DF5227"/>
                </a:solidFill>
                <a:latin typeface="Trebuchet MS"/>
                <a:cs typeface="Trebuchet MS"/>
              </a:rPr>
              <a:t>LIN</a:t>
            </a:r>
            <a:r>
              <a:rPr sz="2200" spc="-40" dirty="0">
                <a:solidFill>
                  <a:srgbClr val="DF5227"/>
                </a:solidFill>
                <a:latin typeface="Trebuchet MS"/>
                <a:cs typeface="Trebuchet MS"/>
              </a:rPr>
              <a:t>K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,</a:t>
            </a:r>
            <a:r>
              <a:rPr sz="2200" spc="-40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240" dirty="0">
                <a:solidFill>
                  <a:srgbClr val="DF5227"/>
                </a:solidFill>
                <a:latin typeface="Trebuchet MS"/>
                <a:cs typeface="Trebuchet MS"/>
              </a:rPr>
              <a:t>T</a:t>
            </a:r>
            <a:r>
              <a:rPr sz="2200" spc="-120" dirty="0">
                <a:solidFill>
                  <a:srgbClr val="DF5227"/>
                </a:solidFill>
                <a:latin typeface="Trebuchet MS"/>
                <a:cs typeface="Trebuchet MS"/>
              </a:rPr>
              <a:t>O</a:t>
            </a:r>
            <a:r>
              <a:rPr sz="2200" spc="-550" dirty="0">
                <a:solidFill>
                  <a:srgbClr val="DF5227"/>
                </a:solidFill>
                <a:latin typeface="Trebuchet MS"/>
                <a:cs typeface="Trebuchet MS"/>
              </a:rPr>
              <a:t>P</a:t>
            </a:r>
            <a:r>
              <a:rPr sz="2200" spc="85" dirty="0">
                <a:solidFill>
                  <a:srgbClr val="DF5227"/>
                </a:solidFill>
                <a:latin typeface="Trebuchet MS"/>
                <a:cs typeface="Trebuchet MS"/>
              </a:rPr>
              <a:t>,</a:t>
            </a:r>
            <a:r>
              <a:rPr sz="2200" spc="-260" dirty="0">
                <a:solidFill>
                  <a:srgbClr val="DF5227"/>
                </a:solidFill>
                <a:latin typeface="Trebuchet MS"/>
                <a:cs typeface="Trebuchet MS"/>
              </a:rPr>
              <a:t>A</a:t>
            </a:r>
            <a:r>
              <a:rPr sz="2200" spc="-305" dirty="0">
                <a:solidFill>
                  <a:srgbClr val="DF5227"/>
                </a:solidFill>
                <a:latin typeface="Trebuchet MS"/>
                <a:cs typeface="Trebuchet MS"/>
              </a:rPr>
              <a:t>V</a:t>
            </a:r>
            <a:r>
              <a:rPr sz="2200" spc="-65" dirty="0">
                <a:solidFill>
                  <a:srgbClr val="DF5227"/>
                </a:solidFill>
                <a:latin typeface="Trebuchet MS"/>
                <a:cs typeface="Trebuchet MS"/>
              </a:rPr>
              <a:t>A</a:t>
            </a:r>
            <a:r>
              <a:rPr sz="2200" spc="-70" dirty="0">
                <a:solidFill>
                  <a:srgbClr val="DF5227"/>
                </a:solidFill>
                <a:latin typeface="Trebuchet MS"/>
                <a:cs typeface="Trebuchet MS"/>
              </a:rPr>
              <a:t>I</a:t>
            </a:r>
            <a:r>
              <a:rPr sz="2200" spc="-65" dirty="0">
                <a:solidFill>
                  <a:srgbClr val="DF5227"/>
                </a:solidFill>
                <a:latin typeface="Trebuchet MS"/>
                <a:cs typeface="Trebuchet MS"/>
              </a:rPr>
              <a:t>L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,</a:t>
            </a:r>
            <a:r>
              <a:rPr sz="2200" spc="-20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Trebuchet MS"/>
                <a:cs typeface="Trebuchet MS"/>
              </a:rPr>
              <a:t>IT</a:t>
            </a:r>
            <a:r>
              <a:rPr sz="2200" spc="-15" dirty="0">
                <a:solidFill>
                  <a:srgbClr val="DF5227"/>
                </a:solidFill>
                <a:latin typeface="Trebuchet MS"/>
                <a:cs typeface="Trebuchet MS"/>
              </a:rPr>
              <a:t>E</a:t>
            </a:r>
            <a:r>
              <a:rPr sz="2200" spc="-10" dirty="0">
                <a:solidFill>
                  <a:srgbClr val="DF5227"/>
                </a:solidFill>
                <a:latin typeface="Trebuchet MS"/>
                <a:cs typeface="Trebuchet MS"/>
              </a:rPr>
              <a:t>M)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200" spc="-70" dirty="0">
                <a:solidFill>
                  <a:srgbClr val="006EC0"/>
                </a:solidFill>
                <a:latin typeface="Trebuchet MS"/>
                <a:cs typeface="Trebuchet MS"/>
              </a:rPr>
              <a:t>Thi</a:t>
            </a:r>
            <a:r>
              <a:rPr sz="2200" spc="-5" dirty="0">
                <a:solidFill>
                  <a:srgbClr val="006EC0"/>
                </a:solidFill>
                <a:latin typeface="Trebuchet MS"/>
                <a:cs typeface="Trebuchet MS"/>
              </a:rPr>
              <a:t>s</a:t>
            </a:r>
            <a:r>
              <a:rPr sz="2200" spc="-28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200" spc="-90" dirty="0">
                <a:solidFill>
                  <a:srgbClr val="006EC0"/>
                </a:solidFill>
                <a:latin typeface="Trebuchet MS"/>
                <a:cs typeface="Trebuchet MS"/>
              </a:rPr>
              <a:t>pr</a:t>
            </a:r>
            <a:r>
              <a:rPr sz="2200" spc="-95" dirty="0">
                <a:solidFill>
                  <a:srgbClr val="006EC0"/>
                </a:solidFill>
                <a:latin typeface="Trebuchet MS"/>
                <a:cs typeface="Trebuchet MS"/>
              </a:rPr>
              <a:t>o</a:t>
            </a:r>
            <a:r>
              <a:rPr sz="2200" spc="-85" dirty="0">
                <a:solidFill>
                  <a:srgbClr val="006EC0"/>
                </a:solidFill>
                <a:latin typeface="Trebuchet MS"/>
                <a:cs typeface="Trebuchet MS"/>
              </a:rPr>
              <a:t>c</a:t>
            </a:r>
            <a:r>
              <a:rPr sz="2200" spc="-90" dirty="0">
                <a:solidFill>
                  <a:srgbClr val="006EC0"/>
                </a:solidFill>
                <a:latin typeface="Trebuchet MS"/>
                <a:cs typeface="Trebuchet MS"/>
              </a:rPr>
              <a:t>ed</a:t>
            </a:r>
            <a:r>
              <a:rPr sz="2200" spc="-105" dirty="0">
                <a:solidFill>
                  <a:srgbClr val="006EC0"/>
                </a:solidFill>
                <a:latin typeface="Trebuchet MS"/>
                <a:cs typeface="Trebuchet MS"/>
              </a:rPr>
              <a:t>u</a:t>
            </a:r>
            <a:r>
              <a:rPr sz="2200" spc="-90" dirty="0">
                <a:solidFill>
                  <a:srgbClr val="006EC0"/>
                </a:solidFill>
                <a:latin typeface="Trebuchet MS"/>
                <a:cs typeface="Trebuchet MS"/>
              </a:rPr>
              <a:t>r</a:t>
            </a:r>
            <a:r>
              <a:rPr sz="2200" spc="-5" dirty="0">
                <a:solidFill>
                  <a:srgbClr val="006EC0"/>
                </a:solidFill>
                <a:latin typeface="Trebuchet MS"/>
                <a:cs typeface="Trebuchet MS"/>
              </a:rPr>
              <a:t>e</a:t>
            </a:r>
            <a:r>
              <a:rPr sz="2200" spc="-30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200" spc="-50" dirty="0">
                <a:solidFill>
                  <a:srgbClr val="006EC0"/>
                </a:solidFill>
                <a:latin typeface="Trebuchet MS"/>
                <a:cs typeface="Trebuchet MS"/>
              </a:rPr>
              <a:t>p</a:t>
            </a:r>
            <a:r>
              <a:rPr sz="2200" spc="-55" dirty="0">
                <a:solidFill>
                  <a:srgbClr val="006EC0"/>
                </a:solidFill>
                <a:latin typeface="Trebuchet MS"/>
                <a:cs typeface="Trebuchet MS"/>
              </a:rPr>
              <a:t>ush</a:t>
            </a:r>
            <a:r>
              <a:rPr sz="2200" spc="-50" dirty="0">
                <a:solidFill>
                  <a:srgbClr val="006EC0"/>
                </a:solidFill>
                <a:latin typeface="Trebuchet MS"/>
                <a:cs typeface="Trebuchet MS"/>
              </a:rPr>
              <a:t>e</a:t>
            </a:r>
            <a:r>
              <a:rPr sz="2200" spc="-5" dirty="0">
                <a:solidFill>
                  <a:srgbClr val="006EC0"/>
                </a:solidFill>
                <a:latin typeface="Trebuchet MS"/>
                <a:cs typeface="Trebuchet MS"/>
              </a:rPr>
              <a:t>s</a:t>
            </a:r>
            <a:r>
              <a:rPr sz="2200" spc="-32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200" spc="-70" dirty="0">
                <a:solidFill>
                  <a:srgbClr val="006EC0"/>
                </a:solidFill>
                <a:latin typeface="Trebuchet MS"/>
                <a:cs typeface="Trebuchet MS"/>
              </a:rPr>
              <a:t>a</a:t>
            </a:r>
            <a:r>
              <a:rPr sz="2200" spc="-5" dirty="0">
                <a:solidFill>
                  <a:srgbClr val="006EC0"/>
                </a:solidFill>
                <a:latin typeface="Trebuchet MS"/>
                <a:cs typeface="Trebuchet MS"/>
              </a:rPr>
              <a:t>n</a:t>
            </a:r>
            <a:r>
              <a:rPr sz="2200" spc="-29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200" spc="25" dirty="0">
                <a:solidFill>
                  <a:srgbClr val="006EC0"/>
                </a:solidFill>
                <a:latin typeface="Trebuchet MS"/>
                <a:cs typeface="Trebuchet MS"/>
              </a:rPr>
              <a:t>ITE</a:t>
            </a:r>
            <a:r>
              <a:rPr sz="2200" spc="-5" dirty="0">
                <a:solidFill>
                  <a:srgbClr val="006EC0"/>
                </a:solidFill>
                <a:latin typeface="Trebuchet MS"/>
                <a:cs typeface="Trebuchet MS"/>
              </a:rPr>
              <a:t>M</a:t>
            </a:r>
            <a:r>
              <a:rPr sz="2200" spc="-17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200" spc="-80" dirty="0">
                <a:solidFill>
                  <a:srgbClr val="006EC0"/>
                </a:solidFill>
                <a:latin typeface="Trebuchet MS"/>
                <a:cs typeface="Trebuchet MS"/>
              </a:rPr>
              <a:t>in</a:t>
            </a:r>
            <a:r>
              <a:rPr sz="2200" spc="-75" dirty="0">
                <a:solidFill>
                  <a:srgbClr val="006EC0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6EC0"/>
                </a:solidFill>
                <a:latin typeface="Trebuchet MS"/>
                <a:cs typeface="Trebuchet MS"/>
              </a:rPr>
              <a:t>o</a:t>
            </a:r>
            <a:r>
              <a:rPr sz="2200" spc="-29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6EC0"/>
                </a:solidFill>
                <a:latin typeface="Trebuchet MS"/>
                <a:cs typeface="Trebuchet MS"/>
              </a:rPr>
              <a:t>a</a:t>
            </a:r>
            <a:r>
              <a:rPr sz="2200" spc="-30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200" spc="-105" dirty="0">
                <a:solidFill>
                  <a:srgbClr val="006EC0"/>
                </a:solidFill>
                <a:latin typeface="Trebuchet MS"/>
                <a:cs typeface="Trebuchet MS"/>
              </a:rPr>
              <a:t>link</a:t>
            </a:r>
            <a:r>
              <a:rPr sz="2200" spc="-100" dirty="0">
                <a:solidFill>
                  <a:srgbClr val="006EC0"/>
                </a:solidFill>
                <a:latin typeface="Trebuchet MS"/>
                <a:cs typeface="Trebuchet MS"/>
              </a:rPr>
              <a:t>e</a:t>
            </a:r>
            <a:r>
              <a:rPr sz="2200" spc="-5" dirty="0">
                <a:solidFill>
                  <a:srgbClr val="006EC0"/>
                </a:solidFill>
                <a:latin typeface="Trebuchet MS"/>
                <a:cs typeface="Trebuchet MS"/>
              </a:rPr>
              <a:t>d</a:t>
            </a:r>
            <a:r>
              <a:rPr sz="2200" spc="-28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200" spc="-80" dirty="0">
                <a:solidFill>
                  <a:srgbClr val="006EC0"/>
                </a:solidFill>
                <a:latin typeface="Trebuchet MS"/>
                <a:cs typeface="Trebuchet MS"/>
              </a:rPr>
              <a:t>s</a:t>
            </a:r>
            <a:r>
              <a:rPr sz="2200" spc="-75" dirty="0">
                <a:solidFill>
                  <a:srgbClr val="006EC0"/>
                </a:solidFill>
                <a:latin typeface="Trebuchet MS"/>
                <a:cs typeface="Trebuchet MS"/>
              </a:rPr>
              <a:t>t</a:t>
            </a:r>
            <a:r>
              <a:rPr sz="2200" spc="-80" dirty="0">
                <a:solidFill>
                  <a:srgbClr val="006EC0"/>
                </a:solidFill>
                <a:latin typeface="Trebuchet MS"/>
                <a:cs typeface="Trebuchet MS"/>
              </a:rPr>
              <a:t>a</a:t>
            </a:r>
            <a:r>
              <a:rPr sz="2200" spc="-75" dirty="0">
                <a:solidFill>
                  <a:srgbClr val="006EC0"/>
                </a:solidFill>
                <a:latin typeface="Trebuchet MS"/>
                <a:cs typeface="Trebuchet MS"/>
              </a:rPr>
              <a:t>c</a:t>
            </a:r>
            <a:r>
              <a:rPr sz="2200" spc="-5" dirty="0">
                <a:solidFill>
                  <a:srgbClr val="006EC0"/>
                </a:solidFill>
                <a:latin typeface="Trebuchet MS"/>
                <a:cs typeface="Trebuchet MS"/>
              </a:rPr>
              <a:t>k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200" spc="-50" dirty="0">
                <a:solidFill>
                  <a:srgbClr val="DF5227"/>
                </a:solidFill>
                <a:latin typeface="Trebuchet MS"/>
                <a:cs typeface="Trebuchet MS"/>
              </a:rPr>
              <a:t>1.IfAVAIL</a:t>
            </a:r>
            <a:r>
              <a:rPr sz="2200" spc="-29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=</a:t>
            </a:r>
            <a:r>
              <a:rPr sz="2200" spc="-27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NULL,</a:t>
            </a:r>
            <a:r>
              <a:rPr sz="2200" spc="-229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65" dirty="0">
                <a:solidFill>
                  <a:srgbClr val="DF5227"/>
                </a:solidFill>
                <a:latin typeface="Trebuchet MS"/>
                <a:cs typeface="Trebuchet MS"/>
              </a:rPr>
              <a:t>then</a:t>
            </a:r>
            <a:r>
              <a:rPr sz="2200" spc="-39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95" dirty="0">
                <a:solidFill>
                  <a:srgbClr val="DF5227"/>
                </a:solidFill>
                <a:latin typeface="Trebuchet MS"/>
                <a:cs typeface="Trebuchet MS"/>
              </a:rPr>
              <a:t>Write</a:t>
            </a:r>
            <a:r>
              <a:rPr sz="2200" spc="-39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10" dirty="0">
                <a:solidFill>
                  <a:srgbClr val="DF5227"/>
                </a:solidFill>
                <a:latin typeface="Trebuchet MS"/>
                <a:cs typeface="Trebuchet MS"/>
              </a:rPr>
              <a:t>OVERFLOW</a:t>
            </a:r>
            <a:r>
              <a:rPr sz="2200" spc="-9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50" dirty="0">
                <a:solidFill>
                  <a:srgbClr val="DF5227"/>
                </a:solidFill>
                <a:latin typeface="Trebuchet MS"/>
                <a:cs typeface="Trebuchet MS"/>
              </a:rPr>
              <a:t>and</a:t>
            </a:r>
            <a:r>
              <a:rPr sz="2200" spc="-29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70" dirty="0">
                <a:solidFill>
                  <a:srgbClr val="DF5227"/>
                </a:solidFill>
                <a:latin typeface="Trebuchet MS"/>
                <a:cs typeface="Trebuchet MS"/>
              </a:rPr>
              <a:t>Exit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7460" y="3354070"/>
            <a:ext cx="50247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solidFill>
                  <a:srgbClr val="DF5227"/>
                </a:solidFill>
                <a:latin typeface="Trebuchet MS"/>
                <a:cs typeface="Trebuchet MS"/>
              </a:rPr>
              <a:t>2.</a:t>
            </a:r>
            <a:r>
              <a:rPr sz="2200" spc="-46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20" dirty="0">
                <a:solidFill>
                  <a:srgbClr val="DF5227"/>
                </a:solidFill>
                <a:latin typeface="Trebuchet MS"/>
                <a:cs typeface="Trebuchet MS"/>
              </a:rPr>
              <a:t>Set</a:t>
            </a:r>
            <a:r>
              <a:rPr sz="2200" spc="-25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25" dirty="0">
                <a:solidFill>
                  <a:srgbClr val="DF5227"/>
                </a:solidFill>
                <a:latin typeface="Trebuchet MS"/>
                <a:cs typeface="Trebuchet MS"/>
              </a:rPr>
              <a:t>NEW:=</a:t>
            </a:r>
            <a:r>
              <a:rPr sz="2200" spc="-459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100" dirty="0">
                <a:solidFill>
                  <a:srgbClr val="DF5227"/>
                </a:solidFill>
                <a:latin typeface="Trebuchet MS"/>
                <a:cs typeface="Trebuchet MS"/>
              </a:rPr>
              <a:t>AVAIL</a:t>
            </a:r>
            <a:r>
              <a:rPr sz="2200" spc="-31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75" dirty="0">
                <a:solidFill>
                  <a:srgbClr val="DF5227"/>
                </a:solidFill>
                <a:latin typeface="Trebuchet MS"/>
                <a:cs typeface="Trebuchet MS"/>
              </a:rPr>
              <a:t>andAVAIL:=</a:t>
            </a:r>
            <a:r>
              <a:rPr sz="2200" spc="-24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80" dirty="0">
                <a:solidFill>
                  <a:srgbClr val="DF5227"/>
                </a:solidFill>
                <a:latin typeface="Trebuchet MS"/>
                <a:cs typeface="Trebuchet MS"/>
              </a:rPr>
              <a:t>LINK[AVAIL]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7460" y="3689121"/>
            <a:ext cx="2961640" cy="92456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60985" indent="-248920">
              <a:lnSpc>
                <a:spcPct val="100000"/>
              </a:lnSpc>
              <a:spcBef>
                <a:spcPts val="1000"/>
              </a:spcBef>
              <a:buSzPct val="95454"/>
              <a:buAutoNum type="arabicPeriod" startAt="3"/>
              <a:tabLst>
                <a:tab pos="261620" algn="l"/>
              </a:tabLst>
            </a:pPr>
            <a:r>
              <a:rPr sz="2200" spc="-30" dirty="0">
                <a:solidFill>
                  <a:srgbClr val="DF5227"/>
                </a:solidFill>
                <a:latin typeface="Trebuchet MS"/>
                <a:cs typeface="Trebuchet MS"/>
              </a:rPr>
              <a:t>Se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t</a:t>
            </a:r>
            <a:r>
              <a:rPr sz="2200" spc="-24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30" dirty="0">
                <a:solidFill>
                  <a:srgbClr val="DF5227"/>
                </a:solidFill>
                <a:latin typeface="Trebuchet MS"/>
                <a:cs typeface="Trebuchet MS"/>
              </a:rPr>
              <a:t>INF</a:t>
            </a:r>
            <a:r>
              <a:rPr sz="2200" spc="-35" dirty="0">
                <a:solidFill>
                  <a:srgbClr val="DF5227"/>
                </a:solidFill>
                <a:latin typeface="Trebuchet MS"/>
                <a:cs typeface="Trebuchet MS"/>
              </a:rPr>
              <a:t>O[</a:t>
            </a:r>
            <a:r>
              <a:rPr sz="2200" spc="-30" dirty="0">
                <a:solidFill>
                  <a:srgbClr val="DF5227"/>
                </a:solidFill>
                <a:latin typeface="Trebuchet MS"/>
                <a:cs typeface="Trebuchet MS"/>
              </a:rPr>
              <a:t>NEW</a:t>
            </a:r>
            <a:r>
              <a:rPr sz="2200" spc="-20" dirty="0">
                <a:solidFill>
                  <a:srgbClr val="DF5227"/>
                </a:solidFill>
                <a:latin typeface="Trebuchet MS"/>
                <a:cs typeface="Trebuchet MS"/>
              </a:rPr>
              <a:t>]</a:t>
            </a:r>
            <a:r>
              <a:rPr sz="2200" spc="-35" dirty="0">
                <a:solidFill>
                  <a:srgbClr val="DF5227"/>
                </a:solidFill>
                <a:latin typeface="Trebuchet MS"/>
                <a:cs typeface="Trebuchet MS"/>
              </a:rPr>
              <a:t>: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=</a:t>
            </a:r>
            <a:r>
              <a:rPr sz="2200" spc="-16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25" dirty="0">
                <a:solidFill>
                  <a:srgbClr val="DF5227"/>
                </a:solidFill>
                <a:latin typeface="Trebuchet MS"/>
                <a:cs typeface="Trebuchet MS"/>
              </a:rPr>
              <a:t>ITE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M</a:t>
            </a:r>
            <a:endParaRPr sz="2200">
              <a:latin typeface="Trebuchet MS"/>
              <a:cs typeface="Trebuchet MS"/>
            </a:endParaRPr>
          </a:p>
          <a:p>
            <a:pPr marL="279400" indent="-266700">
              <a:lnSpc>
                <a:spcPct val="100000"/>
              </a:lnSpc>
              <a:spcBef>
                <a:spcPts val="900"/>
              </a:spcBef>
              <a:buSzPct val="95454"/>
              <a:buAutoNum type="arabicPeriod" startAt="3"/>
              <a:tabLst>
                <a:tab pos="279400" algn="l"/>
              </a:tabLst>
            </a:pPr>
            <a:r>
              <a:rPr sz="2200" spc="-30" dirty="0">
                <a:solidFill>
                  <a:srgbClr val="DF5227"/>
                </a:solidFill>
                <a:latin typeface="Trebuchet MS"/>
                <a:cs typeface="Trebuchet MS"/>
              </a:rPr>
              <a:t>Se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t</a:t>
            </a:r>
            <a:r>
              <a:rPr sz="2200" spc="-24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15" dirty="0">
                <a:solidFill>
                  <a:srgbClr val="DF5227"/>
                </a:solidFill>
                <a:latin typeface="Trebuchet MS"/>
                <a:cs typeface="Trebuchet MS"/>
              </a:rPr>
              <a:t>L</a:t>
            </a:r>
            <a:r>
              <a:rPr sz="2200" spc="-20" dirty="0">
                <a:solidFill>
                  <a:srgbClr val="DF5227"/>
                </a:solidFill>
                <a:latin typeface="Trebuchet MS"/>
                <a:cs typeface="Trebuchet MS"/>
              </a:rPr>
              <a:t>I</a:t>
            </a:r>
            <a:r>
              <a:rPr sz="2200" spc="-15" dirty="0">
                <a:solidFill>
                  <a:srgbClr val="DF5227"/>
                </a:solidFill>
                <a:latin typeface="Trebuchet MS"/>
                <a:cs typeface="Trebuchet MS"/>
              </a:rPr>
              <a:t>N</a:t>
            </a:r>
            <a:r>
              <a:rPr sz="2200" spc="-25" dirty="0">
                <a:solidFill>
                  <a:srgbClr val="DF5227"/>
                </a:solidFill>
                <a:latin typeface="Trebuchet MS"/>
                <a:cs typeface="Trebuchet MS"/>
              </a:rPr>
              <a:t>K</a:t>
            </a:r>
            <a:r>
              <a:rPr sz="2200" spc="-20" dirty="0">
                <a:solidFill>
                  <a:srgbClr val="DF5227"/>
                </a:solidFill>
                <a:latin typeface="Trebuchet MS"/>
                <a:cs typeface="Trebuchet MS"/>
              </a:rPr>
              <a:t>[</a:t>
            </a:r>
            <a:r>
              <a:rPr sz="2200" spc="-15" dirty="0">
                <a:solidFill>
                  <a:srgbClr val="DF5227"/>
                </a:solidFill>
                <a:latin typeface="Trebuchet MS"/>
                <a:cs typeface="Trebuchet MS"/>
              </a:rPr>
              <a:t>N</a:t>
            </a:r>
            <a:r>
              <a:rPr sz="2200" spc="-20" dirty="0">
                <a:solidFill>
                  <a:srgbClr val="DF5227"/>
                </a:solidFill>
                <a:latin typeface="Trebuchet MS"/>
                <a:cs typeface="Trebuchet MS"/>
              </a:rPr>
              <a:t>EW]: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=</a:t>
            </a:r>
            <a:r>
              <a:rPr sz="2200" spc="-40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120" dirty="0">
                <a:solidFill>
                  <a:srgbClr val="DF5227"/>
                </a:solidFill>
                <a:latin typeface="Trebuchet MS"/>
                <a:cs typeface="Trebuchet MS"/>
              </a:rPr>
              <a:t>T</a:t>
            </a:r>
            <a:r>
              <a:rPr sz="2200" dirty="0">
                <a:solidFill>
                  <a:srgbClr val="DF5227"/>
                </a:solidFill>
                <a:latin typeface="Trebuchet MS"/>
                <a:cs typeface="Trebuchet MS"/>
              </a:rPr>
              <a:t>O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P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7460" y="4588027"/>
            <a:ext cx="2027555" cy="925194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200" spc="-30" dirty="0">
                <a:solidFill>
                  <a:srgbClr val="DF5227"/>
                </a:solidFill>
                <a:latin typeface="Trebuchet MS"/>
                <a:cs typeface="Trebuchet MS"/>
              </a:rPr>
              <a:t>5</a:t>
            </a:r>
            <a:r>
              <a:rPr sz="2200" spc="60" dirty="0">
                <a:solidFill>
                  <a:srgbClr val="DF5227"/>
                </a:solidFill>
                <a:latin typeface="Trebuchet MS"/>
                <a:cs typeface="Trebuchet MS"/>
              </a:rPr>
              <a:t>.</a:t>
            </a:r>
            <a:r>
              <a:rPr sz="2200" spc="-30" dirty="0">
                <a:solidFill>
                  <a:srgbClr val="DF5227"/>
                </a:solidFill>
                <a:latin typeface="Trebuchet MS"/>
                <a:cs typeface="Trebuchet MS"/>
              </a:rPr>
              <a:t>Se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t</a:t>
            </a:r>
            <a:r>
              <a:rPr sz="2200" spc="-42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120" dirty="0">
                <a:solidFill>
                  <a:srgbClr val="DF5227"/>
                </a:solidFill>
                <a:latin typeface="Trebuchet MS"/>
                <a:cs typeface="Trebuchet MS"/>
              </a:rPr>
              <a:t>T</a:t>
            </a:r>
            <a:r>
              <a:rPr sz="2200" dirty="0">
                <a:solidFill>
                  <a:srgbClr val="DF5227"/>
                </a:solidFill>
                <a:latin typeface="Trebuchet MS"/>
                <a:cs typeface="Trebuchet MS"/>
              </a:rPr>
              <a:t>O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P</a:t>
            </a:r>
            <a:r>
              <a:rPr sz="2200" spc="-254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=</a:t>
            </a:r>
            <a:r>
              <a:rPr sz="2200" spc="-254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65" dirty="0">
                <a:solidFill>
                  <a:srgbClr val="DF5227"/>
                </a:solidFill>
                <a:latin typeface="Trebuchet MS"/>
                <a:cs typeface="Trebuchet MS"/>
              </a:rPr>
              <a:t>N</a:t>
            </a:r>
            <a:r>
              <a:rPr sz="2200" spc="60" dirty="0">
                <a:solidFill>
                  <a:srgbClr val="DF5227"/>
                </a:solidFill>
                <a:latin typeface="Trebuchet MS"/>
                <a:cs typeface="Trebuchet MS"/>
              </a:rPr>
              <a:t>E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W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200" spc="-90" dirty="0">
                <a:solidFill>
                  <a:srgbClr val="DF5227"/>
                </a:solidFill>
                <a:latin typeface="Trebuchet MS"/>
                <a:cs typeface="Trebuchet MS"/>
              </a:rPr>
              <a:t>6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.</a:t>
            </a:r>
            <a:r>
              <a:rPr sz="2200" spc="-38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90" dirty="0">
                <a:solidFill>
                  <a:srgbClr val="DF5227"/>
                </a:solidFill>
                <a:latin typeface="Trebuchet MS"/>
                <a:cs typeface="Trebuchet MS"/>
              </a:rPr>
              <a:t>Ex</a:t>
            </a:r>
            <a:r>
              <a:rPr sz="2200" spc="-95" dirty="0">
                <a:solidFill>
                  <a:srgbClr val="DF5227"/>
                </a:solidFill>
                <a:latin typeface="Trebuchet MS"/>
                <a:cs typeface="Trebuchet MS"/>
              </a:rPr>
              <a:t>i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02018" y="3402329"/>
            <a:ext cx="3429000" cy="394970"/>
          </a:xfrm>
          <a:custGeom>
            <a:avLst/>
            <a:gdLst/>
            <a:ahLst/>
            <a:cxnLst/>
            <a:rect l="l" t="t" r="r" b="b"/>
            <a:pathLst>
              <a:path w="3429000" h="394970">
                <a:moveTo>
                  <a:pt x="3429000" y="0"/>
                </a:moveTo>
                <a:lnTo>
                  <a:pt x="0" y="0"/>
                </a:lnTo>
                <a:lnTo>
                  <a:pt x="0" y="394716"/>
                </a:lnTo>
                <a:lnTo>
                  <a:pt x="3429000" y="394716"/>
                </a:lnTo>
                <a:lnTo>
                  <a:pt x="3429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02018" y="3402329"/>
            <a:ext cx="3429000" cy="394970"/>
          </a:xfrm>
          <a:prstGeom prst="rect">
            <a:avLst/>
          </a:prstGeom>
          <a:ln w="19811">
            <a:solidFill>
              <a:srgbClr val="B125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350"/>
              </a:spcBef>
            </a:pPr>
            <a:r>
              <a:rPr sz="1800" spc="-135" dirty="0">
                <a:latin typeface="Corbel"/>
                <a:cs typeface="Corbel"/>
              </a:rPr>
              <a:t>R</a:t>
            </a:r>
            <a:r>
              <a:rPr sz="1800" spc="-95" dirty="0">
                <a:latin typeface="Corbel"/>
                <a:cs typeface="Corbel"/>
              </a:rPr>
              <a:t>e</a:t>
            </a:r>
            <a:r>
              <a:rPr sz="1800" spc="-105" dirty="0">
                <a:latin typeface="Corbel"/>
                <a:cs typeface="Corbel"/>
              </a:rPr>
              <a:t>m</a:t>
            </a:r>
            <a:r>
              <a:rPr sz="1800" spc="-100" dirty="0">
                <a:latin typeface="Corbel"/>
                <a:cs typeface="Corbel"/>
              </a:rPr>
              <a:t>o</a:t>
            </a:r>
            <a:r>
              <a:rPr sz="1800" spc="-105" dirty="0">
                <a:latin typeface="Corbel"/>
                <a:cs typeface="Corbel"/>
              </a:rPr>
              <a:t>v</a:t>
            </a:r>
            <a:r>
              <a:rPr sz="1800" dirty="0">
                <a:latin typeface="Corbel"/>
                <a:cs typeface="Corbel"/>
              </a:rPr>
              <a:t>e</a:t>
            </a:r>
            <a:r>
              <a:rPr sz="1800" spc="-215" dirty="0">
                <a:latin typeface="Corbel"/>
                <a:cs typeface="Corbel"/>
              </a:rPr>
              <a:t> </a:t>
            </a:r>
            <a:r>
              <a:rPr sz="1800" spc="-95" dirty="0">
                <a:latin typeface="Corbel"/>
                <a:cs typeface="Corbel"/>
              </a:rPr>
              <a:t>fi</a:t>
            </a:r>
            <a:r>
              <a:rPr sz="1800" spc="-100" dirty="0">
                <a:latin typeface="Corbel"/>
                <a:cs typeface="Corbel"/>
              </a:rPr>
              <a:t>r</a:t>
            </a:r>
            <a:r>
              <a:rPr sz="1800" spc="-95" dirty="0">
                <a:latin typeface="Corbel"/>
                <a:cs typeface="Corbel"/>
              </a:rPr>
              <a:t>s</a:t>
            </a:r>
            <a:r>
              <a:rPr sz="1800" spc="125" dirty="0">
                <a:latin typeface="Corbel"/>
                <a:cs typeface="Corbel"/>
              </a:rPr>
              <a:t>t</a:t>
            </a:r>
            <a:r>
              <a:rPr sz="1800" spc="-100" dirty="0">
                <a:latin typeface="Corbel"/>
                <a:cs typeface="Corbel"/>
              </a:rPr>
              <a:t>no</a:t>
            </a:r>
            <a:r>
              <a:rPr sz="1800" spc="-105" dirty="0">
                <a:latin typeface="Corbel"/>
                <a:cs typeface="Corbel"/>
              </a:rPr>
              <a:t>d</a:t>
            </a:r>
            <a:r>
              <a:rPr sz="1800" dirty="0">
                <a:latin typeface="Corbel"/>
                <a:cs typeface="Corbel"/>
              </a:rPr>
              <a:t>e</a:t>
            </a:r>
            <a:r>
              <a:rPr sz="1800" spc="-195" dirty="0">
                <a:latin typeface="Corbel"/>
                <a:cs typeface="Corbel"/>
              </a:rPr>
              <a:t> </a:t>
            </a:r>
            <a:r>
              <a:rPr sz="1800" spc="-95" dirty="0">
                <a:latin typeface="Corbel"/>
                <a:cs typeface="Corbel"/>
              </a:rPr>
              <a:t>f</a:t>
            </a:r>
            <a:r>
              <a:rPr sz="1800" spc="-100" dirty="0">
                <a:latin typeface="Corbel"/>
                <a:cs typeface="Corbel"/>
              </a:rPr>
              <a:t>ro</a:t>
            </a:r>
            <a:r>
              <a:rPr sz="1800" dirty="0">
                <a:latin typeface="Corbel"/>
                <a:cs typeface="Corbel"/>
              </a:rPr>
              <a:t>m</a:t>
            </a:r>
            <a:r>
              <a:rPr sz="1800" spc="-225" dirty="0">
                <a:latin typeface="Corbel"/>
                <a:cs typeface="Corbel"/>
              </a:rPr>
              <a:t> </a:t>
            </a:r>
            <a:r>
              <a:rPr sz="1800" spc="-105" dirty="0">
                <a:latin typeface="Corbel"/>
                <a:cs typeface="Corbel"/>
              </a:rPr>
              <a:t>ava</a:t>
            </a:r>
            <a:r>
              <a:rPr sz="1800" spc="-95" dirty="0">
                <a:latin typeface="Corbel"/>
                <a:cs typeface="Corbel"/>
              </a:rPr>
              <a:t>il</a:t>
            </a:r>
            <a:r>
              <a:rPr sz="1800" spc="-105" dirty="0">
                <a:latin typeface="Corbel"/>
                <a:cs typeface="Corbel"/>
              </a:rPr>
              <a:t>ab</a:t>
            </a:r>
            <a:r>
              <a:rPr sz="1800" spc="-95" dirty="0">
                <a:latin typeface="Corbel"/>
                <a:cs typeface="Corbel"/>
              </a:rPr>
              <a:t>l</a:t>
            </a:r>
            <a:r>
              <a:rPr sz="1800" dirty="0">
                <a:latin typeface="Corbel"/>
                <a:cs typeface="Corbel"/>
              </a:rPr>
              <a:t>e</a:t>
            </a:r>
            <a:r>
              <a:rPr sz="1800" spc="-204" dirty="0">
                <a:latin typeface="Corbel"/>
                <a:cs typeface="Corbel"/>
              </a:rPr>
              <a:t> </a:t>
            </a:r>
            <a:r>
              <a:rPr sz="1800" spc="-95" dirty="0">
                <a:latin typeface="Corbel"/>
                <a:cs typeface="Corbel"/>
              </a:rPr>
              <a:t>lis</a:t>
            </a:r>
            <a:r>
              <a:rPr sz="1800" dirty="0">
                <a:latin typeface="Corbel"/>
                <a:cs typeface="Corbel"/>
              </a:rPr>
              <a:t>t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791202" y="3837178"/>
            <a:ext cx="2743835" cy="415290"/>
            <a:chOff x="4791202" y="3837178"/>
            <a:chExt cx="2743835" cy="415290"/>
          </a:xfrm>
        </p:grpSpPr>
        <p:sp>
          <p:nvSpPr>
            <p:cNvPr id="10" name="object 10"/>
            <p:cNvSpPr/>
            <p:nvPr/>
          </p:nvSpPr>
          <p:spPr>
            <a:xfrm>
              <a:off x="4801362" y="3847338"/>
              <a:ext cx="2723515" cy="394970"/>
            </a:xfrm>
            <a:custGeom>
              <a:avLst/>
              <a:gdLst/>
              <a:ahLst/>
              <a:cxnLst/>
              <a:rect l="l" t="t" r="r" b="b"/>
              <a:pathLst>
                <a:path w="2723515" h="394970">
                  <a:moveTo>
                    <a:pt x="2723388" y="0"/>
                  </a:moveTo>
                  <a:lnTo>
                    <a:pt x="0" y="0"/>
                  </a:lnTo>
                  <a:lnTo>
                    <a:pt x="0" y="394716"/>
                  </a:lnTo>
                  <a:lnTo>
                    <a:pt x="2723388" y="394716"/>
                  </a:lnTo>
                  <a:lnTo>
                    <a:pt x="27233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1362" y="3847338"/>
              <a:ext cx="2723515" cy="394970"/>
            </a:xfrm>
            <a:custGeom>
              <a:avLst/>
              <a:gdLst/>
              <a:ahLst/>
              <a:cxnLst/>
              <a:rect l="l" t="t" r="r" b="b"/>
              <a:pathLst>
                <a:path w="2723515" h="394970">
                  <a:moveTo>
                    <a:pt x="0" y="394716"/>
                  </a:moveTo>
                  <a:lnTo>
                    <a:pt x="2723388" y="394716"/>
                  </a:lnTo>
                  <a:lnTo>
                    <a:pt x="2723388" y="0"/>
                  </a:lnTo>
                  <a:lnTo>
                    <a:pt x="0" y="0"/>
                  </a:lnTo>
                  <a:lnTo>
                    <a:pt x="0" y="394716"/>
                  </a:lnTo>
                  <a:close/>
                </a:path>
              </a:pathLst>
            </a:custGeom>
            <a:ln w="19812">
              <a:solidFill>
                <a:srgbClr val="B12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811267" y="3879595"/>
            <a:ext cx="270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Corbel"/>
                <a:cs typeface="Corbel"/>
              </a:rPr>
              <a:t>C</a:t>
            </a:r>
            <a:r>
              <a:rPr sz="1800" spc="-100" dirty="0">
                <a:latin typeface="Corbel"/>
                <a:cs typeface="Corbel"/>
              </a:rPr>
              <a:t>o</a:t>
            </a:r>
            <a:r>
              <a:rPr sz="1800" spc="-95" dirty="0">
                <a:latin typeface="Corbel"/>
                <a:cs typeface="Corbel"/>
              </a:rPr>
              <a:t>pie</a:t>
            </a:r>
            <a:r>
              <a:rPr sz="1800" dirty="0">
                <a:latin typeface="Corbel"/>
                <a:cs typeface="Corbel"/>
              </a:rPr>
              <a:t>s</a:t>
            </a:r>
            <a:r>
              <a:rPr sz="1800" spc="-225" dirty="0">
                <a:latin typeface="Corbel"/>
                <a:cs typeface="Corbel"/>
              </a:rPr>
              <a:t> </a:t>
            </a:r>
            <a:r>
              <a:rPr sz="1800" spc="-95" dirty="0">
                <a:latin typeface="Corbel"/>
                <a:cs typeface="Corbel"/>
              </a:rPr>
              <a:t>I</a:t>
            </a:r>
            <a:r>
              <a:rPr sz="1800" spc="-100" dirty="0">
                <a:latin typeface="Corbel"/>
                <a:cs typeface="Corbel"/>
              </a:rPr>
              <a:t>T</a:t>
            </a:r>
            <a:r>
              <a:rPr sz="1800" spc="-95" dirty="0">
                <a:latin typeface="Corbel"/>
                <a:cs typeface="Corbel"/>
              </a:rPr>
              <a:t>E</a:t>
            </a:r>
            <a:r>
              <a:rPr sz="1800" spc="130" dirty="0">
                <a:latin typeface="Corbel"/>
                <a:cs typeface="Corbel"/>
              </a:rPr>
              <a:t>M</a:t>
            </a:r>
            <a:r>
              <a:rPr sz="1800" spc="-95" dirty="0">
                <a:latin typeface="Corbel"/>
                <a:cs typeface="Corbel"/>
              </a:rPr>
              <a:t>i</a:t>
            </a:r>
            <a:r>
              <a:rPr sz="1800" spc="-100" dirty="0">
                <a:latin typeface="Corbel"/>
                <a:cs typeface="Corbel"/>
              </a:rPr>
              <a:t>nt</a:t>
            </a:r>
            <a:r>
              <a:rPr sz="1800" spc="140" dirty="0">
                <a:latin typeface="Corbel"/>
                <a:cs typeface="Corbel"/>
              </a:rPr>
              <a:t>o</a:t>
            </a:r>
            <a:r>
              <a:rPr sz="1800" spc="-100" dirty="0">
                <a:latin typeface="Corbel"/>
                <a:cs typeface="Corbel"/>
              </a:rPr>
              <a:t>n</a:t>
            </a:r>
            <a:r>
              <a:rPr sz="1800" spc="-95" dirty="0">
                <a:latin typeface="Corbel"/>
                <a:cs typeface="Corbel"/>
              </a:rPr>
              <a:t>e</a:t>
            </a:r>
            <a:r>
              <a:rPr sz="1800" dirty="0">
                <a:latin typeface="Corbel"/>
                <a:cs typeface="Corbel"/>
              </a:rPr>
              <a:t>w</a:t>
            </a:r>
            <a:r>
              <a:rPr sz="1800" spc="-190" dirty="0">
                <a:latin typeface="Corbel"/>
                <a:cs typeface="Corbel"/>
              </a:rPr>
              <a:t> </a:t>
            </a:r>
            <a:r>
              <a:rPr sz="1800" spc="-100" dirty="0">
                <a:latin typeface="Corbel"/>
                <a:cs typeface="Corbel"/>
              </a:rPr>
              <a:t>no</a:t>
            </a:r>
            <a:r>
              <a:rPr sz="1800" spc="-105" dirty="0">
                <a:latin typeface="Corbel"/>
                <a:cs typeface="Corbel"/>
              </a:rPr>
              <a:t>d</a:t>
            </a:r>
            <a:r>
              <a:rPr sz="1800" dirty="0">
                <a:latin typeface="Corbel"/>
                <a:cs typeface="Corbel"/>
              </a:rPr>
              <a:t>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42454" y="2913126"/>
            <a:ext cx="2723515" cy="396240"/>
          </a:xfrm>
          <a:custGeom>
            <a:avLst/>
            <a:gdLst/>
            <a:ahLst/>
            <a:cxnLst/>
            <a:rect l="l" t="t" r="r" b="b"/>
            <a:pathLst>
              <a:path w="2723515" h="396239">
                <a:moveTo>
                  <a:pt x="2723388" y="0"/>
                </a:moveTo>
                <a:lnTo>
                  <a:pt x="0" y="0"/>
                </a:lnTo>
                <a:lnTo>
                  <a:pt x="0" y="396239"/>
                </a:lnTo>
                <a:lnTo>
                  <a:pt x="2723388" y="396239"/>
                </a:lnTo>
                <a:lnTo>
                  <a:pt x="27233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42454" y="2913126"/>
            <a:ext cx="2723515" cy="396240"/>
          </a:xfrm>
          <a:prstGeom prst="rect">
            <a:avLst/>
          </a:prstGeom>
          <a:ln w="19811">
            <a:solidFill>
              <a:srgbClr val="B125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359"/>
              </a:spcBef>
            </a:pPr>
            <a:r>
              <a:rPr sz="1800" spc="-5" dirty="0">
                <a:latin typeface="Corbel"/>
                <a:cs typeface="Corbel"/>
              </a:rPr>
              <a:t>Check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for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availability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791202" y="4263897"/>
            <a:ext cx="3449320" cy="416559"/>
            <a:chOff x="4791202" y="4263897"/>
            <a:chExt cx="3449320" cy="416559"/>
          </a:xfrm>
        </p:grpSpPr>
        <p:sp>
          <p:nvSpPr>
            <p:cNvPr id="16" name="object 16"/>
            <p:cNvSpPr/>
            <p:nvPr/>
          </p:nvSpPr>
          <p:spPr>
            <a:xfrm>
              <a:off x="4801362" y="4274057"/>
              <a:ext cx="3429000" cy="396240"/>
            </a:xfrm>
            <a:custGeom>
              <a:avLst/>
              <a:gdLst/>
              <a:ahLst/>
              <a:cxnLst/>
              <a:rect l="l" t="t" r="r" b="b"/>
              <a:pathLst>
                <a:path w="3429000" h="396239">
                  <a:moveTo>
                    <a:pt x="3428999" y="0"/>
                  </a:moveTo>
                  <a:lnTo>
                    <a:pt x="0" y="0"/>
                  </a:lnTo>
                  <a:lnTo>
                    <a:pt x="0" y="396239"/>
                  </a:lnTo>
                  <a:lnTo>
                    <a:pt x="3428999" y="396239"/>
                  </a:lnTo>
                  <a:lnTo>
                    <a:pt x="3428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01362" y="4274057"/>
              <a:ext cx="3429000" cy="396240"/>
            </a:xfrm>
            <a:custGeom>
              <a:avLst/>
              <a:gdLst/>
              <a:ahLst/>
              <a:cxnLst/>
              <a:rect l="l" t="t" r="r" b="b"/>
              <a:pathLst>
                <a:path w="3429000" h="396239">
                  <a:moveTo>
                    <a:pt x="0" y="396239"/>
                  </a:moveTo>
                  <a:lnTo>
                    <a:pt x="3428999" y="396239"/>
                  </a:lnTo>
                  <a:lnTo>
                    <a:pt x="3428999" y="0"/>
                  </a:lnTo>
                  <a:lnTo>
                    <a:pt x="0" y="0"/>
                  </a:lnTo>
                  <a:lnTo>
                    <a:pt x="0" y="396239"/>
                  </a:lnTo>
                  <a:close/>
                </a:path>
              </a:pathLst>
            </a:custGeom>
            <a:ln w="19812">
              <a:solidFill>
                <a:srgbClr val="B12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984241" y="4307585"/>
            <a:ext cx="307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Corbel"/>
                <a:cs typeface="Corbel"/>
              </a:rPr>
              <a:t>New</a:t>
            </a:r>
            <a:r>
              <a:rPr sz="1800" spc="-204" dirty="0">
                <a:latin typeface="Corbel"/>
                <a:cs typeface="Corbel"/>
              </a:rPr>
              <a:t> </a:t>
            </a:r>
            <a:r>
              <a:rPr sz="1800" spc="-80" dirty="0">
                <a:latin typeface="Corbel"/>
                <a:cs typeface="Corbel"/>
              </a:rPr>
              <a:t>node</a:t>
            </a:r>
            <a:r>
              <a:rPr sz="1800" spc="-200" dirty="0">
                <a:latin typeface="Corbel"/>
                <a:cs typeface="Corbel"/>
              </a:rPr>
              <a:t> </a:t>
            </a:r>
            <a:r>
              <a:rPr sz="1800" spc="-65" dirty="0">
                <a:latin typeface="Corbel"/>
                <a:cs typeface="Corbel"/>
              </a:rPr>
              <a:t>pointstooriginal</a:t>
            </a:r>
            <a:r>
              <a:rPr sz="1800" spc="-240" dirty="0">
                <a:latin typeface="Corbel"/>
                <a:cs typeface="Corbel"/>
              </a:rPr>
              <a:t> </a:t>
            </a:r>
            <a:r>
              <a:rPr sz="1800" spc="-55" dirty="0">
                <a:latin typeface="Corbel"/>
                <a:cs typeface="Corbel"/>
              </a:rPr>
              <a:t>topnode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37253" y="4735829"/>
            <a:ext cx="3825240" cy="394970"/>
          </a:xfrm>
          <a:custGeom>
            <a:avLst/>
            <a:gdLst/>
            <a:ahLst/>
            <a:cxnLst/>
            <a:rect l="l" t="t" r="r" b="b"/>
            <a:pathLst>
              <a:path w="3825240" h="394970">
                <a:moveTo>
                  <a:pt x="3825240" y="0"/>
                </a:moveTo>
                <a:lnTo>
                  <a:pt x="0" y="0"/>
                </a:lnTo>
                <a:lnTo>
                  <a:pt x="0" y="394716"/>
                </a:lnTo>
                <a:lnTo>
                  <a:pt x="3825240" y="394716"/>
                </a:lnTo>
                <a:lnTo>
                  <a:pt x="38252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937253" y="4735829"/>
            <a:ext cx="3825240" cy="394970"/>
          </a:xfrm>
          <a:prstGeom prst="rect">
            <a:avLst/>
          </a:prstGeom>
          <a:ln w="19811">
            <a:solidFill>
              <a:srgbClr val="B125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355"/>
              </a:spcBef>
            </a:pPr>
            <a:r>
              <a:rPr sz="1800" spc="-130" dirty="0">
                <a:latin typeface="Corbel"/>
                <a:cs typeface="Corbel"/>
              </a:rPr>
              <a:t>R</a:t>
            </a:r>
            <a:r>
              <a:rPr sz="1800" spc="-95" dirty="0">
                <a:latin typeface="Corbel"/>
                <a:cs typeface="Corbel"/>
              </a:rPr>
              <a:t>ese</a:t>
            </a:r>
            <a:r>
              <a:rPr sz="1800" spc="10" dirty="0">
                <a:latin typeface="Corbel"/>
                <a:cs typeface="Corbel"/>
              </a:rPr>
              <a:t>t</a:t>
            </a:r>
            <a:r>
              <a:rPr sz="1800" spc="-220" dirty="0">
                <a:latin typeface="Corbel"/>
                <a:cs typeface="Corbel"/>
              </a:rPr>
              <a:t>T</a:t>
            </a:r>
            <a:r>
              <a:rPr sz="1800" spc="-100" dirty="0">
                <a:latin typeface="Corbel"/>
                <a:cs typeface="Corbel"/>
              </a:rPr>
              <a:t>o</a:t>
            </a:r>
            <a:r>
              <a:rPr sz="1800" dirty="0">
                <a:latin typeface="Corbel"/>
                <a:cs typeface="Corbel"/>
              </a:rPr>
              <a:t>p</a:t>
            </a:r>
            <a:r>
              <a:rPr sz="1800" spc="-200" dirty="0">
                <a:latin typeface="Corbel"/>
                <a:cs typeface="Corbel"/>
              </a:rPr>
              <a:t> </a:t>
            </a:r>
            <a:r>
              <a:rPr sz="1800" spc="-100" dirty="0">
                <a:latin typeface="Corbel"/>
                <a:cs typeface="Corbel"/>
              </a:rPr>
              <a:t>t</a:t>
            </a:r>
            <a:r>
              <a:rPr sz="1800" dirty="0">
                <a:latin typeface="Corbel"/>
                <a:cs typeface="Corbel"/>
              </a:rPr>
              <a:t>o</a:t>
            </a:r>
            <a:r>
              <a:rPr sz="1800" spc="-195" dirty="0">
                <a:latin typeface="Corbel"/>
                <a:cs typeface="Corbel"/>
              </a:rPr>
              <a:t> </a:t>
            </a:r>
            <a:r>
              <a:rPr sz="1800" spc="-95" dirty="0">
                <a:latin typeface="Corbel"/>
                <a:cs typeface="Corbel"/>
              </a:rPr>
              <a:t>p</a:t>
            </a:r>
            <a:r>
              <a:rPr sz="1800" spc="-100" dirty="0">
                <a:latin typeface="Corbel"/>
                <a:cs typeface="Corbel"/>
              </a:rPr>
              <a:t>o</a:t>
            </a:r>
            <a:r>
              <a:rPr sz="1800" spc="-95" dirty="0">
                <a:latin typeface="Corbel"/>
                <a:cs typeface="Corbel"/>
              </a:rPr>
              <a:t>i</a:t>
            </a:r>
            <a:r>
              <a:rPr sz="1800" spc="-100" dirty="0">
                <a:latin typeface="Corbel"/>
                <a:cs typeface="Corbel"/>
              </a:rPr>
              <a:t>n</a:t>
            </a:r>
            <a:r>
              <a:rPr sz="1800" spc="130" dirty="0">
                <a:latin typeface="Corbel"/>
                <a:cs typeface="Corbel"/>
              </a:rPr>
              <a:t>t</a:t>
            </a:r>
            <a:r>
              <a:rPr sz="1800" spc="-100" dirty="0">
                <a:latin typeface="Corbel"/>
                <a:cs typeface="Corbel"/>
              </a:rPr>
              <a:t>t</a:t>
            </a:r>
            <a:r>
              <a:rPr sz="1800" dirty="0">
                <a:latin typeface="Corbel"/>
                <a:cs typeface="Corbel"/>
              </a:rPr>
              <a:t>o</a:t>
            </a:r>
            <a:r>
              <a:rPr sz="1800" spc="60" dirty="0">
                <a:latin typeface="Corbel"/>
                <a:cs typeface="Corbel"/>
              </a:rPr>
              <a:t> </a:t>
            </a:r>
            <a:r>
              <a:rPr sz="1800" spc="-100" dirty="0">
                <a:latin typeface="Corbel"/>
                <a:cs typeface="Corbel"/>
              </a:rPr>
              <a:t>n</a:t>
            </a:r>
            <a:r>
              <a:rPr sz="1800" spc="-95" dirty="0">
                <a:latin typeface="Corbel"/>
                <a:cs typeface="Corbel"/>
              </a:rPr>
              <a:t>e</a:t>
            </a:r>
            <a:r>
              <a:rPr sz="1800" dirty="0">
                <a:latin typeface="Corbel"/>
                <a:cs typeface="Corbel"/>
              </a:rPr>
              <a:t>w</a:t>
            </a:r>
            <a:r>
              <a:rPr sz="1800" spc="-190" dirty="0">
                <a:latin typeface="Corbel"/>
                <a:cs typeface="Corbel"/>
              </a:rPr>
              <a:t> </a:t>
            </a:r>
            <a:r>
              <a:rPr sz="1800" spc="-100" dirty="0">
                <a:latin typeface="Corbel"/>
                <a:cs typeface="Corbel"/>
              </a:rPr>
              <a:t>no</a:t>
            </a:r>
            <a:r>
              <a:rPr sz="1800" spc="-105" dirty="0">
                <a:latin typeface="Corbel"/>
                <a:cs typeface="Corbel"/>
              </a:rPr>
              <a:t>d</a:t>
            </a:r>
            <a:r>
              <a:rPr sz="1800" dirty="0">
                <a:latin typeface="Corbel"/>
                <a:cs typeface="Corbel"/>
              </a:rPr>
              <a:t>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107173" y="2972561"/>
            <a:ext cx="198120" cy="262255"/>
          </a:xfrm>
          <a:custGeom>
            <a:avLst/>
            <a:gdLst/>
            <a:ahLst/>
            <a:cxnLst/>
            <a:rect l="l" t="t" r="r" b="b"/>
            <a:pathLst>
              <a:path w="198120" h="262255">
                <a:moveTo>
                  <a:pt x="0" y="0"/>
                </a:moveTo>
                <a:lnTo>
                  <a:pt x="38570" y="1293"/>
                </a:lnTo>
                <a:lnTo>
                  <a:pt x="70056" y="4825"/>
                </a:lnTo>
                <a:lnTo>
                  <a:pt x="91279" y="10072"/>
                </a:lnTo>
                <a:lnTo>
                  <a:pt x="99059" y="16510"/>
                </a:lnTo>
                <a:lnTo>
                  <a:pt x="99059" y="119125"/>
                </a:lnTo>
                <a:lnTo>
                  <a:pt x="106840" y="125563"/>
                </a:lnTo>
                <a:lnTo>
                  <a:pt x="128063" y="130810"/>
                </a:lnTo>
                <a:lnTo>
                  <a:pt x="159549" y="134342"/>
                </a:lnTo>
                <a:lnTo>
                  <a:pt x="198120" y="135636"/>
                </a:lnTo>
                <a:lnTo>
                  <a:pt x="159549" y="136947"/>
                </a:lnTo>
                <a:lnTo>
                  <a:pt x="128063" y="140509"/>
                </a:lnTo>
                <a:lnTo>
                  <a:pt x="106840" y="145762"/>
                </a:lnTo>
                <a:lnTo>
                  <a:pt x="99059" y="152146"/>
                </a:lnTo>
                <a:lnTo>
                  <a:pt x="99059" y="245617"/>
                </a:lnTo>
                <a:lnTo>
                  <a:pt x="91279" y="252055"/>
                </a:lnTo>
                <a:lnTo>
                  <a:pt x="70056" y="257301"/>
                </a:lnTo>
                <a:lnTo>
                  <a:pt x="38570" y="260834"/>
                </a:lnTo>
                <a:lnTo>
                  <a:pt x="0" y="262127"/>
                </a:lnTo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20361" y="3929634"/>
            <a:ext cx="198120" cy="262255"/>
          </a:xfrm>
          <a:custGeom>
            <a:avLst/>
            <a:gdLst/>
            <a:ahLst/>
            <a:cxnLst/>
            <a:rect l="l" t="t" r="r" b="b"/>
            <a:pathLst>
              <a:path w="198120" h="262254">
                <a:moveTo>
                  <a:pt x="0" y="0"/>
                </a:moveTo>
                <a:lnTo>
                  <a:pt x="38570" y="1293"/>
                </a:lnTo>
                <a:lnTo>
                  <a:pt x="70056" y="4826"/>
                </a:lnTo>
                <a:lnTo>
                  <a:pt x="91279" y="10072"/>
                </a:lnTo>
                <a:lnTo>
                  <a:pt x="99060" y="16510"/>
                </a:lnTo>
                <a:lnTo>
                  <a:pt x="99060" y="119126"/>
                </a:lnTo>
                <a:lnTo>
                  <a:pt x="106840" y="125563"/>
                </a:lnTo>
                <a:lnTo>
                  <a:pt x="128063" y="130810"/>
                </a:lnTo>
                <a:lnTo>
                  <a:pt x="159549" y="134342"/>
                </a:lnTo>
                <a:lnTo>
                  <a:pt x="198120" y="135636"/>
                </a:lnTo>
                <a:lnTo>
                  <a:pt x="159549" y="136947"/>
                </a:lnTo>
                <a:lnTo>
                  <a:pt x="128063" y="140509"/>
                </a:lnTo>
                <a:lnTo>
                  <a:pt x="106840" y="145762"/>
                </a:lnTo>
                <a:lnTo>
                  <a:pt x="99060" y="152146"/>
                </a:lnTo>
                <a:lnTo>
                  <a:pt x="99060" y="245618"/>
                </a:lnTo>
                <a:lnTo>
                  <a:pt x="91279" y="252055"/>
                </a:lnTo>
                <a:lnTo>
                  <a:pt x="70056" y="257302"/>
                </a:lnTo>
                <a:lnTo>
                  <a:pt x="38570" y="260834"/>
                </a:lnTo>
                <a:lnTo>
                  <a:pt x="0" y="262128"/>
                </a:lnTo>
              </a:path>
            </a:pathLst>
          </a:custGeom>
          <a:ln w="28955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01561" y="3472434"/>
            <a:ext cx="198120" cy="262255"/>
          </a:xfrm>
          <a:custGeom>
            <a:avLst/>
            <a:gdLst/>
            <a:ahLst/>
            <a:cxnLst/>
            <a:rect l="l" t="t" r="r" b="b"/>
            <a:pathLst>
              <a:path w="198120" h="262254">
                <a:moveTo>
                  <a:pt x="0" y="0"/>
                </a:moveTo>
                <a:lnTo>
                  <a:pt x="38570" y="1293"/>
                </a:lnTo>
                <a:lnTo>
                  <a:pt x="70056" y="4825"/>
                </a:lnTo>
                <a:lnTo>
                  <a:pt x="91279" y="10072"/>
                </a:lnTo>
                <a:lnTo>
                  <a:pt x="99060" y="16510"/>
                </a:lnTo>
                <a:lnTo>
                  <a:pt x="99060" y="119125"/>
                </a:lnTo>
                <a:lnTo>
                  <a:pt x="106840" y="125563"/>
                </a:lnTo>
                <a:lnTo>
                  <a:pt x="128063" y="130809"/>
                </a:lnTo>
                <a:lnTo>
                  <a:pt x="159549" y="134342"/>
                </a:lnTo>
                <a:lnTo>
                  <a:pt x="198119" y="135635"/>
                </a:lnTo>
                <a:lnTo>
                  <a:pt x="159549" y="136947"/>
                </a:lnTo>
                <a:lnTo>
                  <a:pt x="128063" y="140509"/>
                </a:lnTo>
                <a:lnTo>
                  <a:pt x="106840" y="145762"/>
                </a:lnTo>
                <a:lnTo>
                  <a:pt x="99060" y="152145"/>
                </a:lnTo>
                <a:lnTo>
                  <a:pt x="99060" y="245617"/>
                </a:lnTo>
                <a:lnTo>
                  <a:pt x="91279" y="252055"/>
                </a:lnTo>
                <a:lnTo>
                  <a:pt x="70056" y="257301"/>
                </a:lnTo>
                <a:lnTo>
                  <a:pt x="38570" y="260834"/>
                </a:lnTo>
                <a:lnTo>
                  <a:pt x="0" y="262127"/>
                </a:lnTo>
              </a:path>
            </a:pathLst>
          </a:custGeom>
          <a:ln w="28955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67961" y="4344161"/>
            <a:ext cx="198120" cy="262255"/>
          </a:xfrm>
          <a:custGeom>
            <a:avLst/>
            <a:gdLst/>
            <a:ahLst/>
            <a:cxnLst/>
            <a:rect l="l" t="t" r="r" b="b"/>
            <a:pathLst>
              <a:path w="198120" h="262254">
                <a:moveTo>
                  <a:pt x="0" y="0"/>
                </a:moveTo>
                <a:lnTo>
                  <a:pt x="38570" y="1293"/>
                </a:lnTo>
                <a:lnTo>
                  <a:pt x="70056" y="4825"/>
                </a:lnTo>
                <a:lnTo>
                  <a:pt x="91279" y="10072"/>
                </a:lnTo>
                <a:lnTo>
                  <a:pt x="99060" y="16510"/>
                </a:lnTo>
                <a:lnTo>
                  <a:pt x="99060" y="119125"/>
                </a:lnTo>
                <a:lnTo>
                  <a:pt x="106840" y="125563"/>
                </a:lnTo>
                <a:lnTo>
                  <a:pt x="128063" y="130810"/>
                </a:lnTo>
                <a:lnTo>
                  <a:pt x="159549" y="134342"/>
                </a:lnTo>
                <a:lnTo>
                  <a:pt x="198120" y="135636"/>
                </a:lnTo>
                <a:lnTo>
                  <a:pt x="159549" y="136947"/>
                </a:lnTo>
                <a:lnTo>
                  <a:pt x="128063" y="140509"/>
                </a:lnTo>
                <a:lnTo>
                  <a:pt x="106840" y="145762"/>
                </a:lnTo>
                <a:lnTo>
                  <a:pt x="99060" y="152145"/>
                </a:lnTo>
                <a:lnTo>
                  <a:pt x="99060" y="245618"/>
                </a:lnTo>
                <a:lnTo>
                  <a:pt x="91279" y="252055"/>
                </a:lnTo>
                <a:lnTo>
                  <a:pt x="70056" y="257302"/>
                </a:lnTo>
                <a:lnTo>
                  <a:pt x="38570" y="260834"/>
                </a:lnTo>
                <a:lnTo>
                  <a:pt x="0" y="262127"/>
                </a:lnTo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29761" y="4767834"/>
            <a:ext cx="198120" cy="262255"/>
          </a:xfrm>
          <a:custGeom>
            <a:avLst/>
            <a:gdLst/>
            <a:ahLst/>
            <a:cxnLst/>
            <a:rect l="l" t="t" r="r" b="b"/>
            <a:pathLst>
              <a:path w="198120" h="262254">
                <a:moveTo>
                  <a:pt x="0" y="0"/>
                </a:moveTo>
                <a:lnTo>
                  <a:pt x="38570" y="1293"/>
                </a:lnTo>
                <a:lnTo>
                  <a:pt x="70056" y="4826"/>
                </a:lnTo>
                <a:lnTo>
                  <a:pt x="91279" y="10072"/>
                </a:lnTo>
                <a:lnTo>
                  <a:pt x="99060" y="16510"/>
                </a:lnTo>
                <a:lnTo>
                  <a:pt x="99060" y="119126"/>
                </a:lnTo>
                <a:lnTo>
                  <a:pt x="106840" y="125563"/>
                </a:lnTo>
                <a:lnTo>
                  <a:pt x="128063" y="130810"/>
                </a:lnTo>
                <a:lnTo>
                  <a:pt x="159549" y="134342"/>
                </a:lnTo>
                <a:lnTo>
                  <a:pt x="198120" y="135636"/>
                </a:lnTo>
                <a:lnTo>
                  <a:pt x="159549" y="136947"/>
                </a:lnTo>
                <a:lnTo>
                  <a:pt x="128063" y="140509"/>
                </a:lnTo>
                <a:lnTo>
                  <a:pt x="106840" y="145762"/>
                </a:lnTo>
                <a:lnTo>
                  <a:pt x="99060" y="152146"/>
                </a:lnTo>
                <a:lnTo>
                  <a:pt x="99060" y="245618"/>
                </a:lnTo>
                <a:lnTo>
                  <a:pt x="91279" y="252055"/>
                </a:lnTo>
                <a:lnTo>
                  <a:pt x="70056" y="257302"/>
                </a:lnTo>
                <a:lnTo>
                  <a:pt x="38570" y="260834"/>
                </a:lnTo>
                <a:lnTo>
                  <a:pt x="0" y="262128"/>
                </a:lnTo>
              </a:path>
            </a:pathLst>
          </a:custGeom>
          <a:ln w="28955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40739"/>
            <a:ext cx="3703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Using</a:t>
            </a:r>
            <a:r>
              <a:rPr spc="-80" dirty="0"/>
              <a:t> </a:t>
            </a:r>
            <a:r>
              <a:rPr spc="-120" dirty="0"/>
              <a:t>LinkedList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1793595"/>
            <a:ext cx="942848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15" dirty="0">
                <a:solidFill>
                  <a:srgbClr val="DF5227"/>
                </a:solidFill>
                <a:latin typeface="Trebuchet MS"/>
                <a:cs typeface="Trebuchet MS"/>
              </a:rPr>
              <a:t>POP_LINKSTACK(INFO,</a:t>
            </a:r>
            <a:r>
              <a:rPr sz="2000" spc="-27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DF5227"/>
                </a:solidFill>
                <a:latin typeface="Trebuchet MS"/>
                <a:cs typeface="Trebuchet MS"/>
              </a:rPr>
              <a:t>LINK,TOP,AVAIL,</a:t>
            </a:r>
            <a:r>
              <a:rPr sz="2000" spc="-26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Trebuchet MS"/>
                <a:cs typeface="Trebuchet MS"/>
              </a:rPr>
              <a:t>ITEM)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40" dirty="0">
                <a:solidFill>
                  <a:srgbClr val="006EC0"/>
                </a:solidFill>
                <a:latin typeface="Trebuchet MS"/>
                <a:cs typeface="Trebuchet MS"/>
              </a:rPr>
              <a:t>This</a:t>
            </a:r>
            <a:r>
              <a:rPr sz="2000" spc="-27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000" spc="-75" dirty="0">
                <a:solidFill>
                  <a:srgbClr val="006EC0"/>
                </a:solidFill>
                <a:latin typeface="Trebuchet MS"/>
                <a:cs typeface="Trebuchet MS"/>
              </a:rPr>
              <a:t>procedure</a:t>
            </a:r>
            <a:r>
              <a:rPr sz="2000" spc="-29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000" spc="-75" dirty="0">
                <a:solidFill>
                  <a:srgbClr val="006EC0"/>
                </a:solidFill>
                <a:latin typeface="Trebuchet MS"/>
                <a:cs typeface="Trebuchet MS"/>
              </a:rPr>
              <a:t>deletes</a:t>
            </a:r>
            <a:r>
              <a:rPr sz="2000" spc="-254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rgbClr val="006EC0"/>
                </a:solidFill>
                <a:latin typeface="Trebuchet MS"/>
                <a:cs typeface="Trebuchet MS"/>
              </a:rPr>
              <a:t>the</a:t>
            </a:r>
            <a:r>
              <a:rPr sz="2000" spc="-27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006EC0"/>
                </a:solidFill>
                <a:latin typeface="Trebuchet MS"/>
                <a:cs typeface="Trebuchet MS"/>
              </a:rPr>
              <a:t>top</a:t>
            </a:r>
            <a:r>
              <a:rPr sz="2000" spc="-24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000" spc="-75" dirty="0">
                <a:solidFill>
                  <a:srgbClr val="006EC0"/>
                </a:solidFill>
                <a:latin typeface="Trebuchet MS"/>
                <a:cs typeface="Trebuchet MS"/>
              </a:rPr>
              <a:t>element</a:t>
            </a:r>
            <a:r>
              <a:rPr sz="2000" spc="-31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006EC0"/>
                </a:solidFill>
                <a:latin typeface="Trebuchet MS"/>
                <a:cs typeface="Trebuchet MS"/>
              </a:rPr>
              <a:t>of</a:t>
            </a:r>
            <a:r>
              <a:rPr sz="2000" spc="-27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6EC0"/>
                </a:solidFill>
                <a:latin typeface="Trebuchet MS"/>
                <a:cs typeface="Trebuchet MS"/>
              </a:rPr>
              <a:t>a</a:t>
            </a:r>
            <a:r>
              <a:rPr sz="2000" spc="-27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000" spc="-75" dirty="0">
                <a:solidFill>
                  <a:srgbClr val="006EC0"/>
                </a:solidFill>
                <a:latin typeface="Trebuchet MS"/>
                <a:cs typeface="Trebuchet MS"/>
              </a:rPr>
              <a:t>linked</a:t>
            </a:r>
            <a:r>
              <a:rPr sz="2000" spc="-26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rgbClr val="006EC0"/>
                </a:solidFill>
                <a:latin typeface="Trebuchet MS"/>
                <a:cs typeface="Trebuchet MS"/>
              </a:rPr>
              <a:t>stack</a:t>
            </a:r>
            <a:r>
              <a:rPr sz="2000" spc="-28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006EC0"/>
                </a:solidFill>
                <a:latin typeface="Trebuchet MS"/>
                <a:cs typeface="Trebuchet MS"/>
              </a:rPr>
              <a:t>and</a:t>
            </a:r>
            <a:r>
              <a:rPr sz="2000" spc="-29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006EC0"/>
                </a:solidFill>
                <a:latin typeface="Trebuchet MS"/>
                <a:cs typeface="Trebuchet MS"/>
              </a:rPr>
              <a:t>assigns</a:t>
            </a:r>
            <a:r>
              <a:rPr sz="2000" spc="-28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000" spc="-55" dirty="0">
                <a:solidFill>
                  <a:srgbClr val="006EC0"/>
                </a:solidFill>
                <a:latin typeface="Trebuchet MS"/>
                <a:cs typeface="Trebuchet MS"/>
              </a:rPr>
              <a:t>it</a:t>
            </a:r>
            <a:r>
              <a:rPr sz="2000" spc="-30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006EC0"/>
                </a:solidFill>
                <a:latin typeface="Trebuchet MS"/>
                <a:cs typeface="Trebuchet MS"/>
              </a:rPr>
              <a:t>to</a:t>
            </a:r>
            <a:r>
              <a:rPr sz="2000" spc="-24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rgbClr val="006EC0"/>
                </a:solidFill>
                <a:latin typeface="Trebuchet MS"/>
                <a:cs typeface="Trebuchet MS"/>
              </a:rPr>
              <a:t>the</a:t>
            </a:r>
            <a:r>
              <a:rPr sz="2000" spc="-28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000" spc="-75" dirty="0">
                <a:solidFill>
                  <a:srgbClr val="006EC0"/>
                </a:solidFill>
                <a:latin typeface="Trebuchet MS"/>
                <a:cs typeface="Trebuchet MS"/>
              </a:rPr>
              <a:t>variable</a:t>
            </a:r>
            <a:r>
              <a:rPr sz="2000" spc="-33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006EC0"/>
                </a:solidFill>
                <a:latin typeface="Trebuchet MS"/>
                <a:cs typeface="Trebuchet MS"/>
              </a:rPr>
              <a:t>ITEM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7460" y="2859481"/>
            <a:ext cx="53790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0" dirty="0">
                <a:solidFill>
                  <a:srgbClr val="DF5227"/>
                </a:solidFill>
                <a:latin typeface="Trebuchet MS"/>
                <a:cs typeface="Trebuchet MS"/>
              </a:rPr>
              <a:t>1.</a:t>
            </a:r>
            <a:r>
              <a:rPr sz="2000" spc="-40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DF5227"/>
                </a:solidFill>
                <a:latin typeface="Trebuchet MS"/>
                <a:cs typeface="Trebuchet MS"/>
              </a:rPr>
              <a:t>IfTOP</a:t>
            </a:r>
            <a:r>
              <a:rPr sz="2000" spc="-24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DF5227"/>
                </a:solidFill>
                <a:latin typeface="Trebuchet MS"/>
                <a:cs typeface="Trebuchet MS"/>
              </a:rPr>
              <a:t>=</a:t>
            </a:r>
            <a:r>
              <a:rPr sz="2000" spc="-23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DF5227"/>
                </a:solidFill>
                <a:latin typeface="Trebuchet MS"/>
                <a:cs typeface="Trebuchet MS"/>
              </a:rPr>
              <a:t>NULL</a:t>
            </a:r>
            <a:r>
              <a:rPr sz="2000" spc="-26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rgbClr val="DF5227"/>
                </a:solidFill>
                <a:latin typeface="Trebuchet MS"/>
                <a:cs typeface="Trebuchet MS"/>
              </a:rPr>
              <a:t>then</a:t>
            </a:r>
            <a:r>
              <a:rPr sz="2000" spc="-39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DF5227"/>
                </a:solidFill>
                <a:latin typeface="Trebuchet MS"/>
                <a:cs typeface="Trebuchet MS"/>
              </a:rPr>
              <a:t>Write:</a:t>
            </a:r>
            <a:r>
              <a:rPr sz="2000" spc="-38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DF5227"/>
                </a:solidFill>
                <a:latin typeface="Trebuchet MS"/>
                <a:cs typeface="Trebuchet MS"/>
              </a:rPr>
              <a:t>UNDERFLOW</a:t>
            </a:r>
            <a:r>
              <a:rPr sz="2000" spc="-22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DF5227"/>
                </a:solidFill>
                <a:latin typeface="Trebuchet MS"/>
                <a:cs typeface="Trebuchet MS"/>
              </a:rPr>
              <a:t>and</a:t>
            </a:r>
            <a:r>
              <a:rPr sz="2000" spc="-28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DF5227"/>
                </a:solidFill>
                <a:latin typeface="Trebuchet MS"/>
                <a:cs typeface="Trebuchet MS"/>
              </a:rPr>
              <a:t>Exit.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7460" y="3317239"/>
            <a:ext cx="2621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DF5227"/>
                </a:solidFill>
                <a:latin typeface="Trebuchet MS"/>
                <a:cs typeface="Trebuchet MS"/>
              </a:rPr>
              <a:t>3</a:t>
            </a:r>
            <a:r>
              <a:rPr sz="2000" spc="20" dirty="0">
                <a:solidFill>
                  <a:srgbClr val="DF5227"/>
                </a:solidFill>
                <a:latin typeface="Trebuchet MS"/>
                <a:cs typeface="Trebuchet MS"/>
              </a:rPr>
              <a:t>.</a:t>
            </a:r>
            <a:r>
              <a:rPr sz="2000" spc="-30" dirty="0">
                <a:solidFill>
                  <a:srgbClr val="DF5227"/>
                </a:solidFill>
                <a:latin typeface="Trebuchet MS"/>
                <a:cs typeface="Trebuchet MS"/>
              </a:rPr>
              <a:t>S</a:t>
            </a:r>
            <a:r>
              <a:rPr sz="2000" spc="-25" dirty="0">
                <a:solidFill>
                  <a:srgbClr val="DF5227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DF5227"/>
                </a:solidFill>
                <a:latin typeface="Trebuchet MS"/>
                <a:cs typeface="Trebuchet MS"/>
              </a:rPr>
              <a:t>t</a:t>
            </a:r>
            <a:r>
              <a:rPr sz="2000" spc="-23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DF5227"/>
                </a:solidFill>
                <a:latin typeface="Trebuchet MS"/>
                <a:cs typeface="Trebuchet MS"/>
              </a:rPr>
              <a:t>I</a:t>
            </a:r>
            <a:r>
              <a:rPr sz="2000" spc="-25" dirty="0">
                <a:solidFill>
                  <a:srgbClr val="DF5227"/>
                </a:solidFill>
                <a:latin typeface="Trebuchet MS"/>
                <a:cs typeface="Trebuchet MS"/>
              </a:rPr>
              <a:t>T</a:t>
            </a:r>
            <a:r>
              <a:rPr sz="2000" spc="-30" dirty="0">
                <a:solidFill>
                  <a:srgbClr val="DF5227"/>
                </a:solidFill>
                <a:latin typeface="Trebuchet MS"/>
                <a:cs typeface="Trebuchet MS"/>
              </a:rPr>
              <a:t>EM:</a:t>
            </a:r>
            <a:r>
              <a:rPr sz="2000" dirty="0">
                <a:solidFill>
                  <a:srgbClr val="DF5227"/>
                </a:solidFill>
                <a:latin typeface="Trebuchet MS"/>
                <a:cs typeface="Trebuchet MS"/>
              </a:rPr>
              <a:t>=</a:t>
            </a:r>
            <a:r>
              <a:rPr sz="2000" spc="-204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Trebuchet MS"/>
                <a:cs typeface="Trebuchet MS"/>
              </a:rPr>
              <a:t>INF</a:t>
            </a:r>
            <a:r>
              <a:rPr sz="2000" spc="5" dirty="0">
                <a:solidFill>
                  <a:srgbClr val="DF5227"/>
                </a:solidFill>
                <a:latin typeface="Trebuchet MS"/>
                <a:cs typeface="Trebuchet MS"/>
              </a:rPr>
              <a:t>O</a:t>
            </a:r>
            <a:r>
              <a:rPr sz="2000" spc="-5" dirty="0">
                <a:solidFill>
                  <a:srgbClr val="DF5227"/>
                </a:solidFill>
                <a:latin typeface="Trebuchet MS"/>
                <a:cs typeface="Trebuchet MS"/>
              </a:rPr>
              <a:t>[</a:t>
            </a:r>
            <a:r>
              <a:rPr sz="2000" spc="-114" dirty="0">
                <a:solidFill>
                  <a:srgbClr val="DF5227"/>
                </a:solidFill>
                <a:latin typeface="Trebuchet MS"/>
                <a:cs typeface="Trebuchet MS"/>
              </a:rPr>
              <a:t>T</a:t>
            </a:r>
            <a:r>
              <a:rPr sz="2000" spc="-10" dirty="0">
                <a:solidFill>
                  <a:srgbClr val="DF5227"/>
                </a:solidFill>
                <a:latin typeface="Trebuchet MS"/>
                <a:cs typeface="Trebuchet MS"/>
              </a:rPr>
              <a:t>OP</a:t>
            </a:r>
            <a:r>
              <a:rPr sz="2000" dirty="0">
                <a:solidFill>
                  <a:srgbClr val="DF5227"/>
                </a:solidFill>
                <a:latin typeface="Trebuchet MS"/>
                <a:cs typeface="Trebuchet MS"/>
              </a:rPr>
              <a:t>]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4700" y="3608323"/>
            <a:ext cx="8527415" cy="49784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254"/>
              </a:spcBef>
            </a:pPr>
            <a:r>
              <a:rPr sz="1600" spc="-65" dirty="0">
                <a:solidFill>
                  <a:srgbClr val="DF5227"/>
                </a:solidFill>
                <a:latin typeface="Trebuchet MS"/>
                <a:cs typeface="Trebuchet MS"/>
              </a:rPr>
              <a:t>[Remember</a:t>
            </a:r>
            <a:r>
              <a:rPr sz="1600" spc="-14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DF5227"/>
                </a:solidFill>
                <a:latin typeface="Trebuchet MS"/>
                <a:cs typeface="Trebuchet MS"/>
              </a:rPr>
              <a:t>the</a:t>
            </a:r>
            <a:r>
              <a:rPr sz="1600" spc="-23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DF5227"/>
                </a:solidFill>
                <a:latin typeface="Trebuchet MS"/>
                <a:cs typeface="Trebuchet MS"/>
              </a:rPr>
              <a:t>old</a:t>
            </a:r>
            <a:r>
              <a:rPr sz="1600" spc="-18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DF5227"/>
                </a:solidFill>
                <a:latin typeface="Trebuchet MS"/>
                <a:cs typeface="Trebuchet MS"/>
              </a:rPr>
              <a:t>value</a:t>
            </a:r>
            <a:r>
              <a:rPr sz="1600" spc="-18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DF5227"/>
                </a:solidFill>
                <a:latin typeface="Trebuchet MS"/>
                <a:cs typeface="Trebuchet MS"/>
              </a:rPr>
              <a:t>of</a:t>
            </a:r>
            <a:r>
              <a:rPr sz="1600" spc="-20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DF5227"/>
                </a:solidFill>
                <a:latin typeface="Trebuchet MS"/>
                <a:cs typeface="Trebuchet MS"/>
              </a:rPr>
              <a:t>theTOP</a:t>
            </a:r>
            <a:r>
              <a:rPr sz="1600" spc="-16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DF5227"/>
                </a:solidFill>
                <a:latin typeface="Trebuchet MS"/>
                <a:cs typeface="Trebuchet MS"/>
              </a:rPr>
              <a:t>pointer</a:t>
            </a:r>
            <a:r>
              <a:rPr sz="1600" spc="-17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DF5227"/>
                </a:solidFill>
                <a:latin typeface="Trebuchet MS"/>
                <a:cs typeface="Trebuchet MS"/>
              </a:rPr>
              <a:t>in</a:t>
            </a:r>
            <a:r>
              <a:rPr sz="1600" spc="-32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DF5227"/>
                </a:solidFill>
                <a:latin typeface="Trebuchet MS"/>
                <a:cs typeface="Trebuchet MS"/>
              </a:rPr>
              <a:t>TEMP</a:t>
            </a:r>
            <a:r>
              <a:rPr sz="1600" spc="-10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DF5227"/>
                </a:solidFill>
                <a:latin typeface="Trebuchet MS"/>
                <a:cs typeface="Trebuchet MS"/>
              </a:rPr>
              <a:t>and</a:t>
            </a:r>
            <a:r>
              <a:rPr sz="1600" spc="-16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DF5227"/>
                </a:solidFill>
                <a:latin typeface="Trebuchet MS"/>
                <a:cs typeface="Trebuchet MS"/>
              </a:rPr>
              <a:t>resetTOP</a:t>
            </a:r>
            <a:r>
              <a:rPr sz="1600" spc="-16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DF5227"/>
                </a:solidFill>
                <a:latin typeface="Trebuchet MS"/>
                <a:cs typeface="Trebuchet MS"/>
              </a:rPr>
              <a:t>to</a:t>
            </a:r>
            <a:r>
              <a:rPr sz="1600" spc="-22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DF5227"/>
                </a:solidFill>
                <a:latin typeface="Trebuchet MS"/>
                <a:cs typeface="Trebuchet MS"/>
              </a:rPr>
              <a:t>the</a:t>
            </a:r>
            <a:r>
              <a:rPr sz="1600" spc="-21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DF5227"/>
                </a:solidFill>
                <a:latin typeface="Trebuchet MS"/>
                <a:cs typeface="Trebuchet MS"/>
              </a:rPr>
              <a:t>point</a:t>
            </a:r>
            <a:r>
              <a:rPr sz="1600" spc="-19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DF5227"/>
                </a:solidFill>
                <a:latin typeface="Trebuchet MS"/>
                <a:cs typeface="Trebuchet MS"/>
              </a:rPr>
              <a:t>to</a:t>
            </a:r>
            <a:r>
              <a:rPr sz="1600" spc="-19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DF5227"/>
                </a:solidFill>
                <a:latin typeface="Trebuchet MS"/>
                <a:cs typeface="Trebuchet MS"/>
              </a:rPr>
              <a:t>the</a:t>
            </a:r>
            <a:r>
              <a:rPr sz="1600" spc="-21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DF5227"/>
                </a:solidFill>
                <a:latin typeface="Trebuchet MS"/>
                <a:cs typeface="Trebuchet MS"/>
              </a:rPr>
              <a:t>next</a:t>
            </a:r>
            <a:r>
              <a:rPr sz="1600" spc="-24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DF5227"/>
                </a:solidFill>
                <a:latin typeface="Trebuchet MS"/>
                <a:cs typeface="Trebuchet MS"/>
              </a:rPr>
              <a:t>element</a:t>
            </a:r>
            <a:r>
              <a:rPr sz="1600" spc="-15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DF5227"/>
                </a:solidFill>
                <a:latin typeface="Trebuchet MS"/>
                <a:cs typeface="Trebuchet MS"/>
              </a:rPr>
              <a:t>in </a:t>
            </a:r>
            <a:r>
              <a:rPr sz="1600" spc="-47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DF5227"/>
                </a:solidFill>
                <a:latin typeface="Trebuchet MS"/>
                <a:cs typeface="Trebuchet MS"/>
              </a:rPr>
              <a:t>the</a:t>
            </a:r>
            <a:r>
              <a:rPr sz="1600" spc="-24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DF5227"/>
                </a:solidFill>
                <a:latin typeface="Trebuchet MS"/>
                <a:cs typeface="Trebuchet MS"/>
              </a:rPr>
              <a:t>stack]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7460" y="4277359"/>
            <a:ext cx="46609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DF5227"/>
                </a:solidFill>
                <a:latin typeface="Trebuchet MS"/>
                <a:cs typeface="Trebuchet MS"/>
              </a:rPr>
              <a:t>4.</a:t>
            </a:r>
            <a:r>
              <a:rPr sz="2000" spc="-40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DF5227"/>
                </a:solidFill>
                <a:latin typeface="Trebuchet MS"/>
                <a:cs typeface="Trebuchet MS"/>
              </a:rPr>
              <a:t>Set</a:t>
            </a:r>
            <a:r>
              <a:rPr sz="2000" spc="-23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000" spc="5" dirty="0">
                <a:solidFill>
                  <a:srgbClr val="DF5227"/>
                </a:solidFill>
                <a:latin typeface="Trebuchet MS"/>
                <a:cs typeface="Trebuchet MS"/>
              </a:rPr>
              <a:t>LINK[TEMP]</a:t>
            </a:r>
            <a:r>
              <a:rPr sz="2000" spc="-19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solidFill>
                  <a:srgbClr val="DF5227"/>
                </a:solidFill>
                <a:latin typeface="Trebuchet MS"/>
                <a:cs typeface="Trebuchet MS"/>
              </a:rPr>
              <a:t>=AVAIL</a:t>
            </a:r>
            <a:r>
              <a:rPr sz="2000" spc="-31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000" spc="-55" dirty="0">
                <a:solidFill>
                  <a:srgbClr val="DF5227"/>
                </a:solidFill>
                <a:latin typeface="Trebuchet MS"/>
                <a:cs typeface="Trebuchet MS"/>
              </a:rPr>
              <a:t>andAVAIL</a:t>
            </a:r>
            <a:r>
              <a:rPr sz="2000" spc="-31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DF5227"/>
                </a:solidFill>
                <a:latin typeface="Trebuchet MS"/>
                <a:cs typeface="Trebuchet MS"/>
              </a:rPr>
              <a:t>=TEMP.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7460" y="4734814"/>
            <a:ext cx="7467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DF5227"/>
                </a:solidFill>
                <a:latin typeface="Trebuchet MS"/>
                <a:cs typeface="Trebuchet MS"/>
              </a:rPr>
              <a:t>5</a:t>
            </a:r>
            <a:r>
              <a:rPr sz="2000" dirty="0">
                <a:solidFill>
                  <a:srgbClr val="DF5227"/>
                </a:solidFill>
                <a:latin typeface="Trebuchet MS"/>
                <a:cs typeface="Trebuchet MS"/>
              </a:rPr>
              <a:t>.</a:t>
            </a:r>
            <a:r>
              <a:rPr sz="2000" spc="-41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000" spc="-105" dirty="0">
                <a:solidFill>
                  <a:srgbClr val="DF5227"/>
                </a:solidFill>
                <a:latin typeface="Trebuchet MS"/>
                <a:cs typeface="Trebuchet MS"/>
              </a:rPr>
              <a:t>E</a:t>
            </a:r>
            <a:r>
              <a:rPr sz="2000" spc="-95" dirty="0">
                <a:solidFill>
                  <a:srgbClr val="DF5227"/>
                </a:solidFill>
                <a:latin typeface="Trebuchet MS"/>
                <a:cs typeface="Trebuchet MS"/>
              </a:rPr>
              <a:t>xi</a:t>
            </a:r>
            <a:r>
              <a:rPr sz="2000" spc="-100" dirty="0">
                <a:solidFill>
                  <a:srgbClr val="DF5227"/>
                </a:solidFill>
                <a:latin typeface="Trebuchet MS"/>
                <a:cs typeface="Trebuchet MS"/>
              </a:rPr>
              <a:t>t</a:t>
            </a:r>
            <a:r>
              <a:rPr sz="2000" dirty="0">
                <a:solidFill>
                  <a:srgbClr val="DF5227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76693" y="2804922"/>
            <a:ext cx="2723515" cy="396240"/>
          </a:xfrm>
          <a:custGeom>
            <a:avLst/>
            <a:gdLst/>
            <a:ahLst/>
            <a:cxnLst/>
            <a:rect l="l" t="t" r="r" b="b"/>
            <a:pathLst>
              <a:path w="2723515" h="396239">
                <a:moveTo>
                  <a:pt x="2723388" y="0"/>
                </a:moveTo>
                <a:lnTo>
                  <a:pt x="0" y="0"/>
                </a:lnTo>
                <a:lnTo>
                  <a:pt x="0" y="396239"/>
                </a:lnTo>
                <a:lnTo>
                  <a:pt x="2723388" y="396239"/>
                </a:lnTo>
                <a:lnTo>
                  <a:pt x="27233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76693" y="2804922"/>
            <a:ext cx="2723515" cy="396240"/>
          </a:xfrm>
          <a:prstGeom prst="rect">
            <a:avLst/>
          </a:prstGeom>
          <a:ln w="19811">
            <a:solidFill>
              <a:srgbClr val="B125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07670">
              <a:lnSpc>
                <a:spcPct val="100000"/>
              </a:lnSpc>
              <a:spcBef>
                <a:spcPts val="360"/>
              </a:spcBef>
            </a:pPr>
            <a:r>
              <a:rPr sz="1800" spc="-5" dirty="0">
                <a:latin typeface="Corbel"/>
                <a:cs typeface="Corbel"/>
              </a:rPr>
              <a:t>Check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for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underflow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06361" y="2907029"/>
            <a:ext cx="198120" cy="262255"/>
          </a:xfrm>
          <a:custGeom>
            <a:avLst/>
            <a:gdLst/>
            <a:ahLst/>
            <a:cxnLst/>
            <a:rect l="l" t="t" r="r" b="b"/>
            <a:pathLst>
              <a:path w="198120" h="262255">
                <a:moveTo>
                  <a:pt x="0" y="0"/>
                </a:moveTo>
                <a:lnTo>
                  <a:pt x="38570" y="1293"/>
                </a:lnTo>
                <a:lnTo>
                  <a:pt x="70056" y="4825"/>
                </a:lnTo>
                <a:lnTo>
                  <a:pt x="91279" y="10072"/>
                </a:lnTo>
                <a:lnTo>
                  <a:pt x="99060" y="16510"/>
                </a:lnTo>
                <a:lnTo>
                  <a:pt x="99060" y="119125"/>
                </a:lnTo>
                <a:lnTo>
                  <a:pt x="106840" y="125563"/>
                </a:lnTo>
                <a:lnTo>
                  <a:pt x="128063" y="130810"/>
                </a:lnTo>
                <a:lnTo>
                  <a:pt x="159549" y="134342"/>
                </a:lnTo>
                <a:lnTo>
                  <a:pt x="198120" y="135636"/>
                </a:lnTo>
                <a:lnTo>
                  <a:pt x="159549" y="136947"/>
                </a:lnTo>
                <a:lnTo>
                  <a:pt x="128063" y="140509"/>
                </a:lnTo>
                <a:lnTo>
                  <a:pt x="106840" y="145762"/>
                </a:lnTo>
                <a:lnTo>
                  <a:pt x="99060" y="152146"/>
                </a:lnTo>
                <a:lnTo>
                  <a:pt x="99060" y="245618"/>
                </a:lnTo>
                <a:lnTo>
                  <a:pt x="91279" y="252055"/>
                </a:lnTo>
                <a:lnTo>
                  <a:pt x="70056" y="257301"/>
                </a:lnTo>
                <a:lnTo>
                  <a:pt x="38570" y="260834"/>
                </a:lnTo>
                <a:lnTo>
                  <a:pt x="0" y="262128"/>
                </a:lnTo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4161" y="3262121"/>
            <a:ext cx="3124200" cy="396240"/>
          </a:xfrm>
          <a:custGeom>
            <a:avLst/>
            <a:gdLst/>
            <a:ahLst/>
            <a:cxnLst/>
            <a:rect l="l" t="t" r="r" b="b"/>
            <a:pathLst>
              <a:path w="3124200" h="396239">
                <a:moveTo>
                  <a:pt x="3124199" y="0"/>
                </a:moveTo>
                <a:lnTo>
                  <a:pt x="0" y="0"/>
                </a:lnTo>
                <a:lnTo>
                  <a:pt x="0" y="396239"/>
                </a:lnTo>
                <a:lnTo>
                  <a:pt x="3124199" y="396239"/>
                </a:lnTo>
                <a:lnTo>
                  <a:pt x="31241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344161" y="3262121"/>
            <a:ext cx="3124200" cy="396240"/>
          </a:xfrm>
          <a:prstGeom prst="rect">
            <a:avLst/>
          </a:prstGeom>
          <a:ln w="19811">
            <a:solidFill>
              <a:srgbClr val="B125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360"/>
              </a:spcBef>
            </a:pPr>
            <a:r>
              <a:rPr sz="1800" spc="-105" dirty="0">
                <a:latin typeface="Corbel"/>
                <a:cs typeface="Corbel"/>
              </a:rPr>
              <a:t>C</a:t>
            </a:r>
            <a:r>
              <a:rPr sz="1800" spc="-100" dirty="0">
                <a:latin typeface="Corbel"/>
                <a:cs typeface="Corbel"/>
              </a:rPr>
              <a:t>o</a:t>
            </a:r>
            <a:r>
              <a:rPr sz="1800" spc="-95" dirty="0">
                <a:latin typeface="Corbel"/>
                <a:cs typeface="Corbel"/>
              </a:rPr>
              <a:t>pie</a:t>
            </a:r>
            <a:r>
              <a:rPr sz="1800" dirty="0">
                <a:latin typeface="Corbel"/>
                <a:cs typeface="Corbel"/>
              </a:rPr>
              <a:t>s</a:t>
            </a:r>
            <a:r>
              <a:rPr sz="1800" spc="-229" dirty="0">
                <a:latin typeface="Corbel"/>
                <a:cs typeface="Corbel"/>
              </a:rPr>
              <a:t> </a:t>
            </a:r>
            <a:r>
              <a:rPr sz="1800" spc="-100" dirty="0">
                <a:latin typeface="Corbel"/>
                <a:cs typeface="Corbel"/>
              </a:rPr>
              <a:t>th</a:t>
            </a:r>
            <a:r>
              <a:rPr sz="1800" spc="155" dirty="0">
                <a:latin typeface="Corbel"/>
                <a:cs typeface="Corbel"/>
              </a:rPr>
              <a:t>e</a:t>
            </a:r>
            <a:r>
              <a:rPr sz="1800" spc="-100" dirty="0">
                <a:latin typeface="Corbel"/>
                <a:cs typeface="Corbel"/>
              </a:rPr>
              <a:t>to</a:t>
            </a:r>
            <a:r>
              <a:rPr sz="1800" spc="145" dirty="0">
                <a:latin typeface="Corbel"/>
                <a:cs typeface="Corbel"/>
              </a:rPr>
              <a:t>p</a:t>
            </a:r>
            <a:r>
              <a:rPr sz="1800" spc="-95" dirty="0">
                <a:latin typeface="Corbel"/>
                <a:cs typeface="Corbel"/>
              </a:rPr>
              <a:t>ele</a:t>
            </a:r>
            <a:r>
              <a:rPr sz="1800" spc="-105" dirty="0">
                <a:latin typeface="Corbel"/>
                <a:cs typeface="Corbel"/>
              </a:rPr>
              <a:t>m</a:t>
            </a:r>
            <a:r>
              <a:rPr sz="1800" spc="-95" dirty="0">
                <a:latin typeface="Corbel"/>
                <a:cs typeface="Corbel"/>
              </a:rPr>
              <a:t>e</a:t>
            </a:r>
            <a:r>
              <a:rPr sz="1800" spc="-100" dirty="0">
                <a:latin typeface="Corbel"/>
                <a:cs typeface="Corbel"/>
              </a:rPr>
              <a:t>n</a:t>
            </a:r>
            <a:r>
              <a:rPr sz="1800" dirty="0">
                <a:latin typeface="Corbel"/>
                <a:cs typeface="Corbel"/>
              </a:rPr>
              <a:t>t</a:t>
            </a:r>
            <a:r>
              <a:rPr sz="1800" spc="-235" dirty="0">
                <a:latin typeface="Corbel"/>
                <a:cs typeface="Corbel"/>
              </a:rPr>
              <a:t> </a:t>
            </a:r>
            <a:r>
              <a:rPr sz="1800" spc="-95" dirty="0">
                <a:latin typeface="Corbel"/>
                <a:cs typeface="Corbel"/>
              </a:rPr>
              <a:t>i</a:t>
            </a:r>
            <a:r>
              <a:rPr sz="1800" spc="-100" dirty="0">
                <a:latin typeface="Corbel"/>
                <a:cs typeface="Corbel"/>
              </a:rPr>
              <a:t>nt</a:t>
            </a:r>
            <a:r>
              <a:rPr sz="1800" dirty="0">
                <a:latin typeface="Corbel"/>
                <a:cs typeface="Corbel"/>
              </a:rPr>
              <a:t>o</a:t>
            </a:r>
            <a:r>
              <a:rPr sz="1800" spc="-210" dirty="0">
                <a:latin typeface="Corbel"/>
                <a:cs typeface="Corbel"/>
              </a:rPr>
              <a:t> </a:t>
            </a:r>
            <a:r>
              <a:rPr sz="1800" spc="-95" dirty="0">
                <a:latin typeface="Corbel"/>
                <a:cs typeface="Corbel"/>
              </a:rPr>
              <a:t>I</a:t>
            </a:r>
            <a:r>
              <a:rPr sz="1800" spc="-105" dirty="0">
                <a:latin typeface="Corbel"/>
                <a:cs typeface="Corbel"/>
              </a:rPr>
              <a:t>T</a:t>
            </a:r>
            <a:r>
              <a:rPr sz="1800" spc="-95" dirty="0">
                <a:latin typeface="Corbel"/>
                <a:cs typeface="Corbel"/>
              </a:rPr>
              <a:t>E</a:t>
            </a:r>
            <a:r>
              <a:rPr sz="1800" dirty="0">
                <a:latin typeface="Corbel"/>
                <a:cs typeface="Corbel"/>
              </a:rPr>
              <a:t>M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63161" y="3344417"/>
            <a:ext cx="198120" cy="264160"/>
          </a:xfrm>
          <a:custGeom>
            <a:avLst/>
            <a:gdLst/>
            <a:ahLst/>
            <a:cxnLst/>
            <a:rect l="l" t="t" r="r" b="b"/>
            <a:pathLst>
              <a:path w="198120" h="264160">
                <a:moveTo>
                  <a:pt x="0" y="0"/>
                </a:moveTo>
                <a:lnTo>
                  <a:pt x="38570" y="1293"/>
                </a:lnTo>
                <a:lnTo>
                  <a:pt x="70056" y="4825"/>
                </a:lnTo>
                <a:lnTo>
                  <a:pt x="91279" y="10072"/>
                </a:lnTo>
                <a:lnTo>
                  <a:pt x="99060" y="16510"/>
                </a:lnTo>
                <a:lnTo>
                  <a:pt x="99060" y="120015"/>
                </a:lnTo>
                <a:lnTo>
                  <a:pt x="106840" y="126398"/>
                </a:lnTo>
                <a:lnTo>
                  <a:pt x="128063" y="131651"/>
                </a:lnTo>
                <a:lnTo>
                  <a:pt x="159549" y="135213"/>
                </a:lnTo>
                <a:lnTo>
                  <a:pt x="198120" y="136525"/>
                </a:lnTo>
                <a:lnTo>
                  <a:pt x="159549" y="137818"/>
                </a:lnTo>
                <a:lnTo>
                  <a:pt x="128063" y="141350"/>
                </a:lnTo>
                <a:lnTo>
                  <a:pt x="106840" y="146597"/>
                </a:lnTo>
                <a:lnTo>
                  <a:pt x="99060" y="153035"/>
                </a:lnTo>
                <a:lnTo>
                  <a:pt x="99060" y="247142"/>
                </a:lnTo>
                <a:lnTo>
                  <a:pt x="91279" y="253579"/>
                </a:lnTo>
                <a:lnTo>
                  <a:pt x="70056" y="258825"/>
                </a:lnTo>
                <a:lnTo>
                  <a:pt x="38570" y="262358"/>
                </a:lnTo>
                <a:lnTo>
                  <a:pt x="0" y="263652"/>
                </a:lnTo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39661" y="4252721"/>
            <a:ext cx="3771900" cy="396240"/>
          </a:xfrm>
          <a:custGeom>
            <a:avLst/>
            <a:gdLst/>
            <a:ahLst/>
            <a:cxnLst/>
            <a:rect l="l" t="t" r="r" b="b"/>
            <a:pathLst>
              <a:path w="3771900" h="396239">
                <a:moveTo>
                  <a:pt x="3771899" y="0"/>
                </a:moveTo>
                <a:lnTo>
                  <a:pt x="0" y="0"/>
                </a:lnTo>
                <a:lnTo>
                  <a:pt x="0" y="396239"/>
                </a:lnTo>
                <a:lnTo>
                  <a:pt x="3771899" y="396239"/>
                </a:lnTo>
                <a:lnTo>
                  <a:pt x="37718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439661" y="4252721"/>
            <a:ext cx="3771900" cy="396240"/>
          </a:xfrm>
          <a:prstGeom prst="rect">
            <a:avLst/>
          </a:prstGeom>
          <a:ln w="19811">
            <a:solidFill>
              <a:srgbClr val="B125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360"/>
              </a:spcBef>
            </a:pPr>
            <a:r>
              <a:rPr sz="1800" spc="-130" dirty="0">
                <a:latin typeface="Corbel"/>
                <a:cs typeface="Corbel"/>
              </a:rPr>
              <a:t>R</a:t>
            </a:r>
            <a:r>
              <a:rPr sz="1800" spc="-95" dirty="0">
                <a:latin typeface="Corbel"/>
                <a:cs typeface="Corbel"/>
              </a:rPr>
              <a:t>e</a:t>
            </a:r>
            <a:r>
              <a:rPr sz="1800" spc="-100" dirty="0">
                <a:latin typeface="Corbel"/>
                <a:cs typeface="Corbel"/>
              </a:rPr>
              <a:t>t</a:t>
            </a:r>
            <a:r>
              <a:rPr sz="1800" spc="-95" dirty="0">
                <a:latin typeface="Corbel"/>
                <a:cs typeface="Corbel"/>
              </a:rPr>
              <a:t>u</a:t>
            </a:r>
            <a:r>
              <a:rPr sz="1800" spc="-100" dirty="0">
                <a:latin typeface="Corbel"/>
                <a:cs typeface="Corbel"/>
              </a:rPr>
              <a:t>rn</a:t>
            </a:r>
            <a:r>
              <a:rPr sz="1800" dirty="0">
                <a:latin typeface="Corbel"/>
                <a:cs typeface="Corbel"/>
              </a:rPr>
              <a:t>s</a:t>
            </a:r>
            <a:r>
              <a:rPr sz="1800" spc="-225" dirty="0">
                <a:latin typeface="Corbel"/>
                <a:cs typeface="Corbel"/>
              </a:rPr>
              <a:t> </a:t>
            </a:r>
            <a:r>
              <a:rPr sz="1800" spc="-105" dirty="0">
                <a:latin typeface="Corbel"/>
                <a:cs typeface="Corbel"/>
              </a:rPr>
              <a:t>d</a:t>
            </a:r>
            <a:r>
              <a:rPr sz="1800" spc="-95" dirty="0">
                <a:latin typeface="Corbel"/>
                <a:cs typeface="Corbel"/>
              </a:rPr>
              <a:t>ele</a:t>
            </a:r>
            <a:r>
              <a:rPr sz="1800" spc="-100" dirty="0">
                <a:latin typeface="Corbel"/>
                <a:cs typeface="Corbel"/>
              </a:rPr>
              <a:t>t</a:t>
            </a:r>
            <a:r>
              <a:rPr sz="1800" spc="-95" dirty="0">
                <a:latin typeface="Corbel"/>
                <a:cs typeface="Corbel"/>
              </a:rPr>
              <a:t>e</a:t>
            </a:r>
            <a:r>
              <a:rPr sz="1800" dirty="0">
                <a:latin typeface="Corbel"/>
                <a:cs typeface="Corbel"/>
              </a:rPr>
              <a:t>d</a:t>
            </a:r>
            <a:r>
              <a:rPr sz="1800" spc="-235" dirty="0">
                <a:latin typeface="Corbel"/>
                <a:cs typeface="Corbel"/>
              </a:rPr>
              <a:t> </a:t>
            </a:r>
            <a:r>
              <a:rPr sz="1800" spc="-100" dirty="0">
                <a:latin typeface="Corbel"/>
                <a:cs typeface="Corbel"/>
              </a:rPr>
              <a:t>no</a:t>
            </a:r>
            <a:r>
              <a:rPr sz="1800" spc="-105" dirty="0">
                <a:latin typeface="Corbel"/>
                <a:cs typeface="Corbel"/>
              </a:rPr>
              <a:t>d</a:t>
            </a:r>
            <a:r>
              <a:rPr sz="1800" dirty="0">
                <a:latin typeface="Corbel"/>
                <a:cs typeface="Corbel"/>
              </a:rPr>
              <a:t>e</a:t>
            </a:r>
            <a:r>
              <a:rPr sz="1800" spc="-190" dirty="0">
                <a:latin typeface="Corbel"/>
                <a:cs typeface="Corbel"/>
              </a:rPr>
              <a:t> </a:t>
            </a:r>
            <a:r>
              <a:rPr sz="1800" spc="-100" dirty="0">
                <a:latin typeface="Corbel"/>
                <a:cs typeface="Corbel"/>
              </a:rPr>
              <a:t>t</a:t>
            </a:r>
            <a:r>
              <a:rPr sz="1800" spc="155" dirty="0">
                <a:latin typeface="Corbel"/>
                <a:cs typeface="Corbel"/>
              </a:rPr>
              <a:t>o</a:t>
            </a:r>
            <a:r>
              <a:rPr sz="1800" spc="-100" dirty="0">
                <a:latin typeface="Corbel"/>
                <a:cs typeface="Corbel"/>
              </a:rPr>
              <a:t>t</a:t>
            </a:r>
            <a:r>
              <a:rPr sz="1800" spc="-95" dirty="0">
                <a:latin typeface="Corbel"/>
                <a:cs typeface="Corbel"/>
              </a:rPr>
              <a:t>h</a:t>
            </a:r>
            <a:r>
              <a:rPr sz="1800" dirty="0">
                <a:latin typeface="Corbel"/>
                <a:cs typeface="Corbel"/>
              </a:rPr>
              <a:t>e</a:t>
            </a:r>
            <a:r>
              <a:rPr sz="1800" spc="-200" dirty="0">
                <a:latin typeface="Corbel"/>
                <a:cs typeface="Corbel"/>
              </a:rPr>
              <a:t> </a:t>
            </a:r>
            <a:r>
              <a:rPr sz="1800" spc="-105" dirty="0">
                <a:latin typeface="Corbel"/>
                <a:cs typeface="Corbel"/>
              </a:rPr>
              <a:t>a</a:t>
            </a:r>
            <a:r>
              <a:rPr sz="1800" spc="-100" dirty="0">
                <a:latin typeface="Corbel"/>
                <a:cs typeface="Corbel"/>
              </a:rPr>
              <a:t>v</a:t>
            </a:r>
            <a:r>
              <a:rPr sz="1800" spc="-105" dirty="0">
                <a:latin typeface="Corbel"/>
                <a:cs typeface="Corbel"/>
              </a:rPr>
              <a:t>a</a:t>
            </a:r>
            <a:r>
              <a:rPr sz="1800" spc="-95" dirty="0">
                <a:latin typeface="Corbel"/>
                <a:cs typeface="Corbel"/>
              </a:rPr>
              <a:t>il</a:t>
            </a:r>
            <a:r>
              <a:rPr sz="1800" spc="-105" dirty="0">
                <a:latin typeface="Corbel"/>
                <a:cs typeface="Corbel"/>
              </a:rPr>
              <a:t>ab</a:t>
            </a:r>
            <a:r>
              <a:rPr sz="1800" spc="-95" dirty="0">
                <a:latin typeface="Corbel"/>
                <a:cs typeface="Corbel"/>
              </a:rPr>
              <a:t>l</a:t>
            </a:r>
            <a:r>
              <a:rPr sz="1800" dirty="0">
                <a:latin typeface="Corbel"/>
                <a:cs typeface="Corbel"/>
              </a:rPr>
              <a:t>e</a:t>
            </a:r>
            <a:r>
              <a:rPr sz="1800" spc="-200" dirty="0">
                <a:latin typeface="Corbel"/>
                <a:cs typeface="Corbel"/>
              </a:rPr>
              <a:t> </a:t>
            </a:r>
            <a:r>
              <a:rPr sz="1800" spc="-95" dirty="0">
                <a:latin typeface="Corbel"/>
                <a:cs typeface="Corbel"/>
              </a:rPr>
              <a:t>lis</a:t>
            </a:r>
            <a:r>
              <a:rPr sz="1800" dirty="0">
                <a:latin typeface="Corbel"/>
                <a:cs typeface="Corbel"/>
              </a:rPr>
              <a:t>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58661" y="4335017"/>
            <a:ext cx="239395" cy="264160"/>
          </a:xfrm>
          <a:custGeom>
            <a:avLst/>
            <a:gdLst/>
            <a:ahLst/>
            <a:cxnLst/>
            <a:rect l="l" t="t" r="r" b="b"/>
            <a:pathLst>
              <a:path w="239395" h="264160">
                <a:moveTo>
                  <a:pt x="0" y="0"/>
                </a:moveTo>
                <a:lnTo>
                  <a:pt x="46553" y="1561"/>
                </a:lnTo>
                <a:lnTo>
                  <a:pt x="84581" y="5826"/>
                </a:lnTo>
                <a:lnTo>
                  <a:pt x="110228" y="12162"/>
                </a:lnTo>
                <a:lnTo>
                  <a:pt x="119634" y="19938"/>
                </a:lnTo>
                <a:lnTo>
                  <a:pt x="119634" y="116585"/>
                </a:lnTo>
                <a:lnTo>
                  <a:pt x="129039" y="124309"/>
                </a:lnTo>
                <a:lnTo>
                  <a:pt x="154686" y="130651"/>
                </a:lnTo>
                <a:lnTo>
                  <a:pt x="192714" y="134945"/>
                </a:lnTo>
                <a:lnTo>
                  <a:pt x="239267" y="136524"/>
                </a:lnTo>
                <a:lnTo>
                  <a:pt x="192714" y="138086"/>
                </a:lnTo>
                <a:lnTo>
                  <a:pt x="154686" y="142351"/>
                </a:lnTo>
                <a:lnTo>
                  <a:pt x="129039" y="148687"/>
                </a:lnTo>
                <a:lnTo>
                  <a:pt x="119634" y="156463"/>
                </a:lnTo>
                <a:lnTo>
                  <a:pt x="119634" y="243712"/>
                </a:lnTo>
                <a:lnTo>
                  <a:pt x="110228" y="251489"/>
                </a:lnTo>
                <a:lnTo>
                  <a:pt x="84581" y="257825"/>
                </a:lnTo>
                <a:lnTo>
                  <a:pt x="46553" y="262090"/>
                </a:lnTo>
                <a:lnTo>
                  <a:pt x="0" y="263651"/>
                </a:lnTo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40739"/>
            <a:ext cx="2503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C</a:t>
            </a:r>
            <a:r>
              <a:rPr spc="-145" dirty="0"/>
              <a:t>om</a:t>
            </a:r>
            <a:r>
              <a:rPr spc="-140" dirty="0"/>
              <a:t>p</a:t>
            </a:r>
            <a:r>
              <a:rPr spc="-145" dirty="0"/>
              <a:t>l</a:t>
            </a:r>
            <a:r>
              <a:rPr spc="-140" dirty="0"/>
              <a:t>e</a:t>
            </a:r>
            <a:r>
              <a:rPr spc="-150" dirty="0"/>
              <a:t>x</a:t>
            </a:r>
            <a:r>
              <a:rPr spc="-145" dirty="0"/>
              <a:t>i</a:t>
            </a:r>
            <a:r>
              <a:rPr spc="-155" dirty="0"/>
              <a:t>t</a:t>
            </a:r>
            <a:r>
              <a:rPr dirty="0"/>
              <a:t>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344417" y="2156967"/>
          <a:ext cx="4719320" cy="3195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0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0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88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b="1" spc="-35" dirty="0">
                          <a:latin typeface="Trebuchet MS"/>
                          <a:cs typeface="Trebuchet MS"/>
                        </a:rPr>
                        <a:t>Stack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DF5227"/>
                      </a:solidFill>
                      <a:prstDash val="solid"/>
                    </a:lnR>
                    <a:lnT w="12700">
                      <a:solidFill>
                        <a:srgbClr val="DF5227"/>
                      </a:solidFill>
                      <a:prstDash val="solid"/>
                    </a:lnT>
                    <a:lnB w="12700">
                      <a:solidFill>
                        <a:srgbClr val="DF5227"/>
                      </a:solidFill>
                      <a:prstDash val="solid"/>
                    </a:lnB>
                    <a:solidFill>
                      <a:srgbClr val="F49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88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800" b="1" spc="-55" dirty="0">
                          <a:latin typeface="Trebuchet MS"/>
                          <a:cs typeface="Trebuchet MS"/>
                        </a:rPr>
                        <a:t>Access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DF5227"/>
                      </a:solidFill>
                      <a:prstDash val="solid"/>
                    </a:lnL>
                    <a:lnR w="12700">
                      <a:solidFill>
                        <a:srgbClr val="DF5227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DF5227"/>
                      </a:solidFill>
                      <a:prstDash val="solid"/>
                    </a:lnB>
                    <a:solidFill>
                      <a:srgbClr val="F49D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800" spc="-50" dirty="0">
                          <a:solidFill>
                            <a:srgbClr val="006EC0"/>
                          </a:solidFill>
                          <a:latin typeface="Trebuchet MS"/>
                          <a:cs typeface="Trebuchet MS"/>
                        </a:rPr>
                        <a:t>O(n)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DF5227"/>
                      </a:solidFill>
                      <a:prstDash val="solid"/>
                    </a:lnL>
                    <a:lnR w="12700">
                      <a:solidFill>
                        <a:srgbClr val="DF5227"/>
                      </a:solidFill>
                      <a:prstDash val="solid"/>
                    </a:lnR>
                    <a:lnT w="12700">
                      <a:solidFill>
                        <a:srgbClr val="DF5227"/>
                      </a:solidFill>
                      <a:prstDash val="solid"/>
                    </a:lnT>
                    <a:lnB w="12700">
                      <a:solidFill>
                        <a:srgbClr val="DF522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8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800" b="1" spc="-55" dirty="0">
                          <a:latin typeface="Trebuchet MS"/>
                          <a:cs typeface="Trebuchet MS"/>
                        </a:rPr>
                        <a:t>Search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DF5227"/>
                      </a:solidFill>
                      <a:prstDash val="solid"/>
                    </a:lnL>
                    <a:lnR w="12700">
                      <a:solidFill>
                        <a:srgbClr val="DF5227"/>
                      </a:solidFill>
                      <a:prstDash val="solid"/>
                    </a:lnR>
                    <a:lnT w="12700">
                      <a:solidFill>
                        <a:srgbClr val="DF5227"/>
                      </a:solidFill>
                      <a:prstDash val="solid"/>
                    </a:lnT>
                    <a:lnB w="12700">
                      <a:solidFill>
                        <a:srgbClr val="DF5227"/>
                      </a:solidFill>
                      <a:prstDash val="solid"/>
                    </a:lnB>
                    <a:solidFill>
                      <a:srgbClr val="F49D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800" spc="-50" dirty="0">
                          <a:solidFill>
                            <a:srgbClr val="006EC0"/>
                          </a:solidFill>
                          <a:latin typeface="Trebuchet MS"/>
                          <a:cs typeface="Trebuchet MS"/>
                        </a:rPr>
                        <a:t>O(n)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DF5227"/>
                      </a:solidFill>
                      <a:prstDash val="solid"/>
                    </a:lnL>
                    <a:lnR w="12700">
                      <a:solidFill>
                        <a:srgbClr val="DF5227"/>
                      </a:solidFill>
                      <a:prstDash val="solid"/>
                    </a:lnR>
                    <a:lnT w="12700">
                      <a:solidFill>
                        <a:srgbClr val="DF5227"/>
                      </a:solidFill>
                      <a:prstDash val="solid"/>
                    </a:lnT>
                    <a:lnB w="12700">
                      <a:solidFill>
                        <a:srgbClr val="DF522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76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b="1" spc="-60" dirty="0">
                          <a:latin typeface="Trebuchet MS"/>
                          <a:cs typeface="Trebuchet MS"/>
                        </a:rPr>
                        <a:t>Deletion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F5227"/>
                      </a:solidFill>
                      <a:prstDash val="solid"/>
                    </a:lnL>
                    <a:lnR w="12700">
                      <a:solidFill>
                        <a:srgbClr val="DF5227"/>
                      </a:solidFill>
                      <a:prstDash val="solid"/>
                    </a:lnR>
                    <a:lnT w="12700">
                      <a:solidFill>
                        <a:srgbClr val="DF5227"/>
                      </a:solidFill>
                      <a:prstDash val="solid"/>
                    </a:lnT>
                    <a:lnB w="12700">
                      <a:solidFill>
                        <a:srgbClr val="DF5227"/>
                      </a:solidFill>
                      <a:prstDash val="solid"/>
                    </a:lnB>
                    <a:solidFill>
                      <a:srgbClr val="F49D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spc="-55" dirty="0">
                          <a:latin typeface="Trebuchet MS"/>
                          <a:cs typeface="Trebuchet MS"/>
                        </a:rPr>
                        <a:t>O(1)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F5227"/>
                      </a:solidFill>
                      <a:prstDash val="solid"/>
                    </a:lnL>
                    <a:lnR w="12700">
                      <a:solidFill>
                        <a:srgbClr val="DF5227"/>
                      </a:solidFill>
                      <a:prstDash val="solid"/>
                    </a:lnR>
                    <a:lnT w="12700">
                      <a:solidFill>
                        <a:srgbClr val="DF5227"/>
                      </a:solidFill>
                      <a:prstDash val="solid"/>
                    </a:lnT>
                    <a:lnB w="12700">
                      <a:solidFill>
                        <a:srgbClr val="DF522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88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b="1" spc="-60" dirty="0">
                          <a:latin typeface="Trebuchet MS"/>
                          <a:cs typeface="Trebuchet MS"/>
                        </a:rPr>
                        <a:t>Insertion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F5227"/>
                      </a:solidFill>
                      <a:prstDash val="solid"/>
                    </a:lnL>
                    <a:lnR w="12700">
                      <a:solidFill>
                        <a:srgbClr val="DF5227"/>
                      </a:solidFill>
                      <a:prstDash val="solid"/>
                    </a:lnR>
                    <a:lnT w="12700">
                      <a:solidFill>
                        <a:srgbClr val="DF5227"/>
                      </a:solidFill>
                      <a:prstDash val="solid"/>
                    </a:lnT>
                    <a:lnB w="12700">
                      <a:solidFill>
                        <a:srgbClr val="DF5227"/>
                      </a:solidFill>
                      <a:prstDash val="solid"/>
                    </a:lnB>
                    <a:solidFill>
                      <a:srgbClr val="F49D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spc="-55" dirty="0">
                          <a:latin typeface="Trebuchet MS"/>
                          <a:cs typeface="Trebuchet MS"/>
                        </a:rPr>
                        <a:t>O(1)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F5227"/>
                      </a:solidFill>
                      <a:prstDash val="solid"/>
                    </a:lnL>
                    <a:lnR w="12700">
                      <a:solidFill>
                        <a:srgbClr val="DF5227"/>
                      </a:solidFill>
                      <a:prstDash val="solid"/>
                    </a:lnR>
                    <a:lnT w="12700">
                      <a:solidFill>
                        <a:srgbClr val="DF5227"/>
                      </a:solidFill>
                      <a:prstDash val="solid"/>
                    </a:lnT>
                    <a:lnB w="12700">
                      <a:solidFill>
                        <a:srgbClr val="DF522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40739"/>
            <a:ext cx="1283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S</a:t>
            </a:r>
            <a:r>
              <a:rPr spc="-80" dirty="0"/>
              <a:t>t</a:t>
            </a:r>
            <a:r>
              <a:rPr spc="-70" dirty="0"/>
              <a:t>a</a:t>
            </a:r>
            <a:r>
              <a:rPr spc="-75" dirty="0"/>
              <a:t>c</a:t>
            </a:r>
            <a:r>
              <a:rPr dirty="0"/>
              <a:t>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3688" y="2609088"/>
            <a:ext cx="1914143" cy="19979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98635" y="2491739"/>
            <a:ext cx="1874520" cy="22326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3791" y="2653283"/>
            <a:ext cx="2065020" cy="19537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828908" y="6296817"/>
            <a:ext cx="156210" cy="202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200" dirty="0">
                <a:solidFill>
                  <a:srgbClr val="DF5227"/>
                </a:solidFill>
                <a:latin typeface="Trebuchet MS"/>
                <a:cs typeface="Trebuchet MS"/>
              </a:rPr>
              <a:t>2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S</a:t>
            </a:r>
            <a:r>
              <a:rPr spc="-80" dirty="0"/>
              <a:t>t</a:t>
            </a:r>
            <a:r>
              <a:rPr spc="-70" dirty="0"/>
              <a:t>a</a:t>
            </a:r>
            <a:r>
              <a:rPr spc="-75" dirty="0"/>
              <a:t>c</a:t>
            </a:r>
            <a:r>
              <a:rPr dirty="0"/>
              <a:t>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9872" y="1481839"/>
            <a:ext cx="3742054" cy="2012314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200" spc="-25" dirty="0">
                <a:solidFill>
                  <a:srgbClr val="DF5227"/>
                </a:solidFill>
                <a:latin typeface="Trebuchet MS"/>
                <a:cs typeface="Trebuchet MS"/>
              </a:rPr>
              <a:t>O</a:t>
            </a:r>
            <a:r>
              <a:rPr sz="2200" spc="-20" dirty="0">
                <a:solidFill>
                  <a:srgbClr val="DF5227"/>
                </a:solidFill>
                <a:latin typeface="Trebuchet MS"/>
                <a:cs typeface="Trebuchet MS"/>
              </a:rPr>
              <a:t>n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e</a:t>
            </a:r>
            <a:r>
              <a:rPr sz="2200" spc="-229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80" dirty="0">
                <a:solidFill>
                  <a:srgbClr val="DF5227"/>
                </a:solidFill>
                <a:latin typeface="Trebuchet MS"/>
                <a:cs typeface="Trebuchet MS"/>
              </a:rPr>
              <a:t>ende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d</a:t>
            </a:r>
            <a:r>
              <a:rPr sz="2200" spc="-30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114" dirty="0">
                <a:solidFill>
                  <a:srgbClr val="DF5227"/>
                </a:solidFill>
                <a:latin typeface="Trebuchet MS"/>
                <a:cs typeface="Trebuchet MS"/>
              </a:rPr>
              <a:t>l</a:t>
            </a:r>
            <a:r>
              <a:rPr sz="2200" spc="-120" dirty="0">
                <a:solidFill>
                  <a:srgbClr val="DF5227"/>
                </a:solidFill>
                <a:latin typeface="Trebuchet MS"/>
                <a:cs typeface="Trebuchet MS"/>
              </a:rPr>
              <a:t>i</a:t>
            </a:r>
            <a:r>
              <a:rPr sz="2200" spc="-114" dirty="0">
                <a:solidFill>
                  <a:srgbClr val="DF5227"/>
                </a:solidFill>
                <a:latin typeface="Trebuchet MS"/>
                <a:cs typeface="Trebuchet MS"/>
              </a:rPr>
              <a:t>ne</a:t>
            </a:r>
            <a:r>
              <a:rPr sz="2200" spc="-120" dirty="0">
                <a:solidFill>
                  <a:srgbClr val="DF5227"/>
                </a:solidFill>
                <a:latin typeface="Trebuchet MS"/>
                <a:cs typeface="Trebuchet MS"/>
              </a:rPr>
              <a:t>a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r</a:t>
            </a:r>
            <a:r>
              <a:rPr sz="2200" spc="-31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90" dirty="0">
                <a:solidFill>
                  <a:srgbClr val="DF5227"/>
                </a:solidFill>
                <a:latin typeface="Trebuchet MS"/>
                <a:cs typeface="Trebuchet MS"/>
              </a:rPr>
              <a:t>d</a:t>
            </a:r>
            <a:r>
              <a:rPr sz="2200" spc="-95" dirty="0">
                <a:solidFill>
                  <a:srgbClr val="DF5227"/>
                </a:solidFill>
                <a:latin typeface="Trebuchet MS"/>
                <a:cs typeface="Trebuchet MS"/>
              </a:rPr>
              <a:t>a</a:t>
            </a:r>
            <a:r>
              <a:rPr sz="2200" spc="-90" dirty="0">
                <a:solidFill>
                  <a:srgbClr val="DF5227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a</a:t>
            </a:r>
            <a:r>
              <a:rPr sz="2200" spc="-33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114" dirty="0">
                <a:solidFill>
                  <a:srgbClr val="DF5227"/>
                </a:solidFill>
                <a:latin typeface="Trebuchet MS"/>
                <a:cs typeface="Trebuchet MS"/>
              </a:rPr>
              <a:t>s</a:t>
            </a:r>
            <a:r>
              <a:rPr sz="2200" spc="-110" dirty="0">
                <a:solidFill>
                  <a:srgbClr val="DF5227"/>
                </a:solidFill>
                <a:latin typeface="Trebuchet MS"/>
                <a:cs typeface="Trebuchet MS"/>
              </a:rPr>
              <a:t>t</a:t>
            </a:r>
            <a:r>
              <a:rPr sz="2200" spc="-120" dirty="0">
                <a:solidFill>
                  <a:srgbClr val="DF5227"/>
                </a:solidFill>
                <a:latin typeface="Trebuchet MS"/>
                <a:cs typeface="Trebuchet MS"/>
              </a:rPr>
              <a:t>r</a:t>
            </a:r>
            <a:r>
              <a:rPr sz="2200" spc="-114" dirty="0">
                <a:solidFill>
                  <a:srgbClr val="DF5227"/>
                </a:solidFill>
                <a:latin typeface="Trebuchet MS"/>
                <a:cs typeface="Trebuchet MS"/>
              </a:rPr>
              <a:t>u</a:t>
            </a:r>
            <a:r>
              <a:rPr sz="2200" spc="-110" dirty="0">
                <a:solidFill>
                  <a:srgbClr val="DF5227"/>
                </a:solidFill>
                <a:latin typeface="Trebuchet MS"/>
                <a:cs typeface="Trebuchet MS"/>
              </a:rPr>
              <a:t>ct</a:t>
            </a:r>
            <a:r>
              <a:rPr sz="2200" spc="-114" dirty="0">
                <a:solidFill>
                  <a:srgbClr val="DF5227"/>
                </a:solidFill>
                <a:latin typeface="Trebuchet MS"/>
                <a:cs typeface="Trebuchet MS"/>
              </a:rPr>
              <a:t>u</a:t>
            </a:r>
            <a:r>
              <a:rPr sz="2200" spc="-120" dirty="0">
                <a:solidFill>
                  <a:srgbClr val="DF5227"/>
                </a:solidFill>
                <a:latin typeface="Trebuchet MS"/>
                <a:cs typeface="Trebuchet MS"/>
              </a:rPr>
              <a:t>r</a:t>
            </a:r>
            <a:r>
              <a:rPr sz="2200" spc="-114" dirty="0">
                <a:solidFill>
                  <a:srgbClr val="DF5227"/>
                </a:solidFill>
                <a:latin typeface="Trebuchet MS"/>
                <a:cs typeface="Trebuchet MS"/>
              </a:rPr>
              <a:t>e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.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200" spc="-190" dirty="0">
                <a:solidFill>
                  <a:srgbClr val="DF5227"/>
                </a:solidFill>
                <a:latin typeface="Trebuchet MS"/>
                <a:cs typeface="Trebuchet MS"/>
              </a:rPr>
              <a:t>P</a:t>
            </a:r>
            <a:r>
              <a:rPr sz="2200" spc="-80" dirty="0">
                <a:solidFill>
                  <a:srgbClr val="DF5227"/>
                </a:solidFill>
                <a:latin typeface="Trebuchet MS"/>
                <a:cs typeface="Trebuchet MS"/>
              </a:rPr>
              <a:t>rimar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y</a:t>
            </a:r>
            <a:r>
              <a:rPr sz="2200" spc="-28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80" dirty="0">
                <a:solidFill>
                  <a:srgbClr val="DF5227"/>
                </a:solidFill>
                <a:latin typeface="Trebuchet MS"/>
                <a:cs typeface="Trebuchet MS"/>
              </a:rPr>
              <a:t>op</a:t>
            </a:r>
            <a:r>
              <a:rPr sz="2200" spc="-75" dirty="0">
                <a:solidFill>
                  <a:srgbClr val="DF5227"/>
                </a:solidFill>
                <a:latin typeface="Trebuchet MS"/>
                <a:cs typeface="Trebuchet MS"/>
              </a:rPr>
              <a:t>e</a:t>
            </a:r>
            <a:r>
              <a:rPr sz="2200" spc="-80" dirty="0">
                <a:solidFill>
                  <a:srgbClr val="DF5227"/>
                </a:solidFill>
                <a:latin typeface="Trebuchet MS"/>
                <a:cs typeface="Trebuchet MS"/>
              </a:rPr>
              <a:t>ra</a:t>
            </a:r>
            <a:r>
              <a:rPr sz="2200" spc="-75" dirty="0">
                <a:solidFill>
                  <a:srgbClr val="DF5227"/>
                </a:solidFill>
                <a:latin typeface="Trebuchet MS"/>
                <a:cs typeface="Trebuchet MS"/>
              </a:rPr>
              <a:t>t</a:t>
            </a:r>
            <a:r>
              <a:rPr sz="2200" spc="-80" dirty="0">
                <a:solidFill>
                  <a:srgbClr val="DF5227"/>
                </a:solidFill>
                <a:latin typeface="Trebuchet MS"/>
                <a:cs typeface="Trebuchet MS"/>
              </a:rPr>
              <a:t>ion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s</a:t>
            </a:r>
            <a:endParaRPr sz="2200">
              <a:latin typeface="Trebuchet MS"/>
              <a:cs typeface="Trebuchet MS"/>
            </a:endParaRPr>
          </a:p>
          <a:p>
            <a:pPr marL="424180" indent="-182880">
              <a:lnSpc>
                <a:spcPct val="100000"/>
              </a:lnSpc>
              <a:spcBef>
                <a:spcPts val="1435"/>
              </a:spcBef>
              <a:buSzPct val="80000"/>
              <a:buFont typeface="Wingdings"/>
              <a:buChar char=""/>
              <a:tabLst>
                <a:tab pos="424180" algn="l"/>
              </a:tabLst>
            </a:pPr>
            <a:r>
              <a:rPr sz="2000" spc="-20" dirty="0">
                <a:solidFill>
                  <a:srgbClr val="DF5227"/>
                </a:solidFill>
                <a:latin typeface="Trebuchet MS"/>
                <a:cs typeface="Trebuchet MS"/>
              </a:rPr>
              <a:t>Push</a:t>
            </a:r>
            <a:r>
              <a:rPr sz="2000" spc="-7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000" spc="-15" dirty="0">
                <a:solidFill>
                  <a:srgbClr val="DF5227"/>
                </a:solidFill>
                <a:latin typeface="Trebuchet MS"/>
                <a:cs typeface="Trebuchet MS"/>
              </a:rPr>
              <a:t>-&gt;</a:t>
            </a:r>
            <a:r>
              <a:rPr sz="2000" spc="-5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Trebuchet MS"/>
                <a:cs typeface="Trebuchet MS"/>
              </a:rPr>
              <a:t>insert</a:t>
            </a:r>
            <a:r>
              <a:rPr sz="2000" spc="-6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Trebuchet MS"/>
                <a:cs typeface="Trebuchet MS"/>
              </a:rPr>
              <a:t>items</a:t>
            </a:r>
            <a:endParaRPr sz="2000">
              <a:latin typeface="Trebuchet MS"/>
              <a:cs typeface="Trebuchet MS"/>
            </a:endParaRPr>
          </a:p>
          <a:p>
            <a:pPr marL="424180" indent="-182880">
              <a:lnSpc>
                <a:spcPct val="100000"/>
              </a:lnSpc>
              <a:spcBef>
                <a:spcPts val="1835"/>
              </a:spcBef>
              <a:buSzPct val="80000"/>
              <a:buFont typeface="Wingdings"/>
              <a:buChar char=""/>
              <a:tabLst>
                <a:tab pos="424180" algn="l"/>
              </a:tabLst>
            </a:pPr>
            <a:r>
              <a:rPr sz="2000" spc="-160" dirty="0">
                <a:solidFill>
                  <a:srgbClr val="DF5227"/>
                </a:solidFill>
                <a:latin typeface="Trebuchet MS"/>
                <a:cs typeface="Trebuchet MS"/>
              </a:rPr>
              <a:t>P</a:t>
            </a:r>
            <a:r>
              <a:rPr sz="2000" spc="-35" dirty="0">
                <a:solidFill>
                  <a:srgbClr val="DF5227"/>
                </a:solidFill>
                <a:latin typeface="Trebuchet MS"/>
                <a:cs typeface="Trebuchet MS"/>
              </a:rPr>
              <a:t>o</a:t>
            </a:r>
            <a:r>
              <a:rPr sz="2000" dirty="0">
                <a:solidFill>
                  <a:srgbClr val="DF5227"/>
                </a:solidFill>
                <a:latin typeface="Trebuchet MS"/>
                <a:cs typeface="Trebuchet MS"/>
              </a:rPr>
              <a:t>p</a:t>
            </a:r>
            <a:r>
              <a:rPr sz="2000" spc="-9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DF5227"/>
                </a:solidFill>
                <a:latin typeface="Trebuchet MS"/>
                <a:cs typeface="Trebuchet MS"/>
              </a:rPr>
              <a:t>-</a:t>
            </a:r>
            <a:r>
              <a:rPr sz="2000" dirty="0">
                <a:solidFill>
                  <a:srgbClr val="DF5227"/>
                </a:solidFill>
                <a:latin typeface="Trebuchet MS"/>
                <a:cs typeface="Trebuchet MS"/>
              </a:rPr>
              <a:t>&gt;</a:t>
            </a:r>
            <a:r>
              <a:rPr sz="2000" spc="-7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006FC0"/>
                </a:solidFill>
                <a:latin typeface="Trebuchet MS"/>
                <a:cs typeface="Trebuchet MS"/>
              </a:rPr>
              <a:t>delet</a:t>
            </a:r>
            <a:r>
              <a:rPr sz="2000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2000" spc="-9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2000" spc="-40" dirty="0">
                <a:solidFill>
                  <a:srgbClr val="006FC0"/>
                </a:solidFill>
                <a:latin typeface="Trebuchet MS"/>
                <a:cs typeface="Trebuchet MS"/>
              </a:rPr>
              <a:t>te</a:t>
            </a:r>
            <a:r>
              <a:rPr sz="2000" spc="-35" dirty="0">
                <a:solidFill>
                  <a:srgbClr val="006FC0"/>
                </a:solidFill>
                <a:latin typeface="Trebuchet MS"/>
                <a:cs typeface="Trebuchet MS"/>
              </a:rPr>
              <a:t>m</a:t>
            </a:r>
            <a:r>
              <a:rPr sz="2000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13447" y="3787140"/>
            <a:ext cx="2129155" cy="2075814"/>
            <a:chOff x="7013447" y="3787140"/>
            <a:chExt cx="2129155" cy="207581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3447" y="3787140"/>
              <a:ext cx="2129028" cy="5775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447" y="5285232"/>
              <a:ext cx="2129028" cy="5775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13447" y="4789932"/>
              <a:ext cx="2129028" cy="5745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13447" y="4288536"/>
              <a:ext cx="2129028" cy="5760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840471" y="3704970"/>
            <a:ext cx="4870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5600"/>
              </a:lnSpc>
              <a:spcBef>
                <a:spcPts val="100"/>
              </a:spcBef>
            </a:pP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40471" y="4782134"/>
            <a:ext cx="4845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40471" y="5282565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96128" y="3907535"/>
            <a:ext cx="413003" cy="25908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352288" y="2133600"/>
            <a:ext cx="2133600" cy="1434465"/>
            <a:chOff x="5352288" y="2133600"/>
            <a:chExt cx="2133600" cy="143446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80988" y="2133600"/>
              <a:ext cx="740663" cy="6629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2288" y="2990088"/>
              <a:ext cx="2133600" cy="577596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348471" y="2700527"/>
            <a:ext cx="2708275" cy="809625"/>
            <a:chOff x="8348471" y="2700527"/>
            <a:chExt cx="2708275" cy="809625"/>
          </a:xfrm>
        </p:grpSpPr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53043" y="2705099"/>
              <a:ext cx="573024" cy="33680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48471" y="2700527"/>
              <a:ext cx="557783" cy="32156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26067" y="2933700"/>
              <a:ext cx="2130552" cy="576072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180835" y="3058795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54616" y="3002407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891528" y="2493264"/>
            <a:ext cx="949960" cy="1217295"/>
            <a:chOff x="6891528" y="2493264"/>
            <a:chExt cx="949960" cy="1217295"/>
          </a:xfrm>
        </p:grpSpPr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26553" y="3594989"/>
              <a:ext cx="114426" cy="11556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891528" y="2493263"/>
              <a:ext cx="911225" cy="1103630"/>
            </a:xfrm>
            <a:custGeom>
              <a:avLst/>
              <a:gdLst/>
              <a:ahLst/>
              <a:cxnLst/>
              <a:rect l="l" t="t" r="r" b="b"/>
              <a:pathLst>
                <a:path w="911225" h="1103629">
                  <a:moveTo>
                    <a:pt x="910844" y="1102487"/>
                  </a:moveTo>
                  <a:lnTo>
                    <a:pt x="908304" y="1047877"/>
                  </a:lnTo>
                  <a:lnTo>
                    <a:pt x="904113" y="991870"/>
                  </a:lnTo>
                  <a:lnTo>
                    <a:pt x="898779" y="936371"/>
                  </a:lnTo>
                  <a:lnTo>
                    <a:pt x="892175" y="881507"/>
                  </a:lnTo>
                  <a:lnTo>
                    <a:pt x="884682" y="827278"/>
                  </a:lnTo>
                  <a:lnTo>
                    <a:pt x="876046" y="773938"/>
                  </a:lnTo>
                  <a:lnTo>
                    <a:pt x="866521" y="721360"/>
                  </a:lnTo>
                  <a:lnTo>
                    <a:pt x="856107" y="669798"/>
                  </a:lnTo>
                  <a:lnTo>
                    <a:pt x="844804" y="619252"/>
                  </a:lnTo>
                  <a:lnTo>
                    <a:pt x="832485" y="569849"/>
                  </a:lnTo>
                  <a:lnTo>
                    <a:pt x="819531" y="521843"/>
                  </a:lnTo>
                  <a:lnTo>
                    <a:pt x="805688" y="475361"/>
                  </a:lnTo>
                  <a:lnTo>
                    <a:pt x="791210" y="430149"/>
                  </a:lnTo>
                  <a:lnTo>
                    <a:pt x="775970" y="386715"/>
                  </a:lnTo>
                  <a:lnTo>
                    <a:pt x="760095" y="344932"/>
                  </a:lnTo>
                  <a:lnTo>
                    <a:pt x="743458" y="305054"/>
                  </a:lnTo>
                  <a:lnTo>
                    <a:pt x="726440" y="267208"/>
                  </a:lnTo>
                  <a:lnTo>
                    <a:pt x="708660" y="231394"/>
                  </a:lnTo>
                  <a:lnTo>
                    <a:pt x="690372" y="197612"/>
                  </a:lnTo>
                  <a:lnTo>
                    <a:pt x="662178" y="151003"/>
                  </a:lnTo>
                  <a:lnTo>
                    <a:pt x="632714" y="109982"/>
                  </a:lnTo>
                  <a:lnTo>
                    <a:pt x="602234" y="74803"/>
                  </a:lnTo>
                  <a:lnTo>
                    <a:pt x="570611" y="45593"/>
                  </a:lnTo>
                  <a:lnTo>
                    <a:pt x="560705" y="38100"/>
                  </a:lnTo>
                  <a:lnTo>
                    <a:pt x="559816" y="37338"/>
                  </a:lnTo>
                  <a:lnTo>
                    <a:pt x="526415" y="17018"/>
                  </a:lnTo>
                  <a:lnTo>
                    <a:pt x="479933" y="1905"/>
                  </a:lnTo>
                  <a:lnTo>
                    <a:pt x="468249" y="508"/>
                  </a:lnTo>
                  <a:lnTo>
                    <a:pt x="456692" y="0"/>
                  </a:lnTo>
                  <a:lnTo>
                    <a:pt x="414528" y="1397"/>
                  </a:lnTo>
                  <a:lnTo>
                    <a:pt x="372618" y="5588"/>
                  </a:lnTo>
                  <a:lnTo>
                    <a:pt x="331216" y="12319"/>
                  </a:lnTo>
                  <a:lnTo>
                    <a:pt x="291084" y="21336"/>
                  </a:lnTo>
                  <a:lnTo>
                    <a:pt x="252095" y="32385"/>
                  </a:lnTo>
                  <a:lnTo>
                    <a:pt x="214884" y="45593"/>
                  </a:lnTo>
                  <a:lnTo>
                    <a:pt x="179705" y="60452"/>
                  </a:lnTo>
                  <a:lnTo>
                    <a:pt x="130937" y="86106"/>
                  </a:lnTo>
                  <a:lnTo>
                    <a:pt x="88011" y="115062"/>
                  </a:lnTo>
                  <a:lnTo>
                    <a:pt x="51943" y="147066"/>
                  </a:lnTo>
                  <a:lnTo>
                    <a:pt x="24257" y="181864"/>
                  </a:lnTo>
                  <a:lnTo>
                    <a:pt x="6350" y="219329"/>
                  </a:lnTo>
                  <a:lnTo>
                    <a:pt x="0" y="256921"/>
                  </a:lnTo>
                  <a:lnTo>
                    <a:pt x="38100" y="259207"/>
                  </a:lnTo>
                  <a:lnTo>
                    <a:pt x="38735" y="247904"/>
                  </a:lnTo>
                  <a:lnTo>
                    <a:pt x="40386" y="238760"/>
                  </a:lnTo>
                  <a:lnTo>
                    <a:pt x="57150" y="201168"/>
                  </a:lnTo>
                  <a:lnTo>
                    <a:pt x="89916" y="163195"/>
                  </a:lnTo>
                  <a:lnTo>
                    <a:pt x="124079" y="135763"/>
                  </a:lnTo>
                  <a:lnTo>
                    <a:pt x="165354" y="110236"/>
                  </a:lnTo>
                  <a:lnTo>
                    <a:pt x="229616" y="80645"/>
                  </a:lnTo>
                  <a:lnTo>
                    <a:pt x="301498" y="57912"/>
                  </a:lnTo>
                  <a:lnTo>
                    <a:pt x="339471" y="49403"/>
                  </a:lnTo>
                  <a:lnTo>
                    <a:pt x="378079" y="43180"/>
                  </a:lnTo>
                  <a:lnTo>
                    <a:pt x="417703" y="39370"/>
                  </a:lnTo>
                  <a:lnTo>
                    <a:pt x="457454" y="38100"/>
                  </a:lnTo>
                  <a:lnTo>
                    <a:pt x="466471" y="38608"/>
                  </a:lnTo>
                  <a:lnTo>
                    <a:pt x="519811" y="56642"/>
                  </a:lnTo>
                  <a:lnTo>
                    <a:pt x="556768" y="83693"/>
                  </a:lnTo>
                  <a:lnTo>
                    <a:pt x="584581" y="111760"/>
                  </a:lnTo>
                  <a:lnTo>
                    <a:pt x="612267" y="146050"/>
                  </a:lnTo>
                  <a:lnTo>
                    <a:pt x="639572" y="186436"/>
                  </a:lnTo>
                  <a:lnTo>
                    <a:pt x="666369" y="232664"/>
                  </a:lnTo>
                  <a:lnTo>
                    <a:pt x="692023" y="283972"/>
                  </a:lnTo>
                  <a:lnTo>
                    <a:pt x="708660" y="320802"/>
                  </a:lnTo>
                  <a:lnTo>
                    <a:pt x="724789" y="359537"/>
                  </a:lnTo>
                  <a:lnTo>
                    <a:pt x="740410" y="400304"/>
                  </a:lnTo>
                  <a:lnTo>
                    <a:pt x="755269" y="442722"/>
                  </a:lnTo>
                  <a:lnTo>
                    <a:pt x="769493" y="486918"/>
                  </a:lnTo>
                  <a:lnTo>
                    <a:pt x="782955" y="532638"/>
                  </a:lnTo>
                  <a:lnTo>
                    <a:pt x="795782" y="579882"/>
                  </a:lnTo>
                  <a:lnTo>
                    <a:pt x="807720" y="628396"/>
                  </a:lnTo>
                  <a:lnTo>
                    <a:pt x="818896" y="678180"/>
                  </a:lnTo>
                  <a:lnTo>
                    <a:pt x="829056" y="728853"/>
                  </a:lnTo>
                  <a:lnTo>
                    <a:pt x="838454" y="780669"/>
                  </a:lnTo>
                  <a:lnTo>
                    <a:pt x="846963" y="833374"/>
                  </a:lnTo>
                  <a:lnTo>
                    <a:pt x="854329" y="886841"/>
                  </a:lnTo>
                  <a:lnTo>
                    <a:pt x="860806" y="940943"/>
                  </a:lnTo>
                  <a:lnTo>
                    <a:pt x="866013" y="995553"/>
                  </a:lnTo>
                  <a:lnTo>
                    <a:pt x="870204" y="1050798"/>
                  </a:lnTo>
                  <a:lnTo>
                    <a:pt x="872617" y="1103376"/>
                  </a:lnTo>
                  <a:lnTo>
                    <a:pt x="910844" y="1102487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8255507" y="3119627"/>
            <a:ext cx="638810" cy="467995"/>
            <a:chOff x="8255507" y="3119627"/>
            <a:chExt cx="638810" cy="467995"/>
          </a:xfrm>
        </p:grpSpPr>
        <p:sp>
          <p:nvSpPr>
            <p:cNvPr id="26" name="object 26"/>
            <p:cNvSpPr/>
            <p:nvPr/>
          </p:nvSpPr>
          <p:spPr>
            <a:xfrm>
              <a:off x="8255508" y="3157727"/>
              <a:ext cx="525145" cy="429895"/>
            </a:xfrm>
            <a:custGeom>
              <a:avLst/>
              <a:gdLst/>
              <a:ahLst/>
              <a:cxnLst/>
              <a:rect l="l" t="t" r="r" b="b"/>
              <a:pathLst>
                <a:path w="525145" h="429895">
                  <a:moveTo>
                    <a:pt x="525018" y="38100"/>
                  </a:moveTo>
                  <a:lnTo>
                    <a:pt x="523494" y="0"/>
                  </a:lnTo>
                  <a:lnTo>
                    <a:pt x="463804" y="5588"/>
                  </a:lnTo>
                  <a:lnTo>
                    <a:pt x="407924" y="12827"/>
                  </a:lnTo>
                  <a:lnTo>
                    <a:pt x="353822" y="21971"/>
                  </a:lnTo>
                  <a:lnTo>
                    <a:pt x="302006" y="32639"/>
                  </a:lnTo>
                  <a:lnTo>
                    <a:pt x="252730" y="44831"/>
                  </a:lnTo>
                  <a:lnTo>
                    <a:pt x="206502" y="58420"/>
                  </a:lnTo>
                  <a:lnTo>
                    <a:pt x="163830" y="73406"/>
                  </a:lnTo>
                  <a:lnTo>
                    <a:pt x="125349" y="89408"/>
                  </a:lnTo>
                  <a:lnTo>
                    <a:pt x="90932" y="106426"/>
                  </a:lnTo>
                  <a:lnTo>
                    <a:pt x="48006" y="134239"/>
                  </a:lnTo>
                  <a:lnTo>
                    <a:pt x="17018" y="165354"/>
                  </a:lnTo>
                  <a:lnTo>
                    <a:pt x="1016" y="200533"/>
                  </a:lnTo>
                  <a:lnTo>
                    <a:pt x="0" y="213106"/>
                  </a:lnTo>
                  <a:lnTo>
                    <a:pt x="762" y="250571"/>
                  </a:lnTo>
                  <a:lnTo>
                    <a:pt x="4445" y="304546"/>
                  </a:lnTo>
                  <a:lnTo>
                    <a:pt x="10795" y="352425"/>
                  </a:lnTo>
                  <a:lnTo>
                    <a:pt x="19304" y="390791"/>
                  </a:lnTo>
                  <a:lnTo>
                    <a:pt x="38735" y="425577"/>
                  </a:lnTo>
                  <a:lnTo>
                    <a:pt x="49022" y="429514"/>
                  </a:lnTo>
                  <a:lnTo>
                    <a:pt x="56007" y="392303"/>
                  </a:lnTo>
                  <a:lnTo>
                    <a:pt x="59055" y="393319"/>
                  </a:lnTo>
                  <a:lnTo>
                    <a:pt x="61849" y="395617"/>
                  </a:lnTo>
                  <a:lnTo>
                    <a:pt x="62865" y="396875"/>
                  </a:lnTo>
                  <a:lnTo>
                    <a:pt x="62230" y="395859"/>
                  </a:lnTo>
                  <a:lnTo>
                    <a:pt x="63246" y="396621"/>
                  </a:lnTo>
                  <a:lnTo>
                    <a:pt x="61849" y="395097"/>
                  </a:lnTo>
                  <a:lnTo>
                    <a:pt x="60833" y="393319"/>
                  </a:lnTo>
                  <a:lnTo>
                    <a:pt x="60579" y="392811"/>
                  </a:lnTo>
                  <a:lnTo>
                    <a:pt x="59944" y="391795"/>
                  </a:lnTo>
                  <a:lnTo>
                    <a:pt x="48260" y="345440"/>
                  </a:lnTo>
                  <a:lnTo>
                    <a:pt x="42418" y="300482"/>
                  </a:lnTo>
                  <a:lnTo>
                    <a:pt x="38862" y="248793"/>
                  </a:lnTo>
                  <a:lnTo>
                    <a:pt x="38100" y="212344"/>
                  </a:lnTo>
                  <a:lnTo>
                    <a:pt x="38481" y="208661"/>
                  </a:lnTo>
                  <a:lnTo>
                    <a:pt x="38608" y="207264"/>
                  </a:lnTo>
                  <a:lnTo>
                    <a:pt x="39243" y="205232"/>
                  </a:lnTo>
                  <a:lnTo>
                    <a:pt x="40005" y="202311"/>
                  </a:lnTo>
                  <a:lnTo>
                    <a:pt x="40513" y="200787"/>
                  </a:lnTo>
                  <a:lnTo>
                    <a:pt x="72644" y="163322"/>
                  </a:lnTo>
                  <a:lnTo>
                    <a:pt x="109855" y="139573"/>
                  </a:lnTo>
                  <a:lnTo>
                    <a:pt x="159258" y="116205"/>
                  </a:lnTo>
                  <a:lnTo>
                    <a:pt x="197739" y="101600"/>
                  </a:lnTo>
                  <a:lnTo>
                    <a:pt x="240284" y="88011"/>
                  </a:lnTo>
                  <a:lnTo>
                    <a:pt x="286385" y="75565"/>
                  </a:lnTo>
                  <a:lnTo>
                    <a:pt x="335661" y="64389"/>
                  </a:lnTo>
                  <a:lnTo>
                    <a:pt x="414147" y="50419"/>
                  </a:lnTo>
                  <a:lnTo>
                    <a:pt x="468757" y="43307"/>
                  </a:lnTo>
                  <a:lnTo>
                    <a:pt x="525018" y="38100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77477" y="3119627"/>
              <a:ext cx="116458" cy="114173"/>
            </a:xfrm>
            <a:prstGeom prst="rect">
              <a:avLst/>
            </a:prstGeom>
          </p:spPr>
        </p:pic>
      </p:grpSp>
      <p:sp>
        <p:nvSpPr>
          <p:cNvPr id="28" name="object 28"/>
          <p:cNvSpPr/>
          <p:nvPr/>
        </p:nvSpPr>
        <p:spPr>
          <a:xfrm>
            <a:off x="6080760" y="3962400"/>
            <a:ext cx="830580" cy="86995"/>
          </a:xfrm>
          <a:custGeom>
            <a:avLst/>
            <a:gdLst/>
            <a:ahLst/>
            <a:cxnLst/>
            <a:rect l="l" t="t" r="r" b="b"/>
            <a:pathLst>
              <a:path w="830579" h="86995">
                <a:moveTo>
                  <a:pt x="830072" y="43307"/>
                </a:moveTo>
                <a:lnTo>
                  <a:pt x="801116" y="28956"/>
                </a:lnTo>
                <a:lnTo>
                  <a:pt x="743077" y="0"/>
                </a:lnTo>
                <a:lnTo>
                  <a:pt x="743077" y="28879"/>
                </a:lnTo>
                <a:lnTo>
                  <a:pt x="0" y="28879"/>
                </a:lnTo>
                <a:lnTo>
                  <a:pt x="0" y="57785"/>
                </a:lnTo>
                <a:lnTo>
                  <a:pt x="743077" y="57785"/>
                </a:lnTo>
                <a:lnTo>
                  <a:pt x="743077" y="86741"/>
                </a:lnTo>
                <a:lnTo>
                  <a:pt x="801116" y="57785"/>
                </a:lnTo>
                <a:lnTo>
                  <a:pt x="830072" y="43307"/>
                </a:lnTo>
                <a:close/>
              </a:path>
            </a:pathLst>
          </a:custGeom>
          <a:solidFill>
            <a:srgbClr val="006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807333" y="4374007"/>
            <a:ext cx="2283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F50"/>
                </a:solidFill>
                <a:latin typeface="Corbel"/>
                <a:cs typeface="Corbel"/>
              </a:rPr>
              <a:t>Refers</a:t>
            </a:r>
            <a:r>
              <a:rPr sz="1800" spc="-3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orbel"/>
                <a:cs typeface="Corbel"/>
              </a:rPr>
              <a:t>to</a:t>
            </a:r>
            <a:r>
              <a:rPr sz="1800" spc="-1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AF50"/>
                </a:solidFill>
                <a:latin typeface="Corbel"/>
                <a:cs typeface="Corbel"/>
              </a:rPr>
              <a:t>last</a:t>
            </a:r>
            <a:r>
              <a:rPr sz="1800" spc="-2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orbel"/>
                <a:cs typeface="Corbel"/>
              </a:rPr>
              <a:t>position</a:t>
            </a:r>
            <a:r>
              <a:rPr sz="1800" spc="-4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AF50"/>
                </a:solidFill>
                <a:latin typeface="Corbel"/>
                <a:cs typeface="Corbel"/>
              </a:rPr>
              <a:t>in </a:t>
            </a:r>
            <a:r>
              <a:rPr sz="1800" spc="-34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orbel"/>
                <a:cs typeface="Corbel"/>
              </a:rPr>
              <a:t>stack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390390" y="4023359"/>
            <a:ext cx="1207135" cy="341630"/>
          </a:xfrm>
          <a:custGeom>
            <a:avLst/>
            <a:gdLst/>
            <a:ahLst/>
            <a:cxnLst/>
            <a:rect l="l" t="t" r="r" b="b"/>
            <a:pathLst>
              <a:path w="1207135" h="341629">
                <a:moveTo>
                  <a:pt x="0" y="248665"/>
                </a:moveTo>
                <a:lnTo>
                  <a:pt x="29972" y="341121"/>
                </a:lnTo>
                <a:lnTo>
                  <a:pt x="78978" y="271398"/>
                </a:lnTo>
                <a:lnTo>
                  <a:pt x="55118" y="271398"/>
                </a:lnTo>
                <a:lnTo>
                  <a:pt x="26415" y="267588"/>
                </a:lnTo>
                <a:lnTo>
                  <a:pt x="28457" y="252959"/>
                </a:lnTo>
                <a:lnTo>
                  <a:pt x="0" y="248665"/>
                </a:lnTo>
                <a:close/>
              </a:path>
              <a:path w="1207135" h="341629">
                <a:moveTo>
                  <a:pt x="28457" y="252959"/>
                </a:moveTo>
                <a:lnTo>
                  <a:pt x="26415" y="267588"/>
                </a:lnTo>
                <a:lnTo>
                  <a:pt x="55118" y="271398"/>
                </a:lnTo>
                <a:lnTo>
                  <a:pt x="56921" y="257254"/>
                </a:lnTo>
                <a:lnTo>
                  <a:pt x="28457" y="252959"/>
                </a:lnTo>
                <a:close/>
              </a:path>
              <a:path w="1207135" h="341629">
                <a:moveTo>
                  <a:pt x="56921" y="257254"/>
                </a:moveTo>
                <a:lnTo>
                  <a:pt x="55118" y="271398"/>
                </a:lnTo>
                <a:lnTo>
                  <a:pt x="78978" y="271398"/>
                </a:lnTo>
                <a:lnTo>
                  <a:pt x="85851" y="261619"/>
                </a:lnTo>
                <a:lnTo>
                  <a:pt x="56921" y="257254"/>
                </a:lnTo>
                <a:close/>
              </a:path>
              <a:path w="1207135" h="341629">
                <a:moveTo>
                  <a:pt x="1206373" y="0"/>
                </a:moveTo>
                <a:lnTo>
                  <a:pt x="1097661" y="888"/>
                </a:lnTo>
                <a:lnTo>
                  <a:pt x="989584" y="3682"/>
                </a:lnTo>
                <a:lnTo>
                  <a:pt x="883031" y="8127"/>
                </a:lnTo>
                <a:lnTo>
                  <a:pt x="779145" y="13969"/>
                </a:lnTo>
                <a:lnTo>
                  <a:pt x="728472" y="17525"/>
                </a:lnTo>
                <a:lnTo>
                  <a:pt x="630047" y="25653"/>
                </a:lnTo>
                <a:lnTo>
                  <a:pt x="582549" y="30225"/>
                </a:lnTo>
                <a:lnTo>
                  <a:pt x="491363" y="40131"/>
                </a:lnTo>
                <a:lnTo>
                  <a:pt x="406146" y="51181"/>
                </a:lnTo>
                <a:lnTo>
                  <a:pt x="366013" y="57022"/>
                </a:lnTo>
                <a:lnTo>
                  <a:pt x="327660" y="63118"/>
                </a:lnTo>
                <a:lnTo>
                  <a:pt x="256794" y="75945"/>
                </a:lnTo>
                <a:lnTo>
                  <a:pt x="194183" y="89662"/>
                </a:lnTo>
                <a:lnTo>
                  <a:pt x="153162" y="100329"/>
                </a:lnTo>
                <a:lnTo>
                  <a:pt x="107314" y="115062"/>
                </a:lnTo>
                <a:lnTo>
                  <a:pt x="71500" y="130556"/>
                </a:lnTo>
                <a:lnTo>
                  <a:pt x="37337" y="157606"/>
                </a:lnTo>
                <a:lnTo>
                  <a:pt x="31876" y="169544"/>
                </a:lnTo>
                <a:lnTo>
                  <a:pt x="31496" y="170433"/>
                </a:lnTo>
                <a:lnTo>
                  <a:pt x="30768" y="175767"/>
                </a:lnTo>
                <a:lnTo>
                  <a:pt x="30677" y="179577"/>
                </a:lnTo>
                <a:lnTo>
                  <a:pt x="30214" y="208533"/>
                </a:lnTo>
                <a:lnTo>
                  <a:pt x="29337" y="237235"/>
                </a:lnTo>
                <a:lnTo>
                  <a:pt x="28701" y="251206"/>
                </a:lnTo>
                <a:lnTo>
                  <a:pt x="28457" y="252959"/>
                </a:lnTo>
                <a:lnTo>
                  <a:pt x="56921" y="257254"/>
                </a:lnTo>
                <a:lnTo>
                  <a:pt x="57531" y="252475"/>
                </a:lnTo>
                <a:lnTo>
                  <a:pt x="58293" y="238251"/>
                </a:lnTo>
                <a:lnTo>
                  <a:pt x="59185" y="208152"/>
                </a:lnTo>
                <a:lnTo>
                  <a:pt x="59436" y="179577"/>
                </a:lnTo>
                <a:lnTo>
                  <a:pt x="59588" y="178434"/>
                </a:lnTo>
                <a:lnTo>
                  <a:pt x="59309" y="178434"/>
                </a:lnTo>
                <a:lnTo>
                  <a:pt x="59641" y="177038"/>
                </a:lnTo>
                <a:lnTo>
                  <a:pt x="59763" y="176528"/>
                </a:lnTo>
                <a:lnTo>
                  <a:pt x="59944" y="175767"/>
                </a:lnTo>
                <a:lnTo>
                  <a:pt x="60097" y="175767"/>
                </a:lnTo>
                <a:lnTo>
                  <a:pt x="60579" y="174625"/>
                </a:lnTo>
                <a:lnTo>
                  <a:pt x="61722" y="173100"/>
                </a:lnTo>
                <a:lnTo>
                  <a:pt x="62102" y="172592"/>
                </a:lnTo>
                <a:lnTo>
                  <a:pt x="64897" y="169671"/>
                </a:lnTo>
                <a:lnTo>
                  <a:pt x="99187" y="149478"/>
                </a:lnTo>
                <a:lnTo>
                  <a:pt x="137668" y="135254"/>
                </a:lnTo>
                <a:lnTo>
                  <a:pt x="200787" y="117856"/>
                </a:lnTo>
                <a:lnTo>
                  <a:pt x="262255" y="104393"/>
                </a:lnTo>
                <a:lnTo>
                  <a:pt x="332232" y="91693"/>
                </a:lnTo>
                <a:lnTo>
                  <a:pt x="370205" y="85725"/>
                </a:lnTo>
                <a:lnTo>
                  <a:pt x="409956" y="79882"/>
                </a:lnTo>
                <a:lnTo>
                  <a:pt x="494664" y="68833"/>
                </a:lnTo>
                <a:lnTo>
                  <a:pt x="585215" y="58927"/>
                </a:lnTo>
                <a:lnTo>
                  <a:pt x="680974" y="50291"/>
                </a:lnTo>
                <a:lnTo>
                  <a:pt x="780923" y="42925"/>
                </a:lnTo>
                <a:lnTo>
                  <a:pt x="832231" y="39750"/>
                </a:lnTo>
                <a:lnTo>
                  <a:pt x="937133" y="34670"/>
                </a:lnTo>
                <a:lnTo>
                  <a:pt x="990219" y="32638"/>
                </a:lnTo>
                <a:lnTo>
                  <a:pt x="1097914" y="29844"/>
                </a:lnTo>
                <a:lnTo>
                  <a:pt x="1206627" y="28956"/>
                </a:lnTo>
                <a:lnTo>
                  <a:pt x="1206373" y="0"/>
                </a:lnTo>
                <a:close/>
              </a:path>
              <a:path w="1207135" h="341629">
                <a:moveTo>
                  <a:pt x="59842" y="176528"/>
                </a:moveTo>
                <a:lnTo>
                  <a:pt x="59701" y="176784"/>
                </a:lnTo>
                <a:lnTo>
                  <a:pt x="59309" y="178434"/>
                </a:lnTo>
                <a:lnTo>
                  <a:pt x="59774" y="177038"/>
                </a:lnTo>
                <a:lnTo>
                  <a:pt x="59842" y="176528"/>
                </a:lnTo>
                <a:close/>
              </a:path>
              <a:path w="1207135" h="341629">
                <a:moveTo>
                  <a:pt x="59774" y="177038"/>
                </a:moveTo>
                <a:lnTo>
                  <a:pt x="59309" y="178434"/>
                </a:lnTo>
                <a:lnTo>
                  <a:pt x="59588" y="178434"/>
                </a:lnTo>
                <a:lnTo>
                  <a:pt x="59774" y="177038"/>
                </a:lnTo>
                <a:close/>
              </a:path>
              <a:path w="1207135" h="341629">
                <a:moveTo>
                  <a:pt x="59743" y="176608"/>
                </a:moveTo>
                <a:lnTo>
                  <a:pt x="59562" y="177038"/>
                </a:lnTo>
                <a:lnTo>
                  <a:pt x="59701" y="176784"/>
                </a:lnTo>
                <a:lnTo>
                  <a:pt x="59743" y="176608"/>
                </a:lnTo>
                <a:close/>
              </a:path>
              <a:path w="1207135" h="341629">
                <a:moveTo>
                  <a:pt x="59701" y="176784"/>
                </a:moveTo>
                <a:lnTo>
                  <a:pt x="59562" y="177038"/>
                </a:lnTo>
                <a:lnTo>
                  <a:pt x="59701" y="176784"/>
                </a:lnTo>
                <a:close/>
              </a:path>
              <a:path w="1207135" h="341629">
                <a:moveTo>
                  <a:pt x="60102" y="176053"/>
                </a:moveTo>
                <a:lnTo>
                  <a:pt x="59842" y="176528"/>
                </a:lnTo>
                <a:lnTo>
                  <a:pt x="59774" y="177038"/>
                </a:lnTo>
                <a:lnTo>
                  <a:pt x="60102" y="176053"/>
                </a:lnTo>
                <a:close/>
              </a:path>
              <a:path w="1207135" h="341629">
                <a:moveTo>
                  <a:pt x="59872" y="176302"/>
                </a:moveTo>
                <a:lnTo>
                  <a:pt x="59777" y="176528"/>
                </a:lnTo>
                <a:lnTo>
                  <a:pt x="59701" y="176784"/>
                </a:lnTo>
                <a:lnTo>
                  <a:pt x="59798" y="176608"/>
                </a:lnTo>
                <a:lnTo>
                  <a:pt x="59872" y="176302"/>
                </a:lnTo>
                <a:close/>
              </a:path>
              <a:path w="1207135" h="341629">
                <a:moveTo>
                  <a:pt x="59944" y="175767"/>
                </a:moveTo>
                <a:lnTo>
                  <a:pt x="59743" y="176608"/>
                </a:lnTo>
                <a:lnTo>
                  <a:pt x="59872" y="176302"/>
                </a:lnTo>
                <a:lnTo>
                  <a:pt x="59944" y="175767"/>
                </a:lnTo>
                <a:close/>
              </a:path>
              <a:path w="1207135" h="341629">
                <a:moveTo>
                  <a:pt x="60579" y="174625"/>
                </a:moveTo>
                <a:lnTo>
                  <a:pt x="59872" y="176302"/>
                </a:lnTo>
                <a:lnTo>
                  <a:pt x="59842" y="176528"/>
                </a:lnTo>
                <a:lnTo>
                  <a:pt x="60102" y="176053"/>
                </a:lnTo>
                <a:lnTo>
                  <a:pt x="60579" y="174625"/>
                </a:lnTo>
                <a:close/>
              </a:path>
              <a:path w="1207135" h="341629">
                <a:moveTo>
                  <a:pt x="60097" y="175767"/>
                </a:moveTo>
                <a:lnTo>
                  <a:pt x="59944" y="175767"/>
                </a:lnTo>
                <a:lnTo>
                  <a:pt x="59872" y="176302"/>
                </a:lnTo>
                <a:lnTo>
                  <a:pt x="60097" y="175767"/>
                </a:lnTo>
                <a:close/>
              </a:path>
              <a:path w="1207135" h="341629">
                <a:moveTo>
                  <a:pt x="61587" y="173347"/>
                </a:moveTo>
                <a:lnTo>
                  <a:pt x="60452" y="175006"/>
                </a:lnTo>
                <a:lnTo>
                  <a:pt x="60102" y="176053"/>
                </a:lnTo>
                <a:lnTo>
                  <a:pt x="61587" y="173347"/>
                </a:lnTo>
                <a:close/>
              </a:path>
              <a:path w="1207135" h="341629">
                <a:moveTo>
                  <a:pt x="60705" y="174625"/>
                </a:moveTo>
                <a:lnTo>
                  <a:pt x="60452" y="175006"/>
                </a:lnTo>
                <a:lnTo>
                  <a:pt x="60705" y="174625"/>
                </a:lnTo>
                <a:close/>
              </a:path>
              <a:path w="1207135" h="341629">
                <a:moveTo>
                  <a:pt x="61722" y="173100"/>
                </a:moveTo>
                <a:lnTo>
                  <a:pt x="60451" y="175006"/>
                </a:lnTo>
                <a:lnTo>
                  <a:pt x="61587" y="173347"/>
                </a:lnTo>
                <a:lnTo>
                  <a:pt x="61722" y="173100"/>
                </a:lnTo>
                <a:close/>
              </a:path>
              <a:path w="1207135" h="341629">
                <a:moveTo>
                  <a:pt x="61755" y="173100"/>
                </a:moveTo>
                <a:lnTo>
                  <a:pt x="61587" y="173347"/>
                </a:lnTo>
                <a:lnTo>
                  <a:pt x="61755" y="173100"/>
                </a:lnTo>
                <a:close/>
              </a:path>
            </a:pathLst>
          </a:custGeom>
          <a:solidFill>
            <a:srgbClr val="DF52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0828908" y="6296817"/>
            <a:ext cx="156210" cy="202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200" dirty="0">
                <a:solidFill>
                  <a:srgbClr val="DF5227"/>
                </a:solidFill>
                <a:latin typeface="Trebuchet MS"/>
                <a:cs typeface="Trebuchet MS"/>
              </a:rPr>
              <a:t>3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40739"/>
            <a:ext cx="19291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E</a:t>
            </a:r>
            <a:r>
              <a:rPr spc="-135" dirty="0"/>
              <a:t>xampl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1892325"/>
            <a:ext cx="1364615" cy="2409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0">
              <a:lnSpc>
                <a:spcPct val="141800"/>
              </a:lnSpc>
              <a:spcBef>
                <a:spcPts val="100"/>
              </a:spcBef>
            </a:pPr>
            <a:r>
              <a:rPr sz="2200" spc="-105" dirty="0">
                <a:solidFill>
                  <a:srgbClr val="DF5227"/>
                </a:solidFill>
                <a:latin typeface="Trebuchet MS"/>
                <a:cs typeface="Trebuchet MS"/>
              </a:rPr>
              <a:t>Pop() </a:t>
            </a:r>
            <a:r>
              <a:rPr sz="2200" spc="-10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114" dirty="0">
                <a:solidFill>
                  <a:srgbClr val="DF5227"/>
                </a:solidFill>
                <a:latin typeface="Trebuchet MS"/>
                <a:cs typeface="Trebuchet MS"/>
              </a:rPr>
              <a:t>Push</a:t>
            </a:r>
            <a:r>
              <a:rPr sz="2200" spc="-120" dirty="0">
                <a:solidFill>
                  <a:srgbClr val="DF5227"/>
                </a:solidFill>
                <a:latin typeface="Trebuchet MS"/>
                <a:cs typeface="Trebuchet MS"/>
              </a:rPr>
              <a:t>(‘Ca</a:t>
            </a:r>
            <a:r>
              <a:rPr sz="2200" spc="-110" dirty="0">
                <a:solidFill>
                  <a:srgbClr val="DF5227"/>
                </a:solidFill>
                <a:latin typeface="Trebuchet MS"/>
                <a:cs typeface="Trebuchet MS"/>
              </a:rPr>
              <a:t>t</a:t>
            </a:r>
            <a:r>
              <a:rPr sz="2200" spc="-120" dirty="0">
                <a:solidFill>
                  <a:srgbClr val="DF5227"/>
                </a:solidFill>
                <a:latin typeface="Trebuchet MS"/>
                <a:cs typeface="Trebuchet MS"/>
              </a:rPr>
              <a:t>’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)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200" spc="-90" dirty="0">
                <a:solidFill>
                  <a:srgbClr val="DF5227"/>
                </a:solidFill>
                <a:latin typeface="Trebuchet MS"/>
                <a:cs typeface="Trebuchet MS"/>
              </a:rPr>
              <a:t>Pu</a:t>
            </a:r>
            <a:r>
              <a:rPr sz="2200" spc="-95" dirty="0">
                <a:solidFill>
                  <a:srgbClr val="DF5227"/>
                </a:solidFill>
                <a:latin typeface="Trebuchet MS"/>
                <a:cs typeface="Trebuchet MS"/>
              </a:rPr>
              <a:t>s</a:t>
            </a:r>
            <a:r>
              <a:rPr sz="2200" spc="-90" dirty="0">
                <a:solidFill>
                  <a:srgbClr val="DF5227"/>
                </a:solidFill>
                <a:latin typeface="Trebuchet MS"/>
                <a:cs typeface="Trebuchet MS"/>
              </a:rPr>
              <a:t>h</a:t>
            </a:r>
            <a:r>
              <a:rPr sz="2200" spc="-95" dirty="0">
                <a:solidFill>
                  <a:srgbClr val="DF5227"/>
                </a:solidFill>
                <a:latin typeface="Trebuchet MS"/>
                <a:cs typeface="Trebuchet MS"/>
              </a:rPr>
              <a:t>(‘Do</a:t>
            </a:r>
            <a:r>
              <a:rPr sz="2200" spc="-80" dirty="0">
                <a:solidFill>
                  <a:srgbClr val="DF5227"/>
                </a:solidFill>
                <a:latin typeface="Trebuchet MS"/>
                <a:cs typeface="Trebuchet MS"/>
              </a:rPr>
              <a:t>g</a:t>
            </a:r>
            <a:r>
              <a:rPr sz="2200" spc="-85" dirty="0">
                <a:solidFill>
                  <a:srgbClr val="DF5227"/>
                </a:solidFill>
                <a:latin typeface="Trebuchet MS"/>
                <a:cs typeface="Trebuchet MS"/>
              </a:rPr>
              <a:t>’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)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200" spc="-105" dirty="0">
                <a:solidFill>
                  <a:srgbClr val="DF5227"/>
                </a:solidFill>
                <a:latin typeface="Trebuchet MS"/>
                <a:cs typeface="Trebuchet MS"/>
              </a:rPr>
              <a:t>Pop()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200" spc="-105" dirty="0">
                <a:solidFill>
                  <a:srgbClr val="DF5227"/>
                </a:solidFill>
                <a:latin typeface="Trebuchet MS"/>
                <a:cs typeface="Trebuchet MS"/>
              </a:rPr>
              <a:t>Pop()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0608" y="1927860"/>
            <a:ext cx="2133600" cy="5745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65778" y="1994991"/>
            <a:ext cx="6750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28644" y="3538728"/>
            <a:ext cx="2133600" cy="5775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04486" y="3607689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br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28644" y="3041904"/>
            <a:ext cx="2133600" cy="5775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438015" y="3111246"/>
            <a:ext cx="5181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28644" y="2542032"/>
            <a:ext cx="2133600" cy="57454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476115" y="2610358"/>
            <a:ext cx="440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56959" y="2001011"/>
            <a:ext cx="2130551" cy="57607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050151" y="2070353"/>
            <a:ext cx="360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56959" y="3538728"/>
            <a:ext cx="2130551" cy="57759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932803" y="3607689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br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156959" y="3041904"/>
            <a:ext cx="2130551" cy="57759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965950" y="3111246"/>
            <a:ext cx="512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156959" y="2542032"/>
            <a:ext cx="2130551" cy="57454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7004050" y="2610358"/>
            <a:ext cx="440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032747" y="2040635"/>
            <a:ext cx="2130552" cy="576072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9926828" y="2109038"/>
            <a:ext cx="3619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Ca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032747" y="3538728"/>
            <a:ext cx="2130552" cy="577596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9809480" y="3607689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br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032747" y="3041904"/>
            <a:ext cx="2130552" cy="577596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9843007" y="3111246"/>
            <a:ext cx="5181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032747" y="2542032"/>
            <a:ext cx="2130552" cy="574548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9881107" y="2610358"/>
            <a:ext cx="440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105655" y="4579620"/>
            <a:ext cx="2130552" cy="576071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4998465" y="4648961"/>
            <a:ext cx="360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105655" y="6077711"/>
            <a:ext cx="2130552" cy="576072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4881117" y="6147612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br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105655" y="5580888"/>
            <a:ext cx="2132076" cy="577596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4914646" y="5651093"/>
            <a:ext cx="5181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4" name="object 3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105655" y="5079491"/>
            <a:ext cx="2132076" cy="576072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4952746" y="5149722"/>
            <a:ext cx="440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6" name="object 3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566147" y="5109971"/>
            <a:ext cx="2132076" cy="577595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10460228" y="5180457"/>
            <a:ext cx="360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8" name="object 3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110983" y="6108191"/>
            <a:ext cx="2130552" cy="576072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7886445" y="6177483"/>
            <a:ext cx="582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ra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0" name="object 4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110983" y="5611367"/>
            <a:ext cx="2130552" cy="576072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7919973" y="5680964"/>
            <a:ext cx="512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2" name="object 4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110983" y="5109971"/>
            <a:ext cx="2130552" cy="577595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7958073" y="5180457"/>
            <a:ext cx="440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525011" y="1533144"/>
            <a:ext cx="1480185" cy="302260"/>
            <a:chOff x="3525011" y="1533144"/>
            <a:chExt cx="1480185" cy="302260"/>
          </a:xfrm>
        </p:grpSpPr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525011" y="1539240"/>
              <a:ext cx="495300" cy="29565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026407" y="1537716"/>
              <a:ext cx="179832" cy="27584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021835" y="1533144"/>
              <a:ext cx="982980" cy="263651"/>
            </a:xfrm>
            <a:prstGeom prst="rect">
              <a:avLst/>
            </a:prstGeom>
          </p:spPr>
        </p:pic>
      </p:grpSp>
      <p:pic>
        <p:nvPicPr>
          <p:cNvPr id="48" name="object 4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409944" y="1082039"/>
            <a:ext cx="1423416" cy="292608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7101840" y="1434083"/>
            <a:ext cx="449580" cy="499745"/>
            <a:chOff x="7101840" y="1434083"/>
            <a:chExt cx="449580" cy="499745"/>
          </a:xfrm>
        </p:grpSpPr>
        <p:pic>
          <p:nvPicPr>
            <p:cNvPr id="50" name="object 5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471918" y="1836546"/>
              <a:ext cx="79375" cy="97027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7101840" y="1434083"/>
              <a:ext cx="422275" cy="424180"/>
            </a:xfrm>
            <a:custGeom>
              <a:avLst/>
              <a:gdLst/>
              <a:ahLst/>
              <a:cxnLst/>
              <a:rect l="l" t="t" r="r" b="b"/>
              <a:pathLst>
                <a:path w="422275" h="424180">
                  <a:moveTo>
                    <a:pt x="28955" y="0"/>
                  </a:moveTo>
                  <a:lnTo>
                    <a:pt x="0" y="507"/>
                  </a:lnTo>
                  <a:lnTo>
                    <a:pt x="253" y="16510"/>
                  </a:lnTo>
                  <a:lnTo>
                    <a:pt x="1269" y="33019"/>
                  </a:lnTo>
                  <a:lnTo>
                    <a:pt x="10921" y="97662"/>
                  </a:lnTo>
                  <a:lnTo>
                    <a:pt x="29082" y="159512"/>
                  </a:lnTo>
                  <a:lnTo>
                    <a:pt x="54228" y="216407"/>
                  </a:lnTo>
                  <a:lnTo>
                    <a:pt x="85598" y="266064"/>
                  </a:lnTo>
                  <a:lnTo>
                    <a:pt x="112521" y="297941"/>
                  </a:lnTo>
                  <a:lnTo>
                    <a:pt x="141604" y="323595"/>
                  </a:lnTo>
                  <a:lnTo>
                    <a:pt x="184023" y="347090"/>
                  </a:lnTo>
                  <a:lnTo>
                    <a:pt x="228980" y="355980"/>
                  </a:lnTo>
                  <a:lnTo>
                    <a:pt x="249174" y="356869"/>
                  </a:lnTo>
                  <a:lnTo>
                    <a:pt x="267969" y="359410"/>
                  </a:lnTo>
                  <a:lnTo>
                    <a:pt x="321944" y="375792"/>
                  </a:lnTo>
                  <a:lnTo>
                    <a:pt x="369696" y="402970"/>
                  </a:lnTo>
                  <a:lnTo>
                    <a:pt x="393573" y="423671"/>
                  </a:lnTo>
                  <a:lnTo>
                    <a:pt x="392683" y="422020"/>
                  </a:lnTo>
                  <a:lnTo>
                    <a:pt x="405256" y="422020"/>
                  </a:lnTo>
                  <a:lnTo>
                    <a:pt x="421766" y="414781"/>
                  </a:lnTo>
                  <a:lnTo>
                    <a:pt x="369188" y="367664"/>
                  </a:lnTo>
                  <a:lnTo>
                    <a:pt x="332485" y="348741"/>
                  </a:lnTo>
                  <a:lnTo>
                    <a:pt x="292607" y="335152"/>
                  </a:lnTo>
                  <a:lnTo>
                    <a:pt x="250570" y="327913"/>
                  </a:lnTo>
                  <a:lnTo>
                    <a:pt x="221868" y="326643"/>
                  </a:lnTo>
                  <a:lnTo>
                    <a:pt x="212978" y="325374"/>
                  </a:lnTo>
                  <a:lnTo>
                    <a:pt x="168401" y="306831"/>
                  </a:lnTo>
                  <a:lnTo>
                    <a:pt x="133603" y="278002"/>
                  </a:lnTo>
                  <a:lnTo>
                    <a:pt x="94233" y="227583"/>
                  </a:lnTo>
                  <a:lnTo>
                    <a:pt x="67563" y="177673"/>
                  </a:lnTo>
                  <a:lnTo>
                    <a:pt x="46989" y="121919"/>
                  </a:lnTo>
                  <a:lnTo>
                    <a:pt x="33654" y="61975"/>
                  </a:lnTo>
                  <a:lnTo>
                    <a:pt x="29209" y="16001"/>
                  </a:lnTo>
                  <a:lnTo>
                    <a:pt x="28955" y="0"/>
                  </a:lnTo>
                  <a:close/>
                </a:path>
              </a:pathLst>
            </a:custGeom>
            <a:solidFill>
              <a:srgbClr val="6E2E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2" name="object 52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9032747" y="1525524"/>
            <a:ext cx="2130552" cy="576072"/>
          </a:xfrm>
          <a:prstGeom prst="rect">
            <a:avLst/>
          </a:prstGeom>
        </p:spPr>
      </p:pic>
      <p:sp>
        <p:nvSpPr>
          <p:cNvPr id="53" name="object 53"/>
          <p:cNvSpPr txBox="1"/>
          <p:nvPr/>
        </p:nvSpPr>
        <p:spPr>
          <a:xfrm>
            <a:off x="9890252" y="1594230"/>
            <a:ext cx="414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9762743" y="792480"/>
            <a:ext cx="1521460" cy="620395"/>
            <a:chOff x="9762743" y="792480"/>
            <a:chExt cx="1521460" cy="620395"/>
          </a:xfrm>
        </p:grpSpPr>
        <p:pic>
          <p:nvPicPr>
            <p:cNvPr id="55" name="object 5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762743" y="792480"/>
              <a:ext cx="1520952" cy="313944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073639" y="1332611"/>
              <a:ext cx="96774" cy="80137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0142473" y="1130808"/>
              <a:ext cx="423545" cy="252729"/>
            </a:xfrm>
            <a:custGeom>
              <a:avLst/>
              <a:gdLst/>
              <a:ahLst/>
              <a:cxnLst/>
              <a:rect l="l" t="t" r="r" b="b"/>
              <a:pathLst>
                <a:path w="423545" h="252730">
                  <a:moveTo>
                    <a:pt x="409194" y="0"/>
                  </a:moveTo>
                  <a:lnTo>
                    <a:pt x="0" y="227075"/>
                  </a:lnTo>
                  <a:lnTo>
                    <a:pt x="13970" y="252475"/>
                  </a:lnTo>
                  <a:lnTo>
                    <a:pt x="423291" y="25400"/>
                  </a:lnTo>
                  <a:lnTo>
                    <a:pt x="409194" y="0"/>
                  </a:lnTo>
                  <a:close/>
                </a:path>
              </a:pathLst>
            </a:custGeom>
            <a:solidFill>
              <a:srgbClr val="6E2E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8" name="object 58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78863" y="5257800"/>
            <a:ext cx="2130552" cy="577596"/>
          </a:xfrm>
          <a:prstGeom prst="rect">
            <a:avLst/>
          </a:prstGeom>
        </p:spPr>
      </p:pic>
      <p:sp>
        <p:nvSpPr>
          <p:cNvPr id="59" name="object 59"/>
          <p:cNvSpPr txBox="1"/>
          <p:nvPr/>
        </p:nvSpPr>
        <p:spPr>
          <a:xfrm>
            <a:off x="2433573" y="5328666"/>
            <a:ext cx="414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2284476" y="4539996"/>
            <a:ext cx="681355" cy="302260"/>
            <a:chOff x="2284476" y="4539996"/>
            <a:chExt cx="681355" cy="302260"/>
          </a:xfrm>
        </p:grpSpPr>
        <p:pic>
          <p:nvPicPr>
            <p:cNvPr id="61" name="object 6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284476" y="4546092"/>
              <a:ext cx="496824" cy="295656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785872" y="4544568"/>
              <a:ext cx="179831" cy="277368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2785872" y="4544568"/>
              <a:ext cx="156845" cy="254635"/>
            </a:xfrm>
            <a:custGeom>
              <a:avLst/>
              <a:gdLst/>
              <a:ahLst/>
              <a:cxnLst/>
              <a:rect l="l" t="t" r="r" b="b"/>
              <a:pathLst>
                <a:path w="156844" h="254635">
                  <a:moveTo>
                    <a:pt x="72390" y="17653"/>
                  </a:moveTo>
                  <a:lnTo>
                    <a:pt x="53340" y="0"/>
                  </a:lnTo>
                  <a:lnTo>
                    <a:pt x="50292" y="2667"/>
                  </a:lnTo>
                  <a:lnTo>
                    <a:pt x="39243" y="14351"/>
                  </a:lnTo>
                  <a:lnTo>
                    <a:pt x="9779" y="67945"/>
                  </a:lnTo>
                  <a:lnTo>
                    <a:pt x="635" y="110871"/>
                  </a:lnTo>
                  <a:lnTo>
                    <a:pt x="0" y="127127"/>
                  </a:lnTo>
                  <a:lnTo>
                    <a:pt x="127" y="135509"/>
                  </a:lnTo>
                  <a:lnTo>
                    <a:pt x="19812" y="210185"/>
                  </a:lnTo>
                  <a:lnTo>
                    <a:pt x="50292" y="251841"/>
                  </a:lnTo>
                  <a:lnTo>
                    <a:pt x="53340" y="254381"/>
                  </a:lnTo>
                  <a:lnTo>
                    <a:pt x="72390" y="236855"/>
                  </a:lnTo>
                  <a:lnTo>
                    <a:pt x="67056" y="231013"/>
                  </a:lnTo>
                  <a:lnTo>
                    <a:pt x="61849" y="224409"/>
                  </a:lnTo>
                  <a:lnTo>
                    <a:pt x="41529" y="186055"/>
                  </a:lnTo>
                  <a:lnTo>
                    <a:pt x="32893" y="146050"/>
                  </a:lnTo>
                  <a:lnTo>
                    <a:pt x="32004" y="127127"/>
                  </a:lnTo>
                  <a:lnTo>
                    <a:pt x="32258" y="117602"/>
                  </a:lnTo>
                  <a:lnTo>
                    <a:pt x="39116" y="75692"/>
                  </a:lnTo>
                  <a:lnTo>
                    <a:pt x="57150" y="37084"/>
                  </a:lnTo>
                  <a:lnTo>
                    <a:pt x="72390" y="17653"/>
                  </a:lnTo>
                  <a:close/>
                </a:path>
                <a:path w="156844" h="254635">
                  <a:moveTo>
                    <a:pt x="156464" y="127127"/>
                  </a:moveTo>
                  <a:lnTo>
                    <a:pt x="148844" y="74549"/>
                  </a:lnTo>
                  <a:lnTo>
                    <a:pt x="132969" y="37084"/>
                  </a:lnTo>
                  <a:lnTo>
                    <a:pt x="109601" y="5969"/>
                  </a:lnTo>
                  <a:lnTo>
                    <a:pt x="103251" y="0"/>
                  </a:lnTo>
                  <a:lnTo>
                    <a:pt x="84201" y="17653"/>
                  </a:lnTo>
                  <a:lnTo>
                    <a:pt x="89535" y="23495"/>
                  </a:lnTo>
                  <a:lnTo>
                    <a:pt x="94615" y="29972"/>
                  </a:lnTo>
                  <a:lnTo>
                    <a:pt x="115062" y="68453"/>
                  </a:lnTo>
                  <a:lnTo>
                    <a:pt x="123698" y="108458"/>
                  </a:lnTo>
                  <a:lnTo>
                    <a:pt x="124587" y="127127"/>
                  </a:lnTo>
                  <a:lnTo>
                    <a:pt x="124333" y="136779"/>
                  </a:lnTo>
                  <a:lnTo>
                    <a:pt x="117348" y="178689"/>
                  </a:lnTo>
                  <a:lnTo>
                    <a:pt x="99441" y="217297"/>
                  </a:lnTo>
                  <a:lnTo>
                    <a:pt x="84201" y="236855"/>
                  </a:lnTo>
                  <a:lnTo>
                    <a:pt x="103251" y="254381"/>
                  </a:lnTo>
                  <a:lnTo>
                    <a:pt x="129032" y="223774"/>
                  </a:lnTo>
                  <a:lnTo>
                    <a:pt x="146812" y="186436"/>
                  </a:lnTo>
                  <a:lnTo>
                    <a:pt x="155829" y="143510"/>
                  </a:lnTo>
                  <a:lnTo>
                    <a:pt x="156464" y="127127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785872" y="4544568"/>
              <a:ext cx="156845" cy="254635"/>
            </a:xfrm>
            <a:custGeom>
              <a:avLst/>
              <a:gdLst/>
              <a:ahLst/>
              <a:cxnLst/>
              <a:rect l="l" t="t" r="r" b="b"/>
              <a:pathLst>
                <a:path w="156844" h="254635">
                  <a:moveTo>
                    <a:pt x="103250" y="0"/>
                  </a:moveTo>
                  <a:lnTo>
                    <a:pt x="129031" y="30733"/>
                  </a:lnTo>
                  <a:lnTo>
                    <a:pt x="146811" y="67944"/>
                  </a:lnTo>
                  <a:lnTo>
                    <a:pt x="155828" y="110870"/>
                  </a:lnTo>
                  <a:lnTo>
                    <a:pt x="156463" y="127126"/>
                  </a:lnTo>
                  <a:lnTo>
                    <a:pt x="156336" y="135508"/>
                  </a:lnTo>
                  <a:lnTo>
                    <a:pt x="136778" y="210184"/>
                  </a:lnTo>
                  <a:lnTo>
                    <a:pt x="103250" y="254380"/>
                  </a:lnTo>
                  <a:lnTo>
                    <a:pt x="84200" y="236854"/>
                  </a:lnTo>
                  <a:lnTo>
                    <a:pt x="89534" y="231012"/>
                  </a:lnTo>
                  <a:lnTo>
                    <a:pt x="94614" y="224408"/>
                  </a:lnTo>
                  <a:lnTo>
                    <a:pt x="115061" y="186054"/>
                  </a:lnTo>
                  <a:lnTo>
                    <a:pt x="123697" y="146049"/>
                  </a:lnTo>
                  <a:lnTo>
                    <a:pt x="124586" y="127126"/>
                  </a:lnTo>
                  <a:lnTo>
                    <a:pt x="124332" y="117601"/>
                  </a:lnTo>
                  <a:lnTo>
                    <a:pt x="117347" y="75691"/>
                  </a:lnTo>
                  <a:lnTo>
                    <a:pt x="99567" y="37210"/>
                  </a:lnTo>
                  <a:lnTo>
                    <a:pt x="84200" y="17652"/>
                  </a:lnTo>
                  <a:lnTo>
                    <a:pt x="103250" y="0"/>
                  </a:lnTo>
                  <a:close/>
                </a:path>
                <a:path w="156844" h="254635">
                  <a:moveTo>
                    <a:pt x="53339" y="0"/>
                  </a:moveTo>
                  <a:lnTo>
                    <a:pt x="72389" y="17652"/>
                  </a:lnTo>
                  <a:lnTo>
                    <a:pt x="67055" y="23494"/>
                  </a:lnTo>
                  <a:lnTo>
                    <a:pt x="61848" y="29971"/>
                  </a:lnTo>
                  <a:lnTo>
                    <a:pt x="41528" y="68452"/>
                  </a:lnTo>
                  <a:lnTo>
                    <a:pt x="32892" y="108457"/>
                  </a:lnTo>
                  <a:lnTo>
                    <a:pt x="32003" y="127126"/>
                  </a:lnTo>
                  <a:lnTo>
                    <a:pt x="32257" y="136778"/>
                  </a:lnTo>
                  <a:lnTo>
                    <a:pt x="39115" y="178688"/>
                  </a:lnTo>
                  <a:lnTo>
                    <a:pt x="57022" y="217169"/>
                  </a:lnTo>
                  <a:lnTo>
                    <a:pt x="72389" y="236854"/>
                  </a:lnTo>
                  <a:lnTo>
                    <a:pt x="53339" y="254380"/>
                  </a:lnTo>
                  <a:lnTo>
                    <a:pt x="50291" y="251840"/>
                  </a:lnTo>
                  <a:lnTo>
                    <a:pt x="46989" y="248411"/>
                  </a:lnTo>
                  <a:lnTo>
                    <a:pt x="43179" y="244347"/>
                  </a:lnTo>
                  <a:lnTo>
                    <a:pt x="39242" y="240156"/>
                  </a:lnTo>
                  <a:lnTo>
                    <a:pt x="35432" y="235203"/>
                  </a:lnTo>
                  <a:lnTo>
                    <a:pt x="31495" y="229488"/>
                  </a:lnTo>
                  <a:lnTo>
                    <a:pt x="27431" y="223773"/>
                  </a:lnTo>
                  <a:lnTo>
                    <a:pt x="9778" y="186435"/>
                  </a:lnTo>
                  <a:lnTo>
                    <a:pt x="634" y="143509"/>
                  </a:lnTo>
                  <a:lnTo>
                    <a:pt x="0" y="127126"/>
                  </a:lnTo>
                  <a:lnTo>
                    <a:pt x="126" y="118871"/>
                  </a:lnTo>
                  <a:lnTo>
                    <a:pt x="7746" y="74548"/>
                  </a:lnTo>
                  <a:lnTo>
                    <a:pt x="23621" y="37083"/>
                  </a:lnTo>
                  <a:lnTo>
                    <a:pt x="43179" y="10159"/>
                  </a:lnTo>
                  <a:lnTo>
                    <a:pt x="46989" y="5968"/>
                  </a:lnTo>
                  <a:lnTo>
                    <a:pt x="50291" y="2666"/>
                  </a:lnTo>
                  <a:lnTo>
                    <a:pt x="53339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3156204" y="4392167"/>
            <a:ext cx="1783080" cy="704215"/>
            <a:chOff x="3156204" y="4392167"/>
            <a:chExt cx="1783080" cy="704215"/>
          </a:xfrm>
        </p:grpSpPr>
        <p:pic>
          <p:nvPicPr>
            <p:cNvPr id="66" name="object 6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156204" y="5002910"/>
              <a:ext cx="85470" cy="93218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3174365" y="4392167"/>
              <a:ext cx="1764664" cy="621665"/>
            </a:xfrm>
            <a:custGeom>
              <a:avLst/>
              <a:gdLst/>
              <a:ahLst/>
              <a:cxnLst/>
              <a:rect l="l" t="t" r="r" b="b"/>
              <a:pathLst>
                <a:path w="1764664" h="621664">
                  <a:moveTo>
                    <a:pt x="1764538" y="28956"/>
                  </a:moveTo>
                  <a:lnTo>
                    <a:pt x="1764157" y="0"/>
                  </a:lnTo>
                  <a:lnTo>
                    <a:pt x="1600200" y="2032"/>
                  </a:lnTo>
                  <a:lnTo>
                    <a:pt x="1437386" y="7747"/>
                  </a:lnTo>
                  <a:lnTo>
                    <a:pt x="1277112" y="17018"/>
                  </a:lnTo>
                  <a:lnTo>
                    <a:pt x="1120648" y="29718"/>
                  </a:lnTo>
                  <a:lnTo>
                    <a:pt x="1044194" y="37211"/>
                  </a:lnTo>
                  <a:lnTo>
                    <a:pt x="969137" y="45466"/>
                  </a:lnTo>
                  <a:lnTo>
                    <a:pt x="895858" y="54356"/>
                  </a:lnTo>
                  <a:lnTo>
                    <a:pt x="824357" y="63754"/>
                  </a:lnTo>
                  <a:lnTo>
                    <a:pt x="754634" y="73914"/>
                  </a:lnTo>
                  <a:lnTo>
                    <a:pt x="687070" y="84709"/>
                  </a:lnTo>
                  <a:lnTo>
                    <a:pt x="621538" y="96139"/>
                  </a:lnTo>
                  <a:lnTo>
                    <a:pt x="558673" y="108077"/>
                  </a:lnTo>
                  <a:lnTo>
                    <a:pt x="498348" y="120523"/>
                  </a:lnTo>
                  <a:lnTo>
                    <a:pt x="440563" y="133223"/>
                  </a:lnTo>
                  <a:lnTo>
                    <a:pt x="385572" y="146685"/>
                  </a:lnTo>
                  <a:lnTo>
                    <a:pt x="333756" y="160528"/>
                  </a:lnTo>
                  <a:lnTo>
                    <a:pt x="285115" y="174625"/>
                  </a:lnTo>
                  <a:lnTo>
                    <a:pt x="239776" y="189103"/>
                  </a:lnTo>
                  <a:lnTo>
                    <a:pt x="197866" y="203962"/>
                  </a:lnTo>
                  <a:lnTo>
                    <a:pt x="159639" y="219202"/>
                  </a:lnTo>
                  <a:lnTo>
                    <a:pt x="94488" y="250698"/>
                  </a:lnTo>
                  <a:lnTo>
                    <a:pt x="45339" y="283337"/>
                  </a:lnTo>
                  <a:lnTo>
                    <a:pt x="11811" y="319913"/>
                  </a:lnTo>
                  <a:lnTo>
                    <a:pt x="0" y="358648"/>
                  </a:lnTo>
                  <a:lnTo>
                    <a:pt x="635" y="423672"/>
                  </a:lnTo>
                  <a:lnTo>
                    <a:pt x="2413" y="486283"/>
                  </a:lnTo>
                  <a:lnTo>
                    <a:pt x="4953" y="544703"/>
                  </a:lnTo>
                  <a:lnTo>
                    <a:pt x="8255" y="597281"/>
                  </a:lnTo>
                  <a:lnTo>
                    <a:pt x="11176" y="621157"/>
                  </a:lnTo>
                  <a:lnTo>
                    <a:pt x="39751" y="615823"/>
                  </a:lnTo>
                  <a:lnTo>
                    <a:pt x="37211" y="595249"/>
                  </a:lnTo>
                  <a:lnTo>
                    <a:pt x="35433" y="570230"/>
                  </a:lnTo>
                  <a:lnTo>
                    <a:pt x="32385" y="515112"/>
                  </a:lnTo>
                  <a:lnTo>
                    <a:pt x="30353" y="454660"/>
                  </a:lnTo>
                  <a:lnTo>
                    <a:pt x="29083" y="361569"/>
                  </a:lnTo>
                  <a:lnTo>
                    <a:pt x="29083" y="359918"/>
                  </a:lnTo>
                  <a:lnTo>
                    <a:pt x="30734" y="349123"/>
                  </a:lnTo>
                  <a:lnTo>
                    <a:pt x="30988" y="347345"/>
                  </a:lnTo>
                  <a:lnTo>
                    <a:pt x="32004" y="345313"/>
                  </a:lnTo>
                  <a:lnTo>
                    <a:pt x="36449" y="335788"/>
                  </a:lnTo>
                  <a:lnTo>
                    <a:pt x="37084" y="334391"/>
                  </a:lnTo>
                  <a:lnTo>
                    <a:pt x="38100" y="333121"/>
                  </a:lnTo>
                  <a:lnTo>
                    <a:pt x="46863" y="321437"/>
                  </a:lnTo>
                  <a:lnTo>
                    <a:pt x="46990" y="321437"/>
                  </a:lnTo>
                  <a:lnTo>
                    <a:pt x="47498" y="320929"/>
                  </a:lnTo>
                  <a:lnTo>
                    <a:pt x="107823" y="276352"/>
                  </a:lnTo>
                  <a:lnTo>
                    <a:pt x="170180" y="246126"/>
                  </a:lnTo>
                  <a:lnTo>
                    <a:pt x="207391" y="231267"/>
                  </a:lnTo>
                  <a:lnTo>
                    <a:pt x="248539" y="216662"/>
                  </a:lnTo>
                  <a:lnTo>
                    <a:pt x="293116" y="202311"/>
                  </a:lnTo>
                  <a:lnTo>
                    <a:pt x="341249" y="188341"/>
                  </a:lnTo>
                  <a:lnTo>
                    <a:pt x="392430" y="174625"/>
                  </a:lnTo>
                  <a:lnTo>
                    <a:pt x="446786" y="161544"/>
                  </a:lnTo>
                  <a:lnTo>
                    <a:pt x="504190" y="148844"/>
                  </a:lnTo>
                  <a:lnTo>
                    <a:pt x="564007" y="136525"/>
                  </a:lnTo>
                  <a:lnTo>
                    <a:pt x="626618" y="124587"/>
                  </a:lnTo>
                  <a:lnTo>
                    <a:pt x="691642" y="113284"/>
                  </a:lnTo>
                  <a:lnTo>
                    <a:pt x="758825" y="102616"/>
                  </a:lnTo>
                  <a:lnTo>
                    <a:pt x="828167" y="92456"/>
                  </a:lnTo>
                  <a:lnTo>
                    <a:pt x="899287" y="82931"/>
                  </a:lnTo>
                  <a:lnTo>
                    <a:pt x="972312" y="74041"/>
                  </a:lnTo>
                  <a:lnTo>
                    <a:pt x="1046988" y="65913"/>
                  </a:lnTo>
                  <a:lnTo>
                    <a:pt x="1122934" y="58420"/>
                  </a:lnTo>
                  <a:lnTo>
                    <a:pt x="1278763" y="45974"/>
                  </a:lnTo>
                  <a:lnTo>
                    <a:pt x="1438402" y="36703"/>
                  </a:lnTo>
                  <a:lnTo>
                    <a:pt x="1600581" y="30988"/>
                  </a:lnTo>
                  <a:lnTo>
                    <a:pt x="1764538" y="28956"/>
                  </a:lnTo>
                  <a:close/>
                </a:path>
              </a:pathLst>
            </a:custGeom>
            <a:solidFill>
              <a:srgbClr val="6E2E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8660892" y="4297679"/>
            <a:ext cx="681355" cy="299085"/>
            <a:chOff x="8660892" y="4297679"/>
            <a:chExt cx="681355" cy="299085"/>
          </a:xfrm>
        </p:grpSpPr>
        <p:pic>
          <p:nvPicPr>
            <p:cNvPr id="69" name="object 6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660892" y="4302251"/>
              <a:ext cx="496824" cy="294131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162288" y="4302251"/>
              <a:ext cx="179831" cy="275844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9162288" y="4302251"/>
              <a:ext cx="156845" cy="254635"/>
            </a:xfrm>
            <a:custGeom>
              <a:avLst/>
              <a:gdLst/>
              <a:ahLst/>
              <a:cxnLst/>
              <a:rect l="l" t="t" r="r" b="b"/>
              <a:pathLst>
                <a:path w="156845" h="254635">
                  <a:moveTo>
                    <a:pt x="72263" y="17526"/>
                  </a:moveTo>
                  <a:lnTo>
                    <a:pt x="53213" y="0"/>
                  </a:lnTo>
                  <a:lnTo>
                    <a:pt x="50292" y="2540"/>
                  </a:lnTo>
                  <a:lnTo>
                    <a:pt x="39243" y="14224"/>
                  </a:lnTo>
                  <a:lnTo>
                    <a:pt x="17018" y="49784"/>
                  </a:lnTo>
                  <a:lnTo>
                    <a:pt x="4064" y="88265"/>
                  </a:lnTo>
                  <a:lnTo>
                    <a:pt x="0" y="127127"/>
                  </a:lnTo>
                  <a:lnTo>
                    <a:pt x="127" y="135382"/>
                  </a:lnTo>
                  <a:lnTo>
                    <a:pt x="7620" y="179832"/>
                  </a:lnTo>
                  <a:lnTo>
                    <a:pt x="23495" y="217297"/>
                  </a:lnTo>
                  <a:lnTo>
                    <a:pt x="46863" y="248412"/>
                  </a:lnTo>
                  <a:lnTo>
                    <a:pt x="53213" y="254381"/>
                  </a:lnTo>
                  <a:lnTo>
                    <a:pt x="72263" y="236855"/>
                  </a:lnTo>
                  <a:lnTo>
                    <a:pt x="66929" y="230886"/>
                  </a:lnTo>
                  <a:lnTo>
                    <a:pt x="61849" y="224409"/>
                  </a:lnTo>
                  <a:lnTo>
                    <a:pt x="41529" y="185928"/>
                  </a:lnTo>
                  <a:lnTo>
                    <a:pt x="32766" y="145923"/>
                  </a:lnTo>
                  <a:lnTo>
                    <a:pt x="32004" y="127127"/>
                  </a:lnTo>
                  <a:lnTo>
                    <a:pt x="32258" y="117602"/>
                  </a:lnTo>
                  <a:lnTo>
                    <a:pt x="39116" y="75692"/>
                  </a:lnTo>
                  <a:lnTo>
                    <a:pt x="57023" y="37084"/>
                  </a:lnTo>
                  <a:lnTo>
                    <a:pt x="72263" y="17526"/>
                  </a:lnTo>
                  <a:close/>
                </a:path>
                <a:path w="156845" h="254635">
                  <a:moveTo>
                    <a:pt x="156464" y="127127"/>
                  </a:moveTo>
                  <a:lnTo>
                    <a:pt x="150622" y="81280"/>
                  </a:lnTo>
                  <a:lnTo>
                    <a:pt x="136652" y="44323"/>
                  </a:lnTo>
                  <a:lnTo>
                    <a:pt x="109474" y="5969"/>
                  </a:lnTo>
                  <a:lnTo>
                    <a:pt x="103124" y="0"/>
                  </a:lnTo>
                  <a:lnTo>
                    <a:pt x="84074" y="17526"/>
                  </a:lnTo>
                  <a:lnTo>
                    <a:pt x="89408" y="23368"/>
                  </a:lnTo>
                  <a:lnTo>
                    <a:pt x="94615" y="29972"/>
                  </a:lnTo>
                  <a:lnTo>
                    <a:pt x="114935" y="68453"/>
                  </a:lnTo>
                  <a:lnTo>
                    <a:pt x="123571" y="108331"/>
                  </a:lnTo>
                  <a:lnTo>
                    <a:pt x="124460" y="127127"/>
                  </a:lnTo>
                  <a:lnTo>
                    <a:pt x="124206" y="136779"/>
                  </a:lnTo>
                  <a:lnTo>
                    <a:pt x="117348" y="178689"/>
                  </a:lnTo>
                  <a:lnTo>
                    <a:pt x="99314" y="217297"/>
                  </a:lnTo>
                  <a:lnTo>
                    <a:pt x="84074" y="236855"/>
                  </a:lnTo>
                  <a:lnTo>
                    <a:pt x="103124" y="254381"/>
                  </a:lnTo>
                  <a:lnTo>
                    <a:pt x="129032" y="223774"/>
                  </a:lnTo>
                  <a:lnTo>
                    <a:pt x="146685" y="186436"/>
                  </a:lnTo>
                  <a:lnTo>
                    <a:pt x="155829" y="143383"/>
                  </a:lnTo>
                  <a:lnTo>
                    <a:pt x="156464" y="127127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162288" y="4302251"/>
              <a:ext cx="156845" cy="254635"/>
            </a:xfrm>
            <a:custGeom>
              <a:avLst/>
              <a:gdLst/>
              <a:ahLst/>
              <a:cxnLst/>
              <a:rect l="l" t="t" r="r" b="b"/>
              <a:pathLst>
                <a:path w="156845" h="254635">
                  <a:moveTo>
                    <a:pt x="103123" y="0"/>
                  </a:moveTo>
                  <a:lnTo>
                    <a:pt x="129031" y="30606"/>
                  </a:lnTo>
                  <a:lnTo>
                    <a:pt x="146684" y="67945"/>
                  </a:lnTo>
                  <a:lnTo>
                    <a:pt x="155828" y="110871"/>
                  </a:lnTo>
                  <a:lnTo>
                    <a:pt x="156463" y="127127"/>
                  </a:lnTo>
                  <a:lnTo>
                    <a:pt x="156336" y="135381"/>
                  </a:lnTo>
                  <a:lnTo>
                    <a:pt x="150621" y="173100"/>
                  </a:lnTo>
                  <a:lnTo>
                    <a:pt x="136651" y="210058"/>
                  </a:lnTo>
                  <a:lnTo>
                    <a:pt x="113410" y="244221"/>
                  </a:lnTo>
                  <a:lnTo>
                    <a:pt x="103123" y="254381"/>
                  </a:lnTo>
                  <a:lnTo>
                    <a:pt x="84073" y="236855"/>
                  </a:lnTo>
                  <a:lnTo>
                    <a:pt x="89407" y="230886"/>
                  </a:lnTo>
                  <a:lnTo>
                    <a:pt x="94614" y="224409"/>
                  </a:lnTo>
                  <a:lnTo>
                    <a:pt x="114934" y="185928"/>
                  </a:lnTo>
                  <a:lnTo>
                    <a:pt x="123570" y="145923"/>
                  </a:lnTo>
                  <a:lnTo>
                    <a:pt x="124459" y="127127"/>
                  </a:lnTo>
                  <a:lnTo>
                    <a:pt x="124205" y="117602"/>
                  </a:lnTo>
                  <a:lnTo>
                    <a:pt x="117347" y="75692"/>
                  </a:lnTo>
                  <a:lnTo>
                    <a:pt x="99440" y="37211"/>
                  </a:lnTo>
                  <a:lnTo>
                    <a:pt x="84073" y="17525"/>
                  </a:lnTo>
                  <a:lnTo>
                    <a:pt x="103123" y="0"/>
                  </a:lnTo>
                  <a:close/>
                </a:path>
                <a:path w="156845" h="254635">
                  <a:moveTo>
                    <a:pt x="53212" y="0"/>
                  </a:moveTo>
                  <a:lnTo>
                    <a:pt x="72262" y="17525"/>
                  </a:lnTo>
                  <a:lnTo>
                    <a:pt x="66928" y="23368"/>
                  </a:lnTo>
                  <a:lnTo>
                    <a:pt x="61848" y="29972"/>
                  </a:lnTo>
                  <a:lnTo>
                    <a:pt x="41528" y="68453"/>
                  </a:lnTo>
                  <a:lnTo>
                    <a:pt x="32765" y="108331"/>
                  </a:lnTo>
                  <a:lnTo>
                    <a:pt x="32003" y="127127"/>
                  </a:lnTo>
                  <a:lnTo>
                    <a:pt x="32257" y="136779"/>
                  </a:lnTo>
                  <a:lnTo>
                    <a:pt x="39115" y="178689"/>
                  </a:lnTo>
                  <a:lnTo>
                    <a:pt x="56895" y="217170"/>
                  </a:lnTo>
                  <a:lnTo>
                    <a:pt x="72262" y="236855"/>
                  </a:lnTo>
                  <a:lnTo>
                    <a:pt x="53212" y="254381"/>
                  </a:lnTo>
                  <a:lnTo>
                    <a:pt x="50291" y="251841"/>
                  </a:lnTo>
                  <a:lnTo>
                    <a:pt x="46862" y="248412"/>
                  </a:lnTo>
                  <a:lnTo>
                    <a:pt x="43052" y="244221"/>
                  </a:lnTo>
                  <a:lnTo>
                    <a:pt x="39242" y="240030"/>
                  </a:lnTo>
                  <a:lnTo>
                    <a:pt x="17017" y="204597"/>
                  </a:lnTo>
                  <a:lnTo>
                    <a:pt x="4063" y="165989"/>
                  </a:lnTo>
                  <a:lnTo>
                    <a:pt x="0" y="127127"/>
                  </a:lnTo>
                  <a:lnTo>
                    <a:pt x="126" y="118872"/>
                  </a:lnTo>
                  <a:lnTo>
                    <a:pt x="19684" y="44323"/>
                  </a:lnTo>
                  <a:lnTo>
                    <a:pt x="43052" y="10160"/>
                  </a:lnTo>
                  <a:lnTo>
                    <a:pt x="50291" y="2540"/>
                  </a:lnTo>
                  <a:lnTo>
                    <a:pt x="53212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" name="object 73"/>
          <p:cNvGrpSpPr/>
          <p:nvPr/>
        </p:nvGrpSpPr>
        <p:grpSpPr>
          <a:xfrm>
            <a:off x="8386571" y="4978908"/>
            <a:ext cx="1929130" cy="79375"/>
            <a:chOff x="8386571" y="4978908"/>
            <a:chExt cx="1929130" cy="79375"/>
          </a:xfrm>
        </p:grpSpPr>
        <p:pic>
          <p:nvPicPr>
            <p:cNvPr id="74" name="object 7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0218673" y="4978908"/>
              <a:ext cx="97027" cy="78867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8386571" y="4986528"/>
              <a:ext cx="1854200" cy="49530"/>
            </a:xfrm>
            <a:custGeom>
              <a:avLst/>
              <a:gdLst/>
              <a:ahLst/>
              <a:cxnLst/>
              <a:rect l="l" t="t" r="r" b="b"/>
              <a:pathLst>
                <a:path w="1854200" h="49529">
                  <a:moveTo>
                    <a:pt x="0" y="0"/>
                  </a:moveTo>
                  <a:lnTo>
                    <a:pt x="0" y="28702"/>
                  </a:lnTo>
                  <a:lnTo>
                    <a:pt x="1813178" y="45085"/>
                  </a:lnTo>
                  <a:lnTo>
                    <a:pt x="1841753" y="49149"/>
                  </a:lnTo>
                  <a:lnTo>
                    <a:pt x="1853819" y="21844"/>
                  </a:lnTo>
                  <a:lnTo>
                    <a:pt x="1813941" y="165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2E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10859769" y="6291478"/>
            <a:ext cx="105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F5227"/>
                </a:solidFill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40739"/>
            <a:ext cx="27133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Applications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460" y="1892325"/>
            <a:ext cx="6235700" cy="1926589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05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spc="-15" dirty="0">
                <a:solidFill>
                  <a:srgbClr val="DF5227"/>
                </a:solidFill>
                <a:latin typeface="Trebuchet MS"/>
                <a:cs typeface="Trebuchet MS"/>
              </a:rPr>
              <a:t>U</a:t>
            </a:r>
            <a:r>
              <a:rPr sz="2200" spc="-20" dirty="0">
                <a:solidFill>
                  <a:srgbClr val="DF5227"/>
                </a:solidFill>
                <a:latin typeface="Trebuchet MS"/>
                <a:cs typeface="Trebuchet MS"/>
              </a:rPr>
              <a:t>nd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o</a:t>
            </a:r>
            <a:r>
              <a:rPr sz="2200" spc="-26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65" dirty="0">
                <a:solidFill>
                  <a:srgbClr val="DF5227"/>
                </a:solidFill>
                <a:latin typeface="Trebuchet MS"/>
                <a:cs typeface="Trebuchet MS"/>
              </a:rPr>
              <a:t>mec</a:t>
            </a:r>
            <a:r>
              <a:rPr sz="2200" spc="-70" dirty="0">
                <a:solidFill>
                  <a:srgbClr val="DF5227"/>
                </a:solidFill>
                <a:latin typeface="Trebuchet MS"/>
                <a:cs typeface="Trebuchet MS"/>
              </a:rPr>
              <a:t>hanis</a:t>
            </a:r>
            <a:r>
              <a:rPr sz="2200" spc="-65" dirty="0">
                <a:solidFill>
                  <a:srgbClr val="DF5227"/>
                </a:solidFill>
                <a:latin typeface="Trebuchet MS"/>
                <a:cs typeface="Trebuchet MS"/>
              </a:rPr>
              <a:t>m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s</a:t>
            </a:r>
            <a:r>
              <a:rPr sz="2200" spc="-22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95" dirty="0">
                <a:solidFill>
                  <a:srgbClr val="DF5227"/>
                </a:solidFill>
                <a:latin typeface="Trebuchet MS"/>
                <a:cs typeface="Trebuchet MS"/>
              </a:rPr>
              <a:t>i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n</a:t>
            </a:r>
            <a:r>
              <a:rPr sz="2200" spc="-30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110" dirty="0">
                <a:solidFill>
                  <a:srgbClr val="DF5227"/>
                </a:solidFill>
                <a:latin typeface="Trebuchet MS"/>
                <a:cs typeface="Trebuchet MS"/>
              </a:rPr>
              <a:t>t</a:t>
            </a:r>
            <a:r>
              <a:rPr sz="2200" spc="-114" dirty="0">
                <a:solidFill>
                  <a:srgbClr val="DF5227"/>
                </a:solidFill>
                <a:latin typeface="Trebuchet MS"/>
                <a:cs typeface="Trebuchet MS"/>
              </a:rPr>
              <a:t>e</a:t>
            </a:r>
            <a:r>
              <a:rPr sz="2200" spc="-110" dirty="0">
                <a:solidFill>
                  <a:srgbClr val="DF5227"/>
                </a:solidFill>
                <a:latin typeface="Trebuchet MS"/>
                <a:cs typeface="Trebuchet MS"/>
              </a:rPr>
              <a:t>x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t</a:t>
            </a:r>
            <a:r>
              <a:rPr sz="2200" spc="-35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100" dirty="0">
                <a:solidFill>
                  <a:srgbClr val="DF5227"/>
                </a:solidFill>
                <a:latin typeface="Trebuchet MS"/>
                <a:cs typeface="Trebuchet MS"/>
              </a:rPr>
              <a:t>ed</a:t>
            </a:r>
            <a:r>
              <a:rPr sz="2200" spc="-105" dirty="0">
                <a:solidFill>
                  <a:srgbClr val="DF5227"/>
                </a:solidFill>
                <a:latin typeface="Trebuchet MS"/>
                <a:cs typeface="Trebuchet MS"/>
              </a:rPr>
              <a:t>i</a:t>
            </a:r>
            <a:r>
              <a:rPr sz="2200" spc="-100" dirty="0">
                <a:solidFill>
                  <a:srgbClr val="DF5227"/>
                </a:solidFill>
                <a:latin typeface="Trebuchet MS"/>
                <a:cs typeface="Trebuchet MS"/>
              </a:rPr>
              <a:t>t</a:t>
            </a:r>
            <a:r>
              <a:rPr sz="2200" spc="-105" dirty="0">
                <a:solidFill>
                  <a:srgbClr val="DF5227"/>
                </a:solidFill>
                <a:latin typeface="Trebuchet MS"/>
                <a:cs typeface="Trebuchet MS"/>
              </a:rPr>
              <a:t>ors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.</a:t>
            </a:r>
            <a:endParaRPr sz="2200">
              <a:latin typeface="Trebuchet MS"/>
              <a:cs typeface="Trebuchet MS"/>
            </a:endParaRPr>
          </a:p>
          <a:p>
            <a:pPr marL="195580" indent="-182880">
              <a:lnSpc>
                <a:spcPct val="100000"/>
              </a:lnSpc>
              <a:spcBef>
                <a:spcPts val="1100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spc="-100" dirty="0">
                <a:solidFill>
                  <a:srgbClr val="DF5227"/>
                </a:solidFill>
                <a:latin typeface="Trebuchet MS"/>
                <a:cs typeface="Trebuchet MS"/>
              </a:rPr>
              <a:t>C</a:t>
            </a:r>
            <a:r>
              <a:rPr sz="2200" spc="-95" dirty="0">
                <a:solidFill>
                  <a:srgbClr val="DF5227"/>
                </a:solidFill>
                <a:latin typeface="Trebuchet MS"/>
                <a:cs typeface="Trebuchet MS"/>
              </a:rPr>
              <a:t>o</a:t>
            </a:r>
            <a:r>
              <a:rPr sz="2200" spc="-90" dirty="0">
                <a:solidFill>
                  <a:srgbClr val="DF5227"/>
                </a:solidFill>
                <a:latin typeface="Trebuchet MS"/>
                <a:cs typeface="Trebuchet MS"/>
              </a:rPr>
              <a:t>mp</a:t>
            </a:r>
            <a:r>
              <a:rPr sz="2200" spc="-95" dirty="0">
                <a:solidFill>
                  <a:srgbClr val="DF5227"/>
                </a:solidFill>
                <a:latin typeface="Trebuchet MS"/>
                <a:cs typeface="Trebuchet MS"/>
              </a:rPr>
              <a:t>i</a:t>
            </a:r>
            <a:r>
              <a:rPr sz="2200" spc="-90" dirty="0">
                <a:solidFill>
                  <a:srgbClr val="DF5227"/>
                </a:solidFill>
                <a:latin typeface="Trebuchet MS"/>
                <a:cs typeface="Trebuchet MS"/>
              </a:rPr>
              <a:t>le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r</a:t>
            </a:r>
            <a:r>
              <a:rPr sz="2200" spc="-254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70" dirty="0">
                <a:solidFill>
                  <a:srgbClr val="DF5227"/>
                </a:solidFill>
                <a:latin typeface="Trebuchet MS"/>
                <a:cs typeface="Trebuchet MS"/>
              </a:rPr>
              <a:t>syn</a:t>
            </a:r>
            <a:r>
              <a:rPr sz="2200" spc="-60" dirty="0">
                <a:solidFill>
                  <a:srgbClr val="DF5227"/>
                </a:solidFill>
                <a:latin typeface="Trebuchet MS"/>
                <a:cs typeface="Trebuchet MS"/>
              </a:rPr>
              <a:t>t</a:t>
            </a:r>
            <a:r>
              <a:rPr sz="2200" spc="-70" dirty="0">
                <a:solidFill>
                  <a:srgbClr val="DF5227"/>
                </a:solidFill>
                <a:latin typeface="Trebuchet MS"/>
                <a:cs typeface="Trebuchet MS"/>
              </a:rPr>
              <a:t>a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x</a:t>
            </a:r>
            <a:r>
              <a:rPr sz="2200" spc="-32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90" dirty="0">
                <a:solidFill>
                  <a:srgbClr val="DF5227"/>
                </a:solidFill>
                <a:latin typeface="Trebuchet MS"/>
                <a:cs typeface="Trebuchet MS"/>
              </a:rPr>
              <a:t>f</a:t>
            </a:r>
            <a:r>
              <a:rPr sz="2200" spc="-95" dirty="0">
                <a:solidFill>
                  <a:srgbClr val="DF5227"/>
                </a:solidFill>
                <a:latin typeface="Trebuchet MS"/>
                <a:cs typeface="Trebuchet MS"/>
              </a:rPr>
              <a:t>o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r</a:t>
            </a:r>
            <a:r>
              <a:rPr sz="2200" spc="-31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65" dirty="0">
                <a:solidFill>
                  <a:srgbClr val="DF5227"/>
                </a:solidFill>
                <a:latin typeface="Trebuchet MS"/>
                <a:cs typeface="Trebuchet MS"/>
              </a:rPr>
              <a:t>m</a:t>
            </a:r>
            <a:r>
              <a:rPr sz="2200" spc="-70" dirty="0">
                <a:solidFill>
                  <a:srgbClr val="DF5227"/>
                </a:solidFill>
                <a:latin typeface="Trebuchet MS"/>
                <a:cs typeface="Trebuchet MS"/>
              </a:rPr>
              <a:t>a</a:t>
            </a:r>
            <a:r>
              <a:rPr sz="2200" spc="-60" dirty="0">
                <a:solidFill>
                  <a:srgbClr val="DF5227"/>
                </a:solidFill>
                <a:latin typeface="Trebuchet MS"/>
                <a:cs typeface="Trebuchet MS"/>
              </a:rPr>
              <a:t>t</a:t>
            </a:r>
            <a:r>
              <a:rPr sz="2200" spc="-65" dirty="0">
                <a:solidFill>
                  <a:srgbClr val="DF5227"/>
                </a:solidFill>
                <a:latin typeface="Trebuchet MS"/>
                <a:cs typeface="Trebuchet MS"/>
              </a:rPr>
              <a:t>c</a:t>
            </a:r>
            <a:r>
              <a:rPr sz="2200" spc="-70" dirty="0">
                <a:solidFill>
                  <a:srgbClr val="DF5227"/>
                </a:solidFill>
                <a:latin typeface="Trebuchet MS"/>
                <a:cs typeface="Trebuchet MS"/>
              </a:rPr>
              <a:t>hin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g</a:t>
            </a:r>
            <a:r>
              <a:rPr sz="2200" spc="-29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114" dirty="0">
                <a:solidFill>
                  <a:srgbClr val="DF5227"/>
                </a:solidFill>
                <a:latin typeface="Trebuchet MS"/>
                <a:cs typeface="Trebuchet MS"/>
              </a:rPr>
              <a:t>br</a:t>
            </a:r>
            <a:r>
              <a:rPr sz="2200" spc="-120" dirty="0">
                <a:solidFill>
                  <a:srgbClr val="DF5227"/>
                </a:solidFill>
                <a:latin typeface="Trebuchet MS"/>
                <a:cs typeface="Trebuchet MS"/>
              </a:rPr>
              <a:t>a</a:t>
            </a:r>
            <a:r>
              <a:rPr sz="2200" spc="-110" dirty="0">
                <a:solidFill>
                  <a:srgbClr val="DF5227"/>
                </a:solidFill>
                <a:latin typeface="Trebuchet MS"/>
                <a:cs typeface="Trebuchet MS"/>
              </a:rPr>
              <a:t>c</a:t>
            </a:r>
            <a:r>
              <a:rPr sz="2200" spc="-120" dirty="0">
                <a:solidFill>
                  <a:srgbClr val="DF5227"/>
                </a:solidFill>
                <a:latin typeface="Trebuchet MS"/>
                <a:cs typeface="Trebuchet MS"/>
              </a:rPr>
              <a:t>k</a:t>
            </a:r>
            <a:r>
              <a:rPr sz="2200" spc="-114" dirty="0">
                <a:solidFill>
                  <a:srgbClr val="DF5227"/>
                </a:solidFill>
                <a:latin typeface="Trebuchet MS"/>
                <a:cs typeface="Trebuchet MS"/>
              </a:rPr>
              <a:t>e</a:t>
            </a:r>
            <a:r>
              <a:rPr sz="2200" spc="-110" dirty="0">
                <a:solidFill>
                  <a:srgbClr val="DF5227"/>
                </a:solidFill>
                <a:latin typeface="Trebuchet MS"/>
                <a:cs typeface="Trebuchet MS"/>
              </a:rPr>
              <a:t>t</a:t>
            </a:r>
            <a:r>
              <a:rPr sz="2200" spc="-114" dirty="0">
                <a:solidFill>
                  <a:srgbClr val="DF5227"/>
                </a:solidFill>
                <a:latin typeface="Trebuchet MS"/>
                <a:cs typeface="Trebuchet MS"/>
              </a:rPr>
              <a:t>s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.</a:t>
            </a:r>
            <a:endParaRPr sz="2200">
              <a:latin typeface="Trebuchet MS"/>
              <a:cs typeface="Trebuchet MS"/>
            </a:endParaRPr>
          </a:p>
          <a:p>
            <a:pPr marL="195580" indent="-182880">
              <a:lnSpc>
                <a:spcPct val="100000"/>
              </a:lnSpc>
              <a:spcBef>
                <a:spcPts val="1095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spc="-80" dirty="0">
                <a:solidFill>
                  <a:srgbClr val="DF5227"/>
                </a:solidFill>
                <a:latin typeface="Trebuchet MS"/>
                <a:cs typeface="Trebuchet MS"/>
              </a:rPr>
              <a:t>Recursion</a:t>
            </a:r>
            <a:r>
              <a:rPr sz="2200" spc="-29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30" dirty="0">
                <a:solidFill>
                  <a:srgbClr val="DF5227"/>
                </a:solidFill>
                <a:latin typeface="Trebuchet MS"/>
                <a:cs typeface="Trebuchet MS"/>
              </a:rPr>
              <a:t>by</a:t>
            </a:r>
            <a:r>
              <a:rPr sz="2200" spc="-254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70" dirty="0">
                <a:solidFill>
                  <a:srgbClr val="DF5227"/>
                </a:solidFill>
                <a:latin typeface="Trebuchet MS"/>
                <a:cs typeface="Trebuchet MS"/>
              </a:rPr>
              <a:t>keeping</a:t>
            </a:r>
            <a:r>
              <a:rPr sz="2200" spc="-23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80" dirty="0">
                <a:solidFill>
                  <a:srgbClr val="DF5227"/>
                </a:solidFill>
                <a:latin typeface="Trebuchet MS"/>
                <a:cs typeface="Trebuchet MS"/>
              </a:rPr>
              <a:t>track</a:t>
            </a:r>
            <a:r>
              <a:rPr sz="2200" spc="-34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35" dirty="0">
                <a:solidFill>
                  <a:srgbClr val="DF5227"/>
                </a:solidFill>
                <a:latin typeface="Trebuchet MS"/>
                <a:cs typeface="Trebuchet MS"/>
              </a:rPr>
              <a:t>of</a:t>
            </a:r>
            <a:r>
              <a:rPr sz="2200" spc="-28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70" dirty="0">
                <a:solidFill>
                  <a:srgbClr val="DF5227"/>
                </a:solidFill>
                <a:latin typeface="Trebuchet MS"/>
                <a:cs typeface="Trebuchet MS"/>
              </a:rPr>
              <a:t>previous</a:t>
            </a:r>
            <a:r>
              <a:rPr sz="2200" spc="-31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80" dirty="0">
                <a:solidFill>
                  <a:srgbClr val="DF5227"/>
                </a:solidFill>
                <a:latin typeface="Trebuchet MS"/>
                <a:cs typeface="Trebuchet MS"/>
              </a:rPr>
              <a:t>function</a:t>
            </a:r>
            <a:r>
              <a:rPr sz="2200" spc="-31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114" dirty="0">
                <a:solidFill>
                  <a:srgbClr val="DF5227"/>
                </a:solidFill>
                <a:latin typeface="Trebuchet MS"/>
                <a:cs typeface="Trebuchet MS"/>
              </a:rPr>
              <a:t>calls.</a:t>
            </a:r>
            <a:endParaRPr sz="2200">
              <a:latin typeface="Trebuchet MS"/>
              <a:cs typeface="Trebuchet MS"/>
            </a:endParaRPr>
          </a:p>
          <a:p>
            <a:pPr marL="195580" indent="-182880">
              <a:lnSpc>
                <a:spcPct val="100000"/>
              </a:lnSpc>
              <a:spcBef>
                <a:spcPts val="1105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spc="-45" dirty="0">
                <a:solidFill>
                  <a:srgbClr val="DF5227"/>
                </a:solidFill>
                <a:latin typeface="Trebuchet MS"/>
                <a:cs typeface="Trebuchet MS"/>
              </a:rPr>
              <a:t>D</a:t>
            </a:r>
            <a:r>
              <a:rPr sz="2200" spc="-40" dirty="0">
                <a:solidFill>
                  <a:srgbClr val="DF5227"/>
                </a:solidFill>
                <a:latin typeface="Trebuchet MS"/>
                <a:cs typeface="Trebuchet MS"/>
              </a:rPr>
              <a:t>e</a:t>
            </a:r>
            <a:r>
              <a:rPr sz="2200" spc="-45" dirty="0">
                <a:solidFill>
                  <a:srgbClr val="DF5227"/>
                </a:solidFill>
                <a:latin typeface="Trebuchet MS"/>
                <a:cs typeface="Trebuchet MS"/>
              </a:rPr>
              <a:t>p</a:t>
            </a:r>
            <a:r>
              <a:rPr sz="2200" spc="-35" dirty="0">
                <a:solidFill>
                  <a:srgbClr val="DF5227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h</a:t>
            </a:r>
            <a:r>
              <a:rPr sz="2200" spc="-28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100" dirty="0">
                <a:solidFill>
                  <a:srgbClr val="DF5227"/>
                </a:solidFill>
                <a:latin typeface="Trebuchet MS"/>
                <a:cs typeface="Trebuchet MS"/>
              </a:rPr>
              <a:t>f</a:t>
            </a:r>
            <a:r>
              <a:rPr sz="2200" spc="-105" dirty="0">
                <a:solidFill>
                  <a:srgbClr val="DF5227"/>
                </a:solidFill>
                <a:latin typeface="Trebuchet MS"/>
                <a:cs typeface="Trebuchet MS"/>
              </a:rPr>
              <a:t>irs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t</a:t>
            </a:r>
            <a:r>
              <a:rPr sz="2200" spc="-30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95" dirty="0">
                <a:solidFill>
                  <a:srgbClr val="DF5227"/>
                </a:solidFill>
                <a:latin typeface="Trebuchet MS"/>
                <a:cs typeface="Trebuchet MS"/>
              </a:rPr>
              <a:t>s</a:t>
            </a:r>
            <a:r>
              <a:rPr sz="2200" spc="-90" dirty="0">
                <a:solidFill>
                  <a:srgbClr val="DF5227"/>
                </a:solidFill>
                <a:latin typeface="Trebuchet MS"/>
                <a:cs typeface="Trebuchet MS"/>
              </a:rPr>
              <a:t>e</a:t>
            </a:r>
            <a:r>
              <a:rPr sz="2200" spc="-95" dirty="0">
                <a:solidFill>
                  <a:srgbClr val="DF5227"/>
                </a:solidFill>
                <a:latin typeface="Trebuchet MS"/>
                <a:cs typeface="Trebuchet MS"/>
              </a:rPr>
              <a:t>a</a:t>
            </a:r>
            <a:r>
              <a:rPr sz="2200" spc="-90" dirty="0">
                <a:solidFill>
                  <a:srgbClr val="DF5227"/>
                </a:solidFill>
                <a:latin typeface="Trebuchet MS"/>
                <a:cs typeface="Trebuchet MS"/>
              </a:rPr>
              <a:t>r</a:t>
            </a:r>
            <a:r>
              <a:rPr sz="2200" spc="-85" dirty="0">
                <a:solidFill>
                  <a:srgbClr val="DF5227"/>
                </a:solidFill>
                <a:latin typeface="Trebuchet MS"/>
                <a:cs typeface="Trebuchet MS"/>
              </a:rPr>
              <a:t>c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h</a:t>
            </a:r>
            <a:r>
              <a:rPr sz="2200" spc="-32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35" dirty="0">
                <a:solidFill>
                  <a:srgbClr val="DF5227"/>
                </a:solidFill>
                <a:latin typeface="Trebuchet MS"/>
                <a:cs typeface="Trebuchet MS"/>
              </a:rPr>
              <a:t>o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n</a:t>
            </a:r>
            <a:r>
              <a:rPr sz="2200" spc="-254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a</a:t>
            </a:r>
            <a:r>
              <a:rPr sz="2200" spc="-32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200" spc="-90" dirty="0">
                <a:solidFill>
                  <a:srgbClr val="DF5227"/>
                </a:solidFill>
                <a:latin typeface="Trebuchet MS"/>
                <a:cs typeface="Trebuchet MS"/>
              </a:rPr>
              <a:t>gr</a:t>
            </a:r>
            <a:r>
              <a:rPr sz="2200" spc="-95" dirty="0">
                <a:solidFill>
                  <a:srgbClr val="DF5227"/>
                </a:solidFill>
                <a:latin typeface="Trebuchet MS"/>
                <a:cs typeface="Trebuchet MS"/>
              </a:rPr>
              <a:t>a</a:t>
            </a:r>
            <a:r>
              <a:rPr sz="2200" spc="-90" dirty="0">
                <a:solidFill>
                  <a:srgbClr val="DF5227"/>
                </a:solidFill>
                <a:latin typeface="Trebuchet MS"/>
                <a:cs typeface="Trebuchet MS"/>
              </a:rPr>
              <a:t>ph</a:t>
            </a:r>
            <a:r>
              <a:rPr sz="2200" spc="-5" dirty="0">
                <a:solidFill>
                  <a:srgbClr val="DF5227"/>
                </a:solidFill>
                <a:latin typeface="Trebuchet MS"/>
                <a:cs typeface="Trebuchet MS"/>
              </a:rPr>
              <a:t>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40739"/>
            <a:ext cx="52101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Im</a:t>
            </a:r>
            <a:r>
              <a:rPr spc="-140" dirty="0"/>
              <a:t>p</a:t>
            </a:r>
            <a:r>
              <a:rPr spc="-145" dirty="0"/>
              <a:t>l</a:t>
            </a:r>
            <a:r>
              <a:rPr spc="-140" dirty="0"/>
              <a:t>e</a:t>
            </a:r>
            <a:r>
              <a:rPr spc="-145" dirty="0"/>
              <a:t>m</a:t>
            </a:r>
            <a:r>
              <a:rPr spc="-140" dirty="0"/>
              <a:t>en</a:t>
            </a:r>
            <a:r>
              <a:rPr spc="-155" dirty="0"/>
              <a:t>t</a:t>
            </a:r>
            <a:r>
              <a:rPr spc="-140" dirty="0"/>
              <a:t>a</a:t>
            </a:r>
            <a:r>
              <a:rPr spc="-155" dirty="0"/>
              <a:t>t</a:t>
            </a:r>
            <a:r>
              <a:rPr spc="-145" dirty="0"/>
              <a:t>io</a:t>
            </a:r>
            <a:r>
              <a:rPr dirty="0"/>
              <a:t>n</a:t>
            </a:r>
            <a:r>
              <a:rPr spc="-254" dirty="0"/>
              <a:t> </a:t>
            </a:r>
            <a:r>
              <a:rPr spc="-160" dirty="0"/>
              <a:t>-</a:t>
            </a:r>
            <a:r>
              <a:rPr spc="-85" dirty="0"/>
              <a:t>A</a:t>
            </a:r>
            <a:r>
              <a:rPr spc="-80" dirty="0"/>
              <a:t>rra</a:t>
            </a:r>
            <a:r>
              <a:rPr spc="-85" dirty="0"/>
              <a:t>y</a:t>
            </a:r>
            <a:r>
              <a:rPr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34311" y="2334767"/>
            <a:ext cx="1421765" cy="3524885"/>
            <a:chOff x="1734311" y="2334767"/>
            <a:chExt cx="1421765" cy="3524885"/>
          </a:xfrm>
        </p:grpSpPr>
        <p:sp>
          <p:nvSpPr>
            <p:cNvPr id="4" name="object 4"/>
            <p:cNvSpPr/>
            <p:nvPr/>
          </p:nvSpPr>
          <p:spPr>
            <a:xfrm>
              <a:off x="1753361" y="2353817"/>
              <a:ext cx="1383665" cy="3486785"/>
            </a:xfrm>
            <a:custGeom>
              <a:avLst/>
              <a:gdLst/>
              <a:ahLst/>
              <a:cxnLst/>
              <a:rect l="l" t="t" r="r" b="b"/>
              <a:pathLst>
                <a:path w="1383664" h="3486785">
                  <a:moveTo>
                    <a:pt x="230505" y="3486404"/>
                  </a:moveTo>
                  <a:lnTo>
                    <a:pt x="184023" y="3481717"/>
                  </a:lnTo>
                  <a:lnTo>
                    <a:pt x="140843" y="3468281"/>
                  </a:lnTo>
                  <a:lnTo>
                    <a:pt x="101600" y="3447021"/>
                  </a:lnTo>
                  <a:lnTo>
                    <a:pt x="67563" y="3418865"/>
                  </a:lnTo>
                  <a:lnTo>
                    <a:pt x="39369" y="3384727"/>
                  </a:lnTo>
                  <a:lnTo>
                    <a:pt x="18161" y="3345561"/>
                  </a:lnTo>
                  <a:lnTo>
                    <a:pt x="4699" y="3302279"/>
                  </a:lnTo>
                  <a:lnTo>
                    <a:pt x="0" y="3255810"/>
                  </a:lnTo>
                  <a:lnTo>
                    <a:pt x="0" y="230632"/>
                  </a:lnTo>
                  <a:lnTo>
                    <a:pt x="4699" y="184150"/>
                  </a:lnTo>
                  <a:lnTo>
                    <a:pt x="18161" y="140843"/>
                  </a:lnTo>
                  <a:lnTo>
                    <a:pt x="39369" y="101727"/>
                  </a:lnTo>
                  <a:lnTo>
                    <a:pt x="67563" y="67564"/>
                  </a:lnTo>
                  <a:lnTo>
                    <a:pt x="101600" y="39370"/>
                  </a:lnTo>
                  <a:lnTo>
                    <a:pt x="140843" y="18161"/>
                  </a:lnTo>
                  <a:lnTo>
                    <a:pt x="184023" y="4699"/>
                  </a:lnTo>
                  <a:lnTo>
                    <a:pt x="230505" y="0"/>
                  </a:lnTo>
                </a:path>
                <a:path w="1383664" h="3486785">
                  <a:moveTo>
                    <a:pt x="1152779" y="0"/>
                  </a:moveTo>
                  <a:lnTo>
                    <a:pt x="1199261" y="4699"/>
                  </a:lnTo>
                  <a:lnTo>
                    <a:pt x="1242440" y="18161"/>
                  </a:lnTo>
                  <a:lnTo>
                    <a:pt x="1281683" y="39370"/>
                  </a:lnTo>
                  <a:lnTo>
                    <a:pt x="1315720" y="67564"/>
                  </a:lnTo>
                  <a:lnTo>
                    <a:pt x="1343914" y="101727"/>
                  </a:lnTo>
                  <a:lnTo>
                    <a:pt x="1365123" y="140843"/>
                  </a:lnTo>
                  <a:lnTo>
                    <a:pt x="1378585" y="184150"/>
                  </a:lnTo>
                  <a:lnTo>
                    <a:pt x="1383283" y="230632"/>
                  </a:lnTo>
                  <a:lnTo>
                    <a:pt x="1383283" y="3255810"/>
                  </a:lnTo>
                  <a:lnTo>
                    <a:pt x="1378585" y="3302279"/>
                  </a:lnTo>
                  <a:lnTo>
                    <a:pt x="1365123" y="3345561"/>
                  </a:lnTo>
                  <a:lnTo>
                    <a:pt x="1343914" y="3384727"/>
                  </a:lnTo>
                  <a:lnTo>
                    <a:pt x="1315720" y="3418865"/>
                  </a:lnTo>
                  <a:lnTo>
                    <a:pt x="1281683" y="3447021"/>
                  </a:lnTo>
                  <a:lnTo>
                    <a:pt x="1242440" y="3468281"/>
                  </a:lnTo>
                  <a:lnTo>
                    <a:pt x="1199261" y="3481717"/>
                  </a:lnTo>
                  <a:lnTo>
                    <a:pt x="1152779" y="3486404"/>
                  </a:lnTo>
                </a:path>
              </a:pathLst>
            </a:custGeom>
            <a:ln w="38100">
              <a:solidFill>
                <a:srgbClr val="DF52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44039" y="4913375"/>
              <a:ext cx="1200785" cy="679450"/>
            </a:xfrm>
            <a:custGeom>
              <a:avLst/>
              <a:gdLst/>
              <a:ahLst/>
              <a:cxnLst/>
              <a:rect l="l" t="t" r="r" b="b"/>
              <a:pathLst>
                <a:path w="1200785" h="679450">
                  <a:moveTo>
                    <a:pt x="1087120" y="0"/>
                  </a:moveTo>
                  <a:lnTo>
                    <a:pt x="113284" y="0"/>
                  </a:lnTo>
                  <a:lnTo>
                    <a:pt x="69087" y="8890"/>
                  </a:lnTo>
                  <a:lnTo>
                    <a:pt x="33147" y="33147"/>
                  </a:lnTo>
                  <a:lnTo>
                    <a:pt x="8890" y="69087"/>
                  </a:lnTo>
                  <a:lnTo>
                    <a:pt x="0" y="113156"/>
                  </a:lnTo>
                  <a:lnTo>
                    <a:pt x="0" y="566039"/>
                  </a:lnTo>
                  <a:lnTo>
                    <a:pt x="8890" y="610235"/>
                  </a:lnTo>
                  <a:lnTo>
                    <a:pt x="33147" y="646176"/>
                  </a:lnTo>
                  <a:lnTo>
                    <a:pt x="69087" y="670433"/>
                  </a:lnTo>
                  <a:lnTo>
                    <a:pt x="113284" y="679323"/>
                  </a:lnTo>
                  <a:lnTo>
                    <a:pt x="1087120" y="679323"/>
                  </a:lnTo>
                  <a:lnTo>
                    <a:pt x="1131316" y="670433"/>
                  </a:lnTo>
                  <a:lnTo>
                    <a:pt x="1167257" y="646176"/>
                  </a:lnTo>
                  <a:lnTo>
                    <a:pt x="1191514" y="610235"/>
                  </a:lnTo>
                  <a:lnTo>
                    <a:pt x="1200404" y="566039"/>
                  </a:lnTo>
                  <a:lnTo>
                    <a:pt x="1200404" y="113156"/>
                  </a:lnTo>
                  <a:lnTo>
                    <a:pt x="1191514" y="69087"/>
                  </a:lnTo>
                  <a:lnTo>
                    <a:pt x="1167257" y="33147"/>
                  </a:lnTo>
                  <a:lnTo>
                    <a:pt x="1131316" y="8890"/>
                  </a:lnTo>
                  <a:lnTo>
                    <a:pt x="1087120" y="0"/>
                  </a:lnTo>
                  <a:close/>
                </a:path>
              </a:pathLst>
            </a:custGeom>
            <a:solidFill>
              <a:srgbClr val="DF52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44801" y="4914138"/>
              <a:ext cx="1200785" cy="679450"/>
            </a:xfrm>
            <a:custGeom>
              <a:avLst/>
              <a:gdLst/>
              <a:ahLst/>
              <a:cxnLst/>
              <a:rect l="l" t="t" r="r" b="b"/>
              <a:pathLst>
                <a:path w="1200785" h="679450">
                  <a:moveTo>
                    <a:pt x="0" y="113156"/>
                  </a:moveTo>
                  <a:lnTo>
                    <a:pt x="8890" y="69087"/>
                  </a:lnTo>
                  <a:lnTo>
                    <a:pt x="33147" y="33147"/>
                  </a:lnTo>
                  <a:lnTo>
                    <a:pt x="69087" y="8889"/>
                  </a:lnTo>
                  <a:lnTo>
                    <a:pt x="113284" y="0"/>
                  </a:lnTo>
                  <a:lnTo>
                    <a:pt x="1087120" y="0"/>
                  </a:lnTo>
                  <a:lnTo>
                    <a:pt x="1131316" y="8889"/>
                  </a:lnTo>
                  <a:lnTo>
                    <a:pt x="1167257" y="33147"/>
                  </a:lnTo>
                  <a:lnTo>
                    <a:pt x="1191514" y="69087"/>
                  </a:lnTo>
                  <a:lnTo>
                    <a:pt x="1200404" y="113156"/>
                  </a:lnTo>
                  <a:lnTo>
                    <a:pt x="1200404" y="566039"/>
                  </a:lnTo>
                  <a:lnTo>
                    <a:pt x="1191514" y="610235"/>
                  </a:lnTo>
                  <a:lnTo>
                    <a:pt x="1167257" y="646176"/>
                  </a:lnTo>
                  <a:lnTo>
                    <a:pt x="1131316" y="670433"/>
                  </a:lnTo>
                  <a:lnTo>
                    <a:pt x="1087120" y="679323"/>
                  </a:lnTo>
                  <a:lnTo>
                    <a:pt x="113284" y="679323"/>
                  </a:lnTo>
                  <a:lnTo>
                    <a:pt x="69087" y="670433"/>
                  </a:lnTo>
                  <a:lnTo>
                    <a:pt x="33147" y="646176"/>
                  </a:lnTo>
                  <a:lnTo>
                    <a:pt x="8890" y="610235"/>
                  </a:lnTo>
                  <a:lnTo>
                    <a:pt x="0" y="566039"/>
                  </a:lnTo>
                  <a:lnTo>
                    <a:pt x="0" y="113156"/>
                  </a:lnTo>
                  <a:close/>
                </a:path>
              </a:pathLst>
            </a:custGeom>
            <a:ln w="19812">
              <a:solidFill>
                <a:srgbClr val="A239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57754" y="5082285"/>
            <a:ext cx="16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34895" y="4087367"/>
            <a:ext cx="1220470" cy="699135"/>
            <a:chOff x="1834895" y="4087367"/>
            <a:chExt cx="1220470" cy="699135"/>
          </a:xfrm>
        </p:grpSpPr>
        <p:sp>
          <p:nvSpPr>
            <p:cNvPr id="9" name="object 9"/>
            <p:cNvSpPr/>
            <p:nvPr/>
          </p:nvSpPr>
          <p:spPr>
            <a:xfrm>
              <a:off x="1844039" y="4096511"/>
              <a:ext cx="1200785" cy="679450"/>
            </a:xfrm>
            <a:custGeom>
              <a:avLst/>
              <a:gdLst/>
              <a:ahLst/>
              <a:cxnLst/>
              <a:rect l="l" t="t" r="r" b="b"/>
              <a:pathLst>
                <a:path w="1200785" h="679450">
                  <a:moveTo>
                    <a:pt x="1087120" y="0"/>
                  </a:moveTo>
                  <a:lnTo>
                    <a:pt x="113284" y="0"/>
                  </a:lnTo>
                  <a:lnTo>
                    <a:pt x="69087" y="8889"/>
                  </a:lnTo>
                  <a:lnTo>
                    <a:pt x="33147" y="33146"/>
                  </a:lnTo>
                  <a:lnTo>
                    <a:pt x="8890" y="69087"/>
                  </a:lnTo>
                  <a:lnTo>
                    <a:pt x="0" y="113156"/>
                  </a:lnTo>
                  <a:lnTo>
                    <a:pt x="0" y="566038"/>
                  </a:lnTo>
                  <a:lnTo>
                    <a:pt x="8890" y="610235"/>
                  </a:lnTo>
                  <a:lnTo>
                    <a:pt x="33147" y="646176"/>
                  </a:lnTo>
                  <a:lnTo>
                    <a:pt x="69087" y="670432"/>
                  </a:lnTo>
                  <a:lnTo>
                    <a:pt x="113284" y="679323"/>
                  </a:lnTo>
                  <a:lnTo>
                    <a:pt x="1087120" y="679323"/>
                  </a:lnTo>
                  <a:lnTo>
                    <a:pt x="1131316" y="670432"/>
                  </a:lnTo>
                  <a:lnTo>
                    <a:pt x="1167257" y="646176"/>
                  </a:lnTo>
                  <a:lnTo>
                    <a:pt x="1191514" y="610235"/>
                  </a:lnTo>
                  <a:lnTo>
                    <a:pt x="1200404" y="566038"/>
                  </a:lnTo>
                  <a:lnTo>
                    <a:pt x="1200404" y="113156"/>
                  </a:lnTo>
                  <a:lnTo>
                    <a:pt x="1191514" y="69087"/>
                  </a:lnTo>
                  <a:lnTo>
                    <a:pt x="1167257" y="33146"/>
                  </a:lnTo>
                  <a:lnTo>
                    <a:pt x="1131316" y="8889"/>
                  </a:lnTo>
                  <a:lnTo>
                    <a:pt x="1087120" y="0"/>
                  </a:lnTo>
                  <a:close/>
                </a:path>
              </a:pathLst>
            </a:custGeom>
            <a:solidFill>
              <a:srgbClr val="DF52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44801" y="4097273"/>
              <a:ext cx="1200785" cy="679450"/>
            </a:xfrm>
            <a:custGeom>
              <a:avLst/>
              <a:gdLst/>
              <a:ahLst/>
              <a:cxnLst/>
              <a:rect l="l" t="t" r="r" b="b"/>
              <a:pathLst>
                <a:path w="1200785" h="679450">
                  <a:moveTo>
                    <a:pt x="0" y="113156"/>
                  </a:moveTo>
                  <a:lnTo>
                    <a:pt x="8890" y="69087"/>
                  </a:lnTo>
                  <a:lnTo>
                    <a:pt x="33147" y="33146"/>
                  </a:lnTo>
                  <a:lnTo>
                    <a:pt x="69087" y="8889"/>
                  </a:lnTo>
                  <a:lnTo>
                    <a:pt x="113284" y="0"/>
                  </a:lnTo>
                  <a:lnTo>
                    <a:pt x="1087120" y="0"/>
                  </a:lnTo>
                  <a:lnTo>
                    <a:pt x="1131316" y="8889"/>
                  </a:lnTo>
                  <a:lnTo>
                    <a:pt x="1167257" y="33146"/>
                  </a:lnTo>
                  <a:lnTo>
                    <a:pt x="1191514" y="69087"/>
                  </a:lnTo>
                  <a:lnTo>
                    <a:pt x="1200404" y="113156"/>
                  </a:lnTo>
                  <a:lnTo>
                    <a:pt x="1200404" y="566038"/>
                  </a:lnTo>
                  <a:lnTo>
                    <a:pt x="1191514" y="610234"/>
                  </a:lnTo>
                  <a:lnTo>
                    <a:pt x="1167257" y="646176"/>
                  </a:lnTo>
                  <a:lnTo>
                    <a:pt x="1131316" y="670432"/>
                  </a:lnTo>
                  <a:lnTo>
                    <a:pt x="1087120" y="679323"/>
                  </a:lnTo>
                  <a:lnTo>
                    <a:pt x="113284" y="679323"/>
                  </a:lnTo>
                  <a:lnTo>
                    <a:pt x="69087" y="670432"/>
                  </a:lnTo>
                  <a:lnTo>
                    <a:pt x="33147" y="646176"/>
                  </a:lnTo>
                  <a:lnTo>
                    <a:pt x="8890" y="610234"/>
                  </a:lnTo>
                  <a:lnTo>
                    <a:pt x="0" y="566038"/>
                  </a:lnTo>
                  <a:lnTo>
                    <a:pt x="0" y="113156"/>
                  </a:lnTo>
                  <a:close/>
                </a:path>
              </a:pathLst>
            </a:custGeom>
            <a:ln w="19812">
              <a:solidFill>
                <a:srgbClr val="A239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362326" y="4265421"/>
            <a:ext cx="154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852" y="3916679"/>
            <a:ext cx="877824" cy="67665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29844" y="3977132"/>
            <a:ext cx="455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30" dirty="0">
                <a:solidFill>
                  <a:srgbClr val="6E2E9F"/>
                </a:solidFill>
                <a:latin typeface="Trebuchet MS"/>
                <a:cs typeface="Trebuchet MS"/>
              </a:rPr>
              <a:t>T</a:t>
            </a:r>
            <a:r>
              <a:rPr sz="2400" spc="-55" dirty="0">
                <a:solidFill>
                  <a:srgbClr val="6E2E9F"/>
                </a:solidFill>
                <a:latin typeface="Trebuchet MS"/>
                <a:cs typeface="Trebuchet MS"/>
              </a:rPr>
              <a:t>op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90244" y="4133088"/>
            <a:ext cx="483234" cy="114300"/>
            <a:chOff x="1190244" y="4133088"/>
            <a:chExt cx="483234" cy="11430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9052" y="4133088"/>
              <a:ext cx="76072" cy="1143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90244" y="4171187"/>
              <a:ext cx="483234" cy="38100"/>
            </a:xfrm>
            <a:custGeom>
              <a:avLst/>
              <a:gdLst/>
              <a:ahLst/>
              <a:cxnLst/>
              <a:rect l="l" t="t" r="r" b="b"/>
              <a:pathLst>
                <a:path w="483235" h="38100">
                  <a:moveTo>
                    <a:pt x="368808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68808" y="38100"/>
                  </a:lnTo>
                  <a:lnTo>
                    <a:pt x="368808" y="0"/>
                  </a:lnTo>
                  <a:close/>
                </a:path>
                <a:path w="483235" h="38100">
                  <a:moveTo>
                    <a:pt x="482854" y="19050"/>
                  </a:moveTo>
                  <a:lnTo>
                    <a:pt x="444881" y="0"/>
                  </a:lnTo>
                  <a:lnTo>
                    <a:pt x="387858" y="0"/>
                  </a:lnTo>
                  <a:lnTo>
                    <a:pt x="387731" y="38100"/>
                  </a:lnTo>
                  <a:lnTo>
                    <a:pt x="444881" y="38100"/>
                  </a:lnTo>
                  <a:lnTo>
                    <a:pt x="482854" y="19050"/>
                  </a:lnTo>
                  <a:close/>
                </a:path>
              </a:pathLst>
            </a:custGeom>
            <a:solidFill>
              <a:srgbClr val="FF84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210555" y="2334767"/>
            <a:ext cx="1424940" cy="3524885"/>
            <a:chOff x="5210555" y="2334767"/>
            <a:chExt cx="1424940" cy="3524885"/>
          </a:xfrm>
        </p:grpSpPr>
        <p:sp>
          <p:nvSpPr>
            <p:cNvPr id="18" name="object 18"/>
            <p:cNvSpPr/>
            <p:nvPr/>
          </p:nvSpPr>
          <p:spPr>
            <a:xfrm>
              <a:off x="5229605" y="2353817"/>
              <a:ext cx="1386840" cy="3486785"/>
            </a:xfrm>
            <a:custGeom>
              <a:avLst/>
              <a:gdLst/>
              <a:ahLst/>
              <a:cxnLst/>
              <a:rect l="l" t="t" r="r" b="b"/>
              <a:pathLst>
                <a:path w="1386840" h="3486785">
                  <a:moveTo>
                    <a:pt x="231140" y="3486404"/>
                  </a:moveTo>
                  <a:lnTo>
                    <a:pt x="184531" y="3481717"/>
                  </a:lnTo>
                  <a:lnTo>
                    <a:pt x="141097" y="3468255"/>
                  </a:lnTo>
                  <a:lnTo>
                    <a:pt x="101854" y="3446970"/>
                  </a:lnTo>
                  <a:lnTo>
                    <a:pt x="67691" y="3418789"/>
                  </a:lnTo>
                  <a:lnTo>
                    <a:pt x="39497" y="3384613"/>
                  </a:lnTo>
                  <a:lnTo>
                    <a:pt x="18161" y="3345408"/>
                  </a:lnTo>
                  <a:lnTo>
                    <a:pt x="4699" y="3302076"/>
                  </a:lnTo>
                  <a:lnTo>
                    <a:pt x="0" y="3255556"/>
                  </a:lnTo>
                  <a:lnTo>
                    <a:pt x="0" y="230886"/>
                  </a:lnTo>
                  <a:lnTo>
                    <a:pt x="4699" y="184277"/>
                  </a:lnTo>
                  <a:lnTo>
                    <a:pt x="18161" y="140970"/>
                  </a:lnTo>
                  <a:lnTo>
                    <a:pt x="39497" y="101727"/>
                  </a:lnTo>
                  <a:lnTo>
                    <a:pt x="67691" y="67564"/>
                  </a:lnTo>
                  <a:lnTo>
                    <a:pt x="101854" y="39370"/>
                  </a:lnTo>
                  <a:lnTo>
                    <a:pt x="141097" y="18161"/>
                  </a:lnTo>
                  <a:lnTo>
                    <a:pt x="184531" y="4699"/>
                  </a:lnTo>
                  <a:lnTo>
                    <a:pt x="231140" y="0"/>
                  </a:lnTo>
                </a:path>
                <a:path w="1386840" h="3486785">
                  <a:moveTo>
                    <a:pt x="1155446" y="0"/>
                  </a:moveTo>
                  <a:lnTo>
                    <a:pt x="1202055" y="4699"/>
                  </a:lnTo>
                  <a:lnTo>
                    <a:pt x="1245489" y="18161"/>
                  </a:lnTo>
                  <a:lnTo>
                    <a:pt x="1284732" y="39370"/>
                  </a:lnTo>
                  <a:lnTo>
                    <a:pt x="1318895" y="67564"/>
                  </a:lnTo>
                  <a:lnTo>
                    <a:pt x="1347089" y="101727"/>
                  </a:lnTo>
                  <a:lnTo>
                    <a:pt x="1368425" y="140970"/>
                  </a:lnTo>
                  <a:lnTo>
                    <a:pt x="1381887" y="184277"/>
                  </a:lnTo>
                  <a:lnTo>
                    <a:pt x="1386586" y="230886"/>
                  </a:lnTo>
                  <a:lnTo>
                    <a:pt x="1386586" y="3255556"/>
                  </a:lnTo>
                  <a:lnTo>
                    <a:pt x="1381887" y="3302076"/>
                  </a:lnTo>
                  <a:lnTo>
                    <a:pt x="1368425" y="3345408"/>
                  </a:lnTo>
                  <a:lnTo>
                    <a:pt x="1347089" y="3384613"/>
                  </a:lnTo>
                  <a:lnTo>
                    <a:pt x="1318895" y="3418789"/>
                  </a:lnTo>
                  <a:lnTo>
                    <a:pt x="1284732" y="3446970"/>
                  </a:lnTo>
                  <a:lnTo>
                    <a:pt x="1245489" y="3468255"/>
                  </a:lnTo>
                  <a:lnTo>
                    <a:pt x="1202055" y="3481717"/>
                  </a:lnTo>
                  <a:lnTo>
                    <a:pt x="1155446" y="3486404"/>
                  </a:lnTo>
                </a:path>
              </a:pathLst>
            </a:custGeom>
            <a:ln w="38100">
              <a:solidFill>
                <a:srgbClr val="DF52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20283" y="4913375"/>
              <a:ext cx="1203960" cy="679450"/>
            </a:xfrm>
            <a:custGeom>
              <a:avLst/>
              <a:gdLst/>
              <a:ahLst/>
              <a:cxnLst/>
              <a:rect l="l" t="t" r="r" b="b"/>
              <a:pathLst>
                <a:path w="1203959" h="679450">
                  <a:moveTo>
                    <a:pt x="1090294" y="0"/>
                  </a:moveTo>
                  <a:lnTo>
                    <a:pt x="113411" y="0"/>
                  </a:lnTo>
                  <a:lnTo>
                    <a:pt x="69214" y="8890"/>
                  </a:lnTo>
                  <a:lnTo>
                    <a:pt x="33146" y="33147"/>
                  </a:lnTo>
                  <a:lnTo>
                    <a:pt x="8889" y="69087"/>
                  </a:lnTo>
                  <a:lnTo>
                    <a:pt x="0" y="113156"/>
                  </a:lnTo>
                  <a:lnTo>
                    <a:pt x="0" y="566039"/>
                  </a:lnTo>
                  <a:lnTo>
                    <a:pt x="8889" y="610235"/>
                  </a:lnTo>
                  <a:lnTo>
                    <a:pt x="33146" y="646176"/>
                  </a:lnTo>
                  <a:lnTo>
                    <a:pt x="69214" y="670433"/>
                  </a:lnTo>
                  <a:lnTo>
                    <a:pt x="113411" y="679323"/>
                  </a:lnTo>
                  <a:lnTo>
                    <a:pt x="1090294" y="679323"/>
                  </a:lnTo>
                  <a:lnTo>
                    <a:pt x="1134490" y="670433"/>
                  </a:lnTo>
                  <a:lnTo>
                    <a:pt x="1170558" y="646176"/>
                  </a:lnTo>
                  <a:lnTo>
                    <a:pt x="1194815" y="610235"/>
                  </a:lnTo>
                  <a:lnTo>
                    <a:pt x="1203706" y="566039"/>
                  </a:lnTo>
                  <a:lnTo>
                    <a:pt x="1203706" y="113156"/>
                  </a:lnTo>
                  <a:lnTo>
                    <a:pt x="1194815" y="69087"/>
                  </a:lnTo>
                  <a:lnTo>
                    <a:pt x="1170558" y="33147"/>
                  </a:lnTo>
                  <a:lnTo>
                    <a:pt x="1134490" y="8890"/>
                  </a:lnTo>
                  <a:lnTo>
                    <a:pt x="1090294" y="0"/>
                  </a:lnTo>
                  <a:close/>
                </a:path>
              </a:pathLst>
            </a:custGeom>
            <a:solidFill>
              <a:srgbClr val="DF52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21045" y="4914138"/>
              <a:ext cx="1203960" cy="679450"/>
            </a:xfrm>
            <a:custGeom>
              <a:avLst/>
              <a:gdLst/>
              <a:ahLst/>
              <a:cxnLst/>
              <a:rect l="l" t="t" r="r" b="b"/>
              <a:pathLst>
                <a:path w="1203959" h="679450">
                  <a:moveTo>
                    <a:pt x="0" y="113156"/>
                  </a:moveTo>
                  <a:lnTo>
                    <a:pt x="8889" y="69087"/>
                  </a:lnTo>
                  <a:lnTo>
                    <a:pt x="33146" y="33147"/>
                  </a:lnTo>
                  <a:lnTo>
                    <a:pt x="69214" y="8889"/>
                  </a:lnTo>
                  <a:lnTo>
                    <a:pt x="113411" y="0"/>
                  </a:lnTo>
                  <a:lnTo>
                    <a:pt x="1090294" y="0"/>
                  </a:lnTo>
                  <a:lnTo>
                    <a:pt x="1134490" y="8889"/>
                  </a:lnTo>
                  <a:lnTo>
                    <a:pt x="1170558" y="33147"/>
                  </a:lnTo>
                  <a:lnTo>
                    <a:pt x="1194815" y="69087"/>
                  </a:lnTo>
                  <a:lnTo>
                    <a:pt x="1203705" y="113156"/>
                  </a:lnTo>
                  <a:lnTo>
                    <a:pt x="1203705" y="566039"/>
                  </a:lnTo>
                  <a:lnTo>
                    <a:pt x="1194815" y="610235"/>
                  </a:lnTo>
                  <a:lnTo>
                    <a:pt x="1170558" y="646176"/>
                  </a:lnTo>
                  <a:lnTo>
                    <a:pt x="1134490" y="670433"/>
                  </a:lnTo>
                  <a:lnTo>
                    <a:pt x="1090294" y="679323"/>
                  </a:lnTo>
                  <a:lnTo>
                    <a:pt x="113411" y="679323"/>
                  </a:lnTo>
                  <a:lnTo>
                    <a:pt x="69214" y="670433"/>
                  </a:lnTo>
                  <a:lnTo>
                    <a:pt x="33146" y="646176"/>
                  </a:lnTo>
                  <a:lnTo>
                    <a:pt x="8889" y="610235"/>
                  </a:lnTo>
                  <a:lnTo>
                    <a:pt x="0" y="566039"/>
                  </a:lnTo>
                  <a:lnTo>
                    <a:pt x="0" y="113156"/>
                  </a:lnTo>
                  <a:close/>
                </a:path>
              </a:pathLst>
            </a:custGeom>
            <a:ln w="19811">
              <a:solidFill>
                <a:srgbClr val="A239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837301" y="5082285"/>
            <a:ext cx="16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310885" y="4087114"/>
            <a:ext cx="1224280" cy="699770"/>
            <a:chOff x="5310885" y="4087114"/>
            <a:chExt cx="1224280" cy="699770"/>
          </a:xfrm>
        </p:grpSpPr>
        <p:sp>
          <p:nvSpPr>
            <p:cNvPr id="23" name="object 23"/>
            <p:cNvSpPr/>
            <p:nvPr/>
          </p:nvSpPr>
          <p:spPr>
            <a:xfrm>
              <a:off x="5320283" y="4096512"/>
              <a:ext cx="1203960" cy="679450"/>
            </a:xfrm>
            <a:custGeom>
              <a:avLst/>
              <a:gdLst/>
              <a:ahLst/>
              <a:cxnLst/>
              <a:rect l="l" t="t" r="r" b="b"/>
              <a:pathLst>
                <a:path w="1203959" h="679450">
                  <a:moveTo>
                    <a:pt x="1090294" y="0"/>
                  </a:moveTo>
                  <a:lnTo>
                    <a:pt x="113411" y="0"/>
                  </a:lnTo>
                  <a:lnTo>
                    <a:pt x="69214" y="8889"/>
                  </a:lnTo>
                  <a:lnTo>
                    <a:pt x="33146" y="33146"/>
                  </a:lnTo>
                  <a:lnTo>
                    <a:pt x="8889" y="69087"/>
                  </a:lnTo>
                  <a:lnTo>
                    <a:pt x="0" y="113156"/>
                  </a:lnTo>
                  <a:lnTo>
                    <a:pt x="0" y="566038"/>
                  </a:lnTo>
                  <a:lnTo>
                    <a:pt x="8889" y="610235"/>
                  </a:lnTo>
                  <a:lnTo>
                    <a:pt x="33146" y="646176"/>
                  </a:lnTo>
                  <a:lnTo>
                    <a:pt x="69214" y="670432"/>
                  </a:lnTo>
                  <a:lnTo>
                    <a:pt x="113411" y="679323"/>
                  </a:lnTo>
                  <a:lnTo>
                    <a:pt x="1090294" y="679323"/>
                  </a:lnTo>
                  <a:lnTo>
                    <a:pt x="1134490" y="670432"/>
                  </a:lnTo>
                  <a:lnTo>
                    <a:pt x="1170558" y="646176"/>
                  </a:lnTo>
                  <a:lnTo>
                    <a:pt x="1194815" y="610235"/>
                  </a:lnTo>
                  <a:lnTo>
                    <a:pt x="1203706" y="566038"/>
                  </a:lnTo>
                  <a:lnTo>
                    <a:pt x="1203706" y="113156"/>
                  </a:lnTo>
                  <a:lnTo>
                    <a:pt x="1194815" y="69087"/>
                  </a:lnTo>
                  <a:lnTo>
                    <a:pt x="1170558" y="33146"/>
                  </a:lnTo>
                  <a:lnTo>
                    <a:pt x="1134490" y="8889"/>
                  </a:lnTo>
                  <a:lnTo>
                    <a:pt x="1090294" y="0"/>
                  </a:lnTo>
                  <a:close/>
                </a:path>
              </a:pathLst>
            </a:custGeom>
            <a:solidFill>
              <a:srgbClr val="DF52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21045" y="4097274"/>
              <a:ext cx="1203960" cy="679450"/>
            </a:xfrm>
            <a:custGeom>
              <a:avLst/>
              <a:gdLst/>
              <a:ahLst/>
              <a:cxnLst/>
              <a:rect l="l" t="t" r="r" b="b"/>
              <a:pathLst>
                <a:path w="1203959" h="679450">
                  <a:moveTo>
                    <a:pt x="0" y="113156"/>
                  </a:moveTo>
                  <a:lnTo>
                    <a:pt x="8889" y="69087"/>
                  </a:lnTo>
                  <a:lnTo>
                    <a:pt x="33146" y="33146"/>
                  </a:lnTo>
                  <a:lnTo>
                    <a:pt x="69214" y="8889"/>
                  </a:lnTo>
                  <a:lnTo>
                    <a:pt x="113411" y="0"/>
                  </a:lnTo>
                  <a:lnTo>
                    <a:pt x="1090294" y="0"/>
                  </a:lnTo>
                  <a:lnTo>
                    <a:pt x="1134490" y="8889"/>
                  </a:lnTo>
                  <a:lnTo>
                    <a:pt x="1170558" y="33146"/>
                  </a:lnTo>
                  <a:lnTo>
                    <a:pt x="1194815" y="69087"/>
                  </a:lnTo>
                  <a:lnTo>
                    <a:pt x="1203705" y="113156"/>
                  </a:lnTo>
                  <a:lnTo>
                    <a:pt x="1203705" y="566038"/>
                  </a:lnTo>
                  <a:lnTo>
                    <a:pt x="1194815" y="610234"/>
                  </a:lnTo>
                  <a:lnTo>
                    <a:pt x="1170558" y="646176"/>
                  </a:lnTo>
                  <a:lnTo>
                    <a:pt x="1134490" y="670432"/>
                  </a:lnTo>
                  <a:lnTo>
                    <a:pt x="1090294" y="679323"/>
                  </a:lnTo>
                  <a:lnTo>
                    <a:pt x="113411" y="679323"/>
                  </a:lnTo>
                  <a:lnTo>
                    <a:pt x="69214" y="670432"/>
                  </a:lnTo>
                  <a:lnTo>
                    <a:pt x="33146" y="646176"/>
                  </a:lnTo>
                  <a:lnTo>
                    <a:pt x="8889" y="610234"/>
                  </a:lnTo>
                  <a:lnTo>
                    <a:pt x="0" y="566038"/>
                  </a:lnTo>
                  <a:lnTo>
                    <a:pt x="0" y="113156"/>
                  </a:lnTo>
                  <a:close/>
                </a:path>
              </a:pathLst>
            </a:custGeom>
            <a:ln w="19811">
              <a:solidFill>
                <a:srgbClr val="A239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841872" y="4265421"/>
            <a:ext cx="154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83152" y="3236976"/>
            <a:ext cx="877824" cy="678180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4074033" y="3296488"/>
            <a:ext cx="460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20" dirty="0">
                <a:solidFill>
                  <a:srgbClr val="6E2E9F"/>
                </a:solidFill>
                <a:latin typeface="Trebuchet MS"/>
                <a:cs typeface="Trebuchet MS"/>
              </a:rPr>
              <a:t>T</a:t>
            </a:r>
            <a:r>
              <a:rPr sz="2400" spc="-45" dirty="0">
                <a:solidFill>
                  <a:srgbClr val="6E2E9F"/>
                </a:solidFill>
                <a:latin typeface="Trebuchet MS"/>
                <a:cs typeface="Trebuchet MS"/>
              </a:rPr>
              <a:t>op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660391" y="3444240"/>
            <a:ext cx="484505" cy="114300"/>
            <a:chOff x="4660391" y="3444240"/>
            <a:chExt cx="484505" cy="114300"/>
          </a:xfrm>
        </p:grpSpPr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30342" y="3444240"/>
              <a:ext cx="76327" cy="1143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660392" y="3482339"/>
              <a:ext cx="484505" cy="38100"/>
            </a:xfrm>
            <a:custGeom>
              <a:avLst/>
              <a:gdLst/>
              <a:ahLst/>
              <a:cxnLst/>
              <a:rect l="l" t="t" r="r" b="b"/>
              <a:pathLst>
                <a:path w="484504" h="38100">
                  <a:moveTo>
                    <a:pt x="369951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69951" y="38100"/>
                  </a:lnTo>
                  <a:lnTo>
                    <a:pt x="369951" y="0"/>
                  </a:lnTo>
                  <a:close/>
                </a:path>
                <a:path w="484504" h="38100">
                  <a:moveTo>
                    <a:pt x="484378" y="19050"/>
                  </a:moveTo>
                  <a:lnTo>
                    <a:pt x="446278" y="0"/>
                  </a:lnTo>
                  <a:lnTo>
                    <a:pt x="389128" y="0"/>
                  </a:lnTo>
                  <a:lnTo>
                    <a:pt x="389001" y="38100"/>
                  </a:lnTo>
                  <a:lnTo>
                    <a:pt x="446278" y="38100"/>
                  </a:lnTo>
                  <a:lnTo>
                    <a:pt x="484378" y="19050"/>
                  </a:lnTo>
                  <a:close/>
                </a:path>
              </a:pathLst>
            </a:custGeom>
            <a:solidFill>
              <a:srgbClr val="FF84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5312664" y="3284220"/>
            <a:ext cx="1222375" cy="699135"/>
            <a:chOff x="5312664" y="3284220"/>
            <a:chExt cx="1222375" cy="699135"/>
          </a:xfrm>
        </p:grpSpPr>
        <p:sp>
          <p:nvSpPr>
            <p:cNvPr id="32" name="object 32"/>
            <p:cNvSpPr/>
            <p:nvPr/>
          </p:nvSpPr>
          <p:spPr>
            <a:xfrm>
              <a:off x="5321808" y="3293364"/>
              <a:ext cx="1202690" cy="679450"/>
            </a:xfrm>
            <a:custGeom>
              <a:avLst/>
              <a:gdLst/>
              <a:ahLst/>
              <a:cxnLst/>
              <a:rect l="l" t="t" r="r" b="b"/>
              <a:pathLst>
                <a:path w="1202690" h="679450">
                  <a:moveTo>
                    <a:pt x="1088897" y="0"/>
                  </a:moveTo>
                  <a:lnTo>
                    <a:pt x="113283" y="0"/>
                  </a:lnTo>
                  <a:lnTo>
                    <a:pt x="69214" y="8889"/>
                  </a:lnTo>
                  <a:lnTo>
                    <a:pt x="33146" y="33147"/>
                  </a:lnTo>
                  <a:lnTo>
                    <a:pt x="8889" y="69087"/>
                  </a:lnTo>
                  <a:lnTo>
                    <a:pt x="0" y="113157"/>
                  </a:lnTo>
                  <a:lnTo>
                    <a:pt x="0" y="566038"/>
                  </a:lnTo>
                  <a:lnTo>
                    <a:pt x="8889" y="610235"/>
                  </a:lnTo>
                  <a:lnTo>
                    <a:pt x="33146" y="646176"/>
                  </a:lnTo>
                  <a:lnTo>
                    <a:pt x="69214" y="670433"/>
                  </a:lnTo>
                  <a:lnTo>
                    <a:pt x="113283" y="679323"/>
                  </a:lnTo>
                  <a:lnTo>
                    <a:pt x="1088897" y="679323"/>
                  </a:lnTo>
                  <a:lnTo>
                    <a:pt x="1132966" y="670433"/>
                  </a:lnTo>
                  <a:lnTo>
                    <a:pt x="1169034" y="646176"/>
                  </a:lnTo>
                  <a:lnTo>
                    <a:pt x="1193291" y="610235"/>
                  </a:lnTo>
                  <a:lnTo>
                    <a:pt x="1202182" y="566038"/>
                  </a:lnTo>
                  <a:lnTo>
                    <a:pt x="1202182" y="113157"/>
                  </a:lnTo>
                  <a:lnTo>
                    <a:pt x="1193291" y="69087"/>
                  </a:lnTo>
                  <a:lnTo>
                    <a:pt x="1169034" y="33147"/>
                  </a:lnTo>
                  <a:lnTo>
                    <a:pt x="1132966" y="8889"/>
                  </a:lnTo>
                  <a:lnTo>
                    <a:pt x="1088897" y="0"/>
                  </a:lnTo>
                  <a:close/>
                </a:path>
              </a:pathLst>
            </a:custGeom>
            <a:solidFill>
              <a:srgbClr val="DF52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22570" y="3294126"/>
              <a:ext cx="1202690" cy="679450"/>
            </a:xfrm>
            <a:custGeom>
              <a:avLst/>
              <a:gdLst/>
              <a:ahLst/>
              <a:cxnLst/>
              <a:rect l="l" t="t" r="r" b="b"/>
              <a:pathLst>
                <a:path w="1202690" h="679450">
                  <a:moveTo>
                    <a:pt x="0" y="113157"/>
                  </a:moveTo>
                  <a:lnTo>
                    <a:pt x="8889" y="69087"/>
                  </a:lnTo>
                  <a:lnTo>
                    <a:pt x="33146" y="33147"/>
                  </a:lnTo>
                  <a:lnTo>
                    <a:pt x="69214" y="8889"/>
                  </a:lnTo>
                  <a:lnTo>
                    <a:pt x="113283" y="0"/>
                  </a:lnTo>
                  <a:lnTo>
                    <a:pt x="1088897" y="0"/>
                  </a:lnTo>
                  <a:lnTo>
                    <a:pt x="1132966" y="8889"/>
                  </a:lnTo>
                  <a:lnTo>
                    <a:pt x="1169034" y="33147"/>
                  </a:lnTo>
                  <a:lnTo>
                    <a:pt x="1193291" y="69087"/>
                  </a:lnTo>
                  <a:lnTo>
                    <a:pt x="1202181" y="113157"/>
                  </a:lnTo>
                  <a:lnTo>
                    <a:pt x="1202181" y="566038"/>
                  </a:lnTo>
                  <a:lnTo>
                    <a:pt x="1193291" y="610235"/>
                  </a:lnTo>
                  <a:lnTo>
                    <a:pt x="1169034" y="646176"/>
                  </a:lnTo>
                  <a:lnTo>
                    <a:pt x="1132966" y="670432"/>
                  </a:lnTo>
                  <a:lnTo>
                    <a:pt x="1088897" y="679323"/>
                  </a:lnTo>
                  <a:lnTo>
                    <a:pt x="113283" y="679323"/>
                  </a:lnTo>
                  <a:lnTo>
                    <a:pt x="69214" y="670432"/>
                  </a:lnTo>
                  <a:lnTo>
                    <a:pt x="33146" y="646176"/>
                  </a:lnTo>
                  <a:lnTo>
                    <a:pt x="8889" y="610235"/>
                  </a:lnTo>
                  <a:lnTo>
                    <a:pt x="0" y="566038"/>
                  </a:lnTo>
                  <a:lnTo>
                    <a:pt x="0" y="113157"/>
                  </a:lnTo>
                  <a:close/>
                </a:path>
              </a:pathLst>
            </a:custGeom>
            <a:ln w="19812">
              <a:solidFill>
                <a:srgbClr val="A239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841872" y="3461461"/>
            <a:ext cx="1625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414004" y="1706879"/>
            <a:ext cx="1511300" cy="4166870"/>
            <a:chOff x="8414004" y="1706879"/>
            <a:chExt cx="1511300" cy="4166870"/>
          </a:xfrm>
        </p:grpSpPr>
        <p:sp>
          <p:nvSpPr>
            <p:cNvPr id="36" name="object 36"/>
            <p:cNvSpPr/>
            <p:nvPr/>
          </p:nvSpPr>
          <p:spPr>
            <a:xfrm>
              <a:off x="8522970" y="2364485"/>
              <a:ext cx="229870" cy="3489960"/>
            </a:xfrm>
            <a:custGeom>
              <a:avLst/>
              <a:gdLst/>
              <a:ahLst/>
              <a:cxnLst/>
              <a:rect l="l" t="t" r="r" b="b"/>
              <a:pathLst>
                <a:path w="229870" h="3489960">
                  <a:moveTo>
                    <a:pt x="229615" y="3489705"/>
                  </a:moveTo>
                  <a:lnTo>
                    <a:pt x="183387" y="3485019"/>
                  </a:lnTo>
                  <a:lnTo>
                    <a:pt x="140207" y="3471570"/>
                  </a:lnTo>
                  <a:lnTo>
                    <a:pt x="101219" y="3450297"/>
                  </a:lnTo>
                  <a:lnTo>
                    <a:pt x="67309" y="3422129"/>
                  </a:lnTo>
                  <a:lnTo>
                    <a:pt x="39243" y="3387979"/>
                  </a:lnTo>
                  <a:lnTo>
                    <a:pt x="18033" y="3348786"/>
                  </a:lnTo>
                  <a:lnTo>
                    <a:pt x="4699" y="3305479"/>
                  </a:lnTo>
                  <a:lnTo>
                    <a:pt x="0" y="3258985"/>
                  </a:lnTo>
                  <a:lnTo>
                    <a:pt x="0" y="230759"/>
                  </a:lnTo>
                  <a:lnTo>
                    <a:pt x="4699" y="184276"/>
                  </a:lnTo>
                  <a:lnTo>
                    <a:pt x="18033" y="140969"/>
                  </a:lnTo>
                  <a:lnTo>
                    <a:pt x="39243" y="101726"/>
                  </a:lnTo>
                  <a:lnTo>
                    <a:pt x="67309" y="67563"/>
                  </a:lnTo>
                  <a:lnTo>
                    <a:pt x="101219" y="39369"/>
                  </a:lnTo>
                  <a:lnTo>
                    <a:pt x="140207" y="18161"/>
                  </a:lnTo>
                  <a:lnTo>
                    <a:pt x="183387" y="4699"/>
                  </a:lnTo>
                  <a:lnTo>
                    <a:pt x="229615" y="0"/>
                  </a:lnTo>
                </a:path>
              </a:pathLst>
            </a:custGeom>
            <a:ln w="38100">
              <a:solidFill>
                <a:srgbClr val="DF52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14004" y="1706879"/>
              <a:ext cx="1152144" cy="676656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9675114" y="2364485"/>
              <a:ext cx="231140" cy="3489960"/>
            </a:xfrm>
            <a:custGeom>
              <a:avLst/>
              <a:gdLst/>
              <a:ahLst/>
              <a:cxnLst/>
              <a:rect l="l" t="t" r="r" b="b"/>
              <a:pathLst>
                <a:path w="231140" h="3489960">
                  <a:moveTo>
                    <a:pt x="0" y="0"/>
                  </a:moveTo>
                  <a:lnTo>
                    <a:pt x="46608" y="4699"/>
                  </a:lnTo>
                  <a:lnTo>
                    <a:pt x="89915" y="18161"/>
                  </a:lnTo>
                  <a:lnTo>
                    <a:pt x="129285" y="39369"/>
                  </a:lnTo>
                  <a:lnTo>
                    <a:pt x="163449" y="67563"/>
                  </a:lnTo>
                  <a:lnTo>
                    <a:pt x="191642" y="101726"/>
                  </a:lnTo>
                  <a:lnTo>
                    <a:pt x="212978" y="140969"/>
                  </a:lnTo>
                  <a:lnTo>
                    <a:pt x="226440" y="184276"/>
                  </a:lnTo>
                  <a:lnTo>
                    <a:pt x="231139" y="230759"/>
                  </a:lnTo>
                  <a:lnTo>
                    <a:pt x="231139" y="3258985"/>
                  </a:lnTo>
                  <a:lnTo>
                    <a:pt x="226440" y="3305479"/>
                  </a:lnTo>
                  <a:lnTo>
                    <a:pt x="212978" y="3348786"/>
                  </a:lnTo>
                  <a:lnTo>
                    <a:pt x="191642" y="3387979"/>
                  </a:lnTo>
                  <a:lnTo>
                    <a:pt x="163449" y="3422129"/>
                  </a:lnTo>
                  <a:lnTo>
                    <a:pt x="129285" y="3450297"/>
                  </a:lnTo>
                  <a:lnTo>
                    <a:pt x="89915" y="3471570"/>
                  </a:lnTo>
                  <a:lnTo>
                    <a:pt x="46608" y="3485019"/>
                  </a:lnTo>
                  <a:lnTo>
                    <a:pt x="0" y="3489705"/>
                  </a:lnTo>
                </a:path>
              </a:pathLst>
            </a:custGeom>
            <a:ln w="38100">
              <a:solidFill>
                <a:srgbClr val="DF52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63812" y="1706879"/>
              <a:ext cx="504444" cy="67665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65920" y="1706879"/>
              <a:ext cx="539496" cy="676656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1385061" y="5080761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1384808" y="4215510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90261" y="5080761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906771" y="4200905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890261" y="3518154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605266" y="1765553"/>
            <a:ext cx="979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0" dirty="0">
                <a:solidFill>
                  <a:srgbClr val="6E2E9F"/>
                </a:solidFill>
                <a:latin typeface="Trebuchet MS"/>
                <a:cs typeface="Trebuchet MS"/>
              </a:rPr>
              <a:t>T</a:t>
            </a:r>
            <a:r>
              <a:rPr sz="2400" spc="-100" dirty="0">
                <a:solidFill>
                  <a:srgbClr val="6E2E9F"/>
                </a:solidFill>
                <a:latin typeface="Trebuchet MS"/>
                <a:cs typeface="Trebuchet MS"/>
              </a:rPr>
              <a:t>o</a:t>
            </a:r>
            <a:r>
              <a:rPr sz="2400" dirty="0">
                <a:solidFill>
                  <a:srgbClr val="6E2E9F"/>
                </a:solidFill>
                <a:latin typeface="Trebuchet MS"/>
                <a:cs typeface="Trebuchet MS"/>
              </a:rPr>
              <a:t>p</a:t>
            </a:r>
            <a:r>
              <a:rPr sz="2400" spc="-204" dirty="0">
                <a:solidFill>
                  <a:srgbClr val="6E2E9F"/>
                </a:solidFill>
                <a:latin typeface="Trebuchet MS"/>
                <a:cs typeface="Trebuchet MS"/>
              </a:rPr>
              <a:t> </a:t>
            </a:r>
            <a:r>
              <a:rPr sz="2400" spc="204" dirty="0">
                <a:solidFill>
                  <a:srgbClr val="6E2E9F"/>
                </a:solidFill>
                <a:latin typeface="Trebuchet MS"/>
                <a:cs typeface="Trebuchet MS"/>
              </a:rPr>
              <a:t>=</a:t>
            </a:r>
            <a:r>
              <a:rPr sz="2400" spc="-140" dirty="0">
                <a:solidFill>
                  <a:srgbClr val="6E2E9F"/>
                </a:solidFill>
                <a:latin typeface="Trebuchet MS"/>
                <a:cs typeface="Trebuchet MS"/>
              </a:rPr>
              <a:t>-</a:t>
            </a:r>
            <a:r>
              <a:rPr sz="2400" dirty="0">
                <a:solidFill>
                  <a:srgbClr val="6E2E9F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796" y="910208"/>
            <a:ext cx="27793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UsingArrays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1853374"/>
            <a:ext cx="7116445" cy="154178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60" dirty="0">
                <a:solidFill>
                  <a:srgbClr val="DF5227"/>
                </a:solidFill>
                <a:latin typeface="Trebuchet MS"/>
                <a:cs typeface="Trebuchet MS"/>
              </a:rPr>
              <a:t>PU</a:t>
            </a:r>
            <a:r>
              <a:rPr sz="2400" spc="55" dirty="0">
                <a:solidFill>
                  <a:srgbClr val="DF5227"/>
                </a:solidFill>
                <a:latin typeface="Trebuchet MS"/>
                <a:cs typeface="Trebuchet MS"/>
              </a:rPr>
              <a:t>S</a:t>
            </a:r>
            <a:r>
              <a:rPr sz="2400" dirty="0">
                <a:solidFill>
                  <a:srgbClr val="DF5227"/>
                </a:solidFill>
                <a:latin typeface="Trebuchet MS"/>
                <a:cs typeface="Trebuchet MS"/>
              </a:rPr>
              <a:t>H</a:t>
            </a:r>
            <a:r>
              <a:rPr sz="2400" spc="-16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DF5227"/>
                </a:solidFill>
                <a:latin typeface="Trebuchet MS"/>
                <a:cs typeface="Trebuchet MS"/>
              </a:rPr>
              <a:t>(</a:t>
            </a:r>
            <a:r>
              <a:rPr sz="2400" spc="-65" dirty="0">
                <a:solidFill>
                  <a:srgbClr val="DF5227"/>
                </a:solidFill>
                <a:latin typeface="Trebuchet MS"/>
                <a:cs typeface="Trebuchet MS"/>
              </a:rPr>
              <a:t>S</a:t>
            </a:r>
            <a:r>
              <a:rPr sz="2400" spc="-290" dirty="0">
                <a:solidFill>
                  <a:srgbClr val="DF5227"/>
                </a:solidFill>
                <a:latin typeface="Trebuchet MS"/>
                <a:cs typeface="Trebuchet MS"/>
              </a:rPr>
              <a:t>T</a:t>
            </a:r>
            <a:r>
              <a:rPr sz="2400" spc="-60" dirty="0">
                <a:solidFill>
                  <a:srgbClr val="DF5227"/>
                </a:solidFill>
                <a:latin typeface="Trebuchet MS"/>
                <a:cs typeface="Trebuchet MS"/>
              </a:rPr>
              <a:t>AC</a:t>
            </a:r>
            <a:r>
              <a:rPr sz="2400" spc="-65" dirty="0">
                <a:solidFill>
                  <a:srgbClr val="DF5227"/>
                </a:solidFill>
                <a:latin typeface="Trebuchet MS"/>
                <a:cs typeface="Trebuchet MS"/>
              </a:rPr>
              <a:t>K</a:t>
            </a:r>
            <a:r>
              <a:rPr sz="2400" dirty="0">
                <a:solidFill>
                  <a:srgbClr val="DF5227"/>
                </a:solidFill>
                <a:latin typeface="Trebuchet MS"/>
                <a:cs typeface="Trebuchet MS"/>
              </a:rPr>
              <a:t>,</a:t>
            </a:r>
            <a:r>
              <a:rPr sz="2400" spc="-44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400" spc="-270" dirty="0">
                <a:solidFill>
                  <a:srgbClr val="DF5227"/>
                </a:solidFill>
                <a:latin typeface="Trebuchet MS"/>
                <a:cs typeface="Trebuchet MS"/>
              </a:rPr>
              <a:t>T</a:t>
            </a:r>
            <a:r>
              <a:rPr sz="2400" spc="-130" dirty="0">
                <a:solidFill>
                  <a:srgbClr val="DF5227"/>
                </a:solidFill>
                <a:latin typeface="Trebuchet MS"/>
                <a:cs typeface="Trebuchet MS"/>
              </a:rPr>
              <a:t>O</a:t>
            </a:r>
            <a:r>
              <a:rPr sz="2400" spc="-595" dirty="0">
                <a:solidFill>
                  <a:srgbClr val="DF5227"/>
                </a:solidFill>
                <a:latin typeface="Trebuchet MS"/>
                <a:cs typeface="Trebuchet MS"/>
              </a:rPr>
              <a:t>P</a:t>
            </a:r>
            <a:r>
              <a:rPr sz="2400" dirty="0">
                <a:solidFill>
                  <a:srgbClr val="DF5227"/>
                </a:solidFill>
                <a:latin typeface="Trebuchet MS"/>
                <a:cs typeface="Trebuchet MS"/>
              </a:rPr>
              <a:t>,</a:t>
            </a:r>
            <a:r>
              <a:rPr sz="2400" spc="-38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DF5227"/>
                </a:solidFill>
                <a:latin typeface="Trebuchet MS"/>
                <a:cs typeface="Trebuchet MS"/>
              </a:rPr>
              <a:t>MA</a:t>
            </a:r>
            <a:r>
              <a:rPr sz="2400" spc="40" dirty="0">
                <a:solidFill>
                  <a:srgbClr val="DF5227"/>
                </a:solidFill>
                <a:latin typeface="Trebuchet MS"/>
                <a:cs typeface="Trebuchet MS"/>
              </a:rPr>
              <a:t>XSTK</a:t>
            </a:r>
            <a:r>
              <a:rPr sz="2400" dirty="0">
                <a:solidFill>
                  <a:srgbClr val="DF5227"/>
                </a:solidFill>
                <a:latin typeface="Trebuchet MS"/>
                <a:cs typeface="Trebuchet MS"/>
              </a:rPr>
              <a:t>,</a:t>
            </a:r>
            <a:r>
              <a:rPr sz="2400" spc="-15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DF5227"/>
                </a:solidFill>
                <a:latin typeface="Trebuchet MS"/>
                <a:cs typeface="Trebuchet MS"/>
              </a:rPr>
              <a:t>ITEM)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400" spc="-65" dirty="0">
                <a:solidFill>
                  <a:srgbClr val="006EC0"/>
                </a:solidFill>
                <a:latin typeface="Trebuchet MS"/>
                <a:cs typeface="Trebuchet MS"/>
              </a:rPr>
              <a:t>T</a:t>
            </a:r>
            <a:r>
              <a:rPr sz="2400" spc="-70" dirty="0">
                <a:solidFill>
                  <a:srgbClr val="006EC0"/>
                </a:solidFill>
                <a:latin typeface="Trebuchet MS"/>
                <a:cs typeface="Trebuchet MS"/>
              </a:rPr>
              <a:t>h</a:t>
            </a:r>
            <a:r>
              <a:rPr sz="2400" spc="-65" dirty="0">
                <a:solidFill>
                  <a:srgbClr val="006EC0"/>
                </a:solidFill>
                <a:latin typeface="Trebuchet MS"/>
                <a:cs typeface="Trebuchet MS"/>
              </a:rPr>
              <a:t>i</a:t>
            </a:r>
            <a:r>
              <a:rPr sz="2400" dirty="0">
                <a:solidFill>
                  <a:srgbClr val="006EC0"/>
                </a:solidFill>
                <a:latin typeface="Trebuchet MS"/>
                <a:cs typeface="Trebuchet MS"/>
              </a:rPr>
              <a:t>s</a:t>
            </a:r>
            <a:r>
              <a:rPr sz="2400" spc="-31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006EC0"/>
                </a:solidFill>
                <a:latin typeface="Trebuchet MS"/>
                <a:cs typeface="Trebuchet MS"/>
              </a:rPr>
              <a:t>p</a:t>
            </a:r>
            <a:r>
              <a:rPr sz="2400" spc="-95" dirty="0">
                <a:solidFill>
                  <a:srgbClr val="006EC0"/>
                </a:solidFill>
                <a:latin typeface="Trebuchet MS"/>
                <a:cs typeface="Trebuchet MS"/>
              </a:rPr>
              <a:t>r</a:t>
            </a:r>
            <a:r>
              <a:rPr sz="2400" spc="-100" dirty="0">
                <a:solidFill>
                  <a:srgbClr val="006EC0"/>
                </a:solidFill>
                <a:latin typeface="Trebuchet MS"/>
                <a:cs typeface="Trebuchet MS"/>
              </a:rPr>
              <a:t>oce</a:t>
            </a:r>
            <a:r>
              <a:rPr sz="2400" spc="-95" dirty="0">
                <a:solidFill>
                  <a:srgbClr val="006EC0"/>
                </a:solidFill>
                <a:latin typeface="Trebuchet MS"/>
                <a:cs typeface="Trebuchet MS"/>
              </a:rPr>
              <a:t>d</a:t>
            </a:r>
            <a:r>
              <a:rPr sz="2400" spc="-105" dirty="0">
                <a:solidFill>
                  <a:srgbClr val="006EC0"/>
                </a:solidFill>
                <a:latin typeface="Trebuchet MS"/>
                <a:cs typeface="Trebuchet MS"/>
              </a:rPr>
              <a:t>u</a:t>
            </a:r>
            <a:r>
              <a:rPr sz="2400" spc="-85" dirty="0">
                <a:solidFill>
                  <a:srgbClr val="006EC0"/>
                </a:solidFill>
                <a:latin typeface="Trebuchet MS"/>
                <a:cs typeface="Trebuchet MS"/>
              </a:rPr>
              <a:t>r</a:t>
            </a:r>
            <a:r>
              <a:rPr sz="2400" dirty="0">
                <a:solidFill>
                  <a:srgbClr val="006EC0"/>
                </a:solidFill>
                <a:latin typeface="Trebuchet MS"/>
                <a:cs typeface="Trebuchet MS"/>
              </a:rPr>
              <a:t>e</a:t>
            </a:r>
            <a:r>
              <a:rPr sz="2400" spc="-29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400" spc="-60" dirty="0">
                <a:solidFill>
                  <a:srgbClr val="006EC0"/>
                </a:solidFill>
                <a:latin typeface="Trebuchet MS"/>
                <a:cs typeface="Trebuchet MS"/>
              </a:rPr>
              <a:t>p</a:t>
            </a:r>
            <a:r>
              <a:rPr sz="2400" spc="-55" dirty="0">
                <a:solidFill>
                  <a:srgbClr val="006EC0"/>
                </a:solidFill>
                <a:latin typeface="Trebuchet MS"/>
                <a:cs typeface="Trebuchet MS"/>
              </a:rPr>
              <a:t>u</a:t>
            </a:r>
            <a:r>
              <a:rPr sz="2400" spc="-50" dirty="0">
                <a:solidFill>
                  <a:srgbClr val="006EC0"/>
                </a:solidFill>
                <a:latin typeface="Trebuchet MS"/>
                <a:cs typeface="Trebuchet MS"/>
              </a:rPr>
              <a:t>s</a:t>
            </a:r>
            <a:r>
              <a:rPr sz="2400" spc="-55" dirty="0">
                <a:solidFill>
                  <a:srgbClr val="006EC0"/>
                </a:solidFill>
                <a:latin typeface="Trebuchet MS"/>
                <a:cs typeface="Trebuchet MS"/>
              </a:rPr>
              <a:t>he</a:t>
            </a:r>
            <a:r>
              <a:rPr sz="2400" dirty="0">
                <a:solidFill>
                  <a:srgbClr val="006EC0"/>
                </a:solidFill>
                <a:latin typeface="Trebuchet MS"/>
                <a:cs typeface="Trebuchet MS"/>
              </a:rPr>
              <a:t>s</a:t>
            </a:r>
            <a:r>
              <a:rPr sz="2400" spc="-28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400" spc="-75" dirty="0">
                <a:solidFill>
                  <a:srgbClr val="006EC0"/>
                </a:solidFill>
                <a:latin typeface="Trebuchet MS"/>
                <a:cs typeface="Trebuchet MS"/>
              </a:rPr>
              <a:t>a</a:t>
            </a:r>
            <a:r>
              <a:rPr sz="2400" dirty="0">
                <a:solidFill>
                  <a:srgbClr val="006EC0"/>
                </a:solidFill>
                <a:latin typeface="Trebuchet MS"/>
                <a:cs typeface="Trebuchet MS"/>
              </a:rPr>
              <a:t>n</a:t>
            </a:r>
            <a:r>
              <a:rPr sz="2400" spc="-32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400" spc="35" dirty="0">
                <a:solidFill>
                  <a:srgbClr val="006EC0"/>
                </a:solidFill>
                <a:latin typeface="Trebuchet MS"/>
                <a:cs typeface="Trebuchet MS"/>
              </a:rPr>
              <a:t>I</a:t>
            </a:r>
            <a:r>
              <a:rPr sz="2400" spc="25" dirty="0">
                <a:solidFill>
                  <a:srgbClr val="006EC0"/>
                </a:solidFill>
                <a:latin typeface="Trebuchet MS"/>
                <a:cs typeface="Trebuchet MS"/>
              </a:rPr>
              <a:t>TE</a:t>
            </a:r>
            <a:r>
              <a:rPr sz="2400" dirty="0">
                <a:solidFill>
                  <a:srgbClr val="006EC0"/>
                </a:solidFill>
                <a:latin typeface="Trebuchet MS"/>
                <a:cs typeface="Trebuchet MS"/>
              </a:rPr>
              <a:t>M</a:t>
            </a:r>
            <a:r>
              <a:rPr sz="2400" spc="-20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006EC0"/>
                </a:solidFill>
                <a:latin typeface="Trebuchet MS"/>
                <a:cs typeface="Trebuchet MS"/>
              </a:rPr>
              <a:t>ont</a:t>
            </a:r>
            <a:r>
              <a:rPr sz="2400" dirty="0">
                <a:solidFill>
                  <a:srgbClr val="006EC0"/>
                </a:solidFill>
                <a:latin typeface="Trebuchet MS"/>
                <a:cs typeface="Trebuchet MS"/>
              </a:rPr>
              <a:t>o</a:t>
            </a:r>
            <a:r>
              <a:rPr sz="2400" spc="-29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6EC0"/>
                </a:solidFill>
                <a:latin typeface="Trebuchet MS"/>
                <a:cs typeface="Trebuchet MS"/>
              </a:rPr>
              <a:t>a</a:t>
            </a:r>
            <a:r>
              <a:rPr sz="2400" spc="-34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006EC0"/>
                </a:solidFill>
                <a:latin typeface="Trebuchet MS"/>
                <a:cs typeface="Trebuchet MS"/>
              </a:rPr>
              <a:t>s</a:t>
            </a:r>
            <a:r>
              <a:rPr sz="2400" spc="-114" dirty="0">
                <a:solidFill>
                  <a:srgbClr val="006EC0"/>
                </a:solidFill>
                <a:latin typeface="Trebuchet MS"/>
                <a:cs typeface="Trebuchet MS"/>
              </a:rPr>
              <a:t>t</a:t>
            </a:r>
            <a:r>
              <a:rPr sz="2400" spc="-110" dirty="0">
                <a:solidFill>
                  <a:srgbClr val="006EC0"/>
                </a:solidFill>
                <a:latin typeface="Trebuchet MS"/>
                <a:cs typeface="Trebuchet MS"/>
              </a:rPr>
              <a:t>ack</a:t>
            </a:r>
            <a:r>
              <a:rPr sz="2400" dirty="0">
                <a:solidFill>
                  <a:srgbClr val="006EC0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400" spc="-95" dirty="0">
                <a:solidFill>
                  <a:srgbClr val="DF5227"/>
                </a:solidFill>
                <a:latin typeface="Trebuchet MS"/>
                <a:cs typeface="Trebuchet MS"/>
              </a:rPr>
              <a:t>1</a:t>
            </a:r>
            <a:r>
              <a:rPr sz="2400" spc="135" dirty="0">
                <a:solidFill>
                  <a:srgbClr val="DF5227"/>
                </a:solidFill>
                <a:latin typeface="Trebuchet MS"/>
                <a:cs typeface="Trebuchet MS"/>
              </a:rPr>
              <a:t>.</a:t>
            </a:r>
            <a:r>
              <a:rPr sz="2400" spc="-105" dirty="0">
                <a:solidFill>
                  <a:srgbClr val="DF5227"/>
                </a:solidFill>
                <a:latin typeface="Trebuchet MS"/>
                <a:cs typeface="Trebuchet MS"/>
              </a:rPr>
              <a:t>I</a:t>
            </a:r>
            <a:r>
              <a:rPr sz="2400" spc="140" dirty="0">
                <a:solidFill>
                  <a:srgbClr val="DF5227"/>
                </a:solidFill>
                <a:latin typeface="Trebuchet MS"/>
                <a:cs typeface="Trebuchet MS"/>
              </a:rPr>
              <a:t>f</a:t>
            </a:r>
            <a:r>
              <a:rPr sz="2400" spc="-125" dirty="0">
                <a:solidFill>
                  <a:srgbClr val="DF5227"/>
                </a:solidFill>
                <a:latin typeface="Trebuchet MS"/>
                <a:cs typeface="Trebuchet MS"/>
              </a:rPr>
              <a:t>T</a:t>
            </a:r>
            <a:r>
              <a:rPr sz="2400" spc="10" dirty="0">
                <a:solidFill>
                  <a:srgbClr val="DF5227"/>
                </a:solidFill>
                <a:latin typeface="Trebuchet MS"/>
                <a:cs typeface="Trebuchet MS"/>
              </a:rPr>
              <a:t>O</a:t>
            </a:r>
            <a:r>
              <a:rPr sz="2400" dirty="0">
                <a:solidFill>
                  <a:srgbClr val="DF5227"/>
                </a:solidFill>
                <a:latin typeface="Trebuchet MS"/>
                <a:cs typeface="Trebuchet MS"/>
              </a:rPr>
              <a:t>P</a:t>
            </a:r>
            <a:r>
              <a:rPr sz="2400" spc="-28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DF5227"/>
                </a:solidFill>
                <a:latin typeface="Trebuchet MS"/>
                <a:cs typeface="Trebuchet MS"/>
              </a:rPr>
              <a:t>=</a:t>
            </a:r>
            <a:r>
              <a:rPr sz="2400" spc="-28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DF5227"/>
                </a:solidFill>
                <a:latin typeface="Trebuchet MS"/>
                <a:cs typeface="Trebuchet MS"/>
              </a:rPr>
              <a:t>MA</a:t>
            </a:r>
            <a:r>
              <a:rPr sz="2400" spc="40" dirty="0">
                <a:solidFill>
                  <a:srgbClr val="DF5227"/>
                </a:solidFill>
                <a:latin typeface="Trebuchet MS"/>
                <a:cs typeface="Trebuchet MS"/>
              </a:rPr>
              <a:t>XSTK</a:t>
            </a:r>
            <a:r>
              <a:rPr sz="2400" dirty="0">
                <a:solidFill>
                  <a:srgbClr val="DF5227"/>
                </a:solidFill>
                <a:latin typeface="Trebuchet MS"/>
                <a:cs typeface="Trebuchet MS"/>
              </a:rPr>
              <a:t>,</a:t>
            </a:r>
            <a:r>
              <a:rPr sz="2400" spc="-16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400" spc="-114" dirty="0">
                <a:solidFill>
                  <a:srgbClr val="DF5227"/>
                </a:solidFill>
                <a:latin typeface="Trebuchet MS"/>
                <a:cs typeface="Trebuchet MS"/>
              </a:rPr>
              <a:t>th</a:t>
            </a:r>
            <a:r>
              <a:rPr sz="2400" spc="-110" dirty="0">
                <a:solidFill>
                  <a:srgbClr val="DF5227"/>
                </a:solidFill>
                <a:latin typeface="Trebuchet MS"/>
                <a:cs typeface="Trebuchet MS"/>
              </a:rPr>
              <a:t>e</a:t>
            </a:r>
            <a:r>
              <a:rPr sz="2400" spc="-114" dirty="0">
                <a:solidFill>
                  <a:srgbClr val="DF5227"/>
                </a:solidFill>
                <a:latin typeface="Trebuchet MS"/>
                <a:cs typeface="Trebuchet MS"/>
              </a:rPr>
              <a:t>n</a:t>
            </a:r>
            <a:r>
              <a:rPr sz="2400" dirty="0">
                <a:solidFill>
                  <a:srgbClr val="DF5227"/>
                </a:solidFill>
                <a:latin typeface="Trebuchet MS"/>
                <a:cs typeface="Trebuchet MS"/>
              </a:rPr>
              <a:t>:</a:t>
            </a:r>
            <a:r>
              <a:rPr sz="2400" spc="-34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400" spc="-215" dirty="0">
                <a:solidFill>
                  <a:srgbClr val="DF5227"/>
                </a:solidFill>
                <a:latin typeface="Trebuchet MS"/>
                <a:cs typeface="Trebuchet MS"/>
              </a:rPr>
              <a:t>P</a:t>
            </a:r>
            <a:r>
              <a:rPr sz="2400" spc="-105" dirty="0">
                <a:solidFill>
                  <a:srgbClr val="DF5227"/>
                </a:solidFill>
                <a:latin typeface="Trebuchet MS"/>
                <a:cs typeface="Trebuchet MS"/>
              </a:rPr>
              <a:t>r</a:t>
            </a:r>
            <a:r>
              <a:rPr sz="2400" spc="-110" dirty="0">
                <a:solidFill>
                  <a:srgbClr val="DF5227"/>
                </a:solidFill>
                <a:latin typeface="Trebuchet MS"/>
                <a:cs typeface="Trebuchet MS"/>
              </a:rPr>
              <a:t>i</a:t>
            </a:r>
            <a:r>
              <a:rPr sz="2400" spc="-114" dirty="0">
                <a:solidFill>
                  <a:srgbClr val="DF5227"/>
                </a:solidFill>
                <a:latin typeface="Trebuchet MS"/>
                <a:cs typeface="Trebuchet MS"/>
              </a:rPr>
              <a:t>nt</a:t>
            </a:r>
            <a:r>
              <a:rPr sz="2400" dirty="0">
                <a:solidFill>
                  <a:srgbClr val="DF5227"/>
                </a:solidFill>
                <a:latin typeface="Trebuchet MS"/>
                <a:cs typeface="Trebuchet MS"/>
              </a:rPr>
              <a:t>:</a:t>
            </a:r>
            <a:r>
              <a:rPr sz="2400" spc="-45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400" spc="35" dirty="0">
                <a:solidFill>
                  <a:srgbClr val="DF5227"/>
                </a:solidFill>
                <a:latin typeface="Trebuchet MS"/>
                <a:cs typeface="Trebuchet MS"/>
              </a:rPr>
              <a:t>O</a:t>
            </a:r>
            <a:r>
              <a:rPr sz="2400" spc="25" dirty="0">
                <a:solidFill>
                  <a:srgbClr val="DF5227"/>
                </a:solidFill>
                <a:latin typeface="Trebuchet MS"/>
                <a:cs typeface="Trebuchet MS"/>
              </a:rPr>
              <a:t>V</a:t>
            </a:r>
            <a:r>
              <a:rPr sz="2400" spc="30" dirty="0">
                <a:solidFill>
                  <a:srgbClr val="DF5227"/>
                </a:solidFill>
                <a:latin typeface="Trebuchet MS"/>
                <a:cs typeface="Trebuchet MS"/>
              </a:rPr>
              <a:t>E</a:t>
            </a:r>
            <a:r>
              <a:rPr sz="2400" spc="25" dirty="0">
                <a:solidFill>
                  <a:srgbClr val="DF5227"/>
                </a:solidFill>
                <a:latin typeface="Trebuchet MS"/>
                <a:cs typeface="Trebuchet MS"/>
              </a:rPr>
              <a:t>R</a:t>
            </a:r>
            <a:r>
              <a:rPr sz="2400" spc="30" dirty="0">
                <a:solidFill>
                  <a:srgbClr val="DF5227"/>
                </a:solidFill>
                <a:latin typeface="Trebuchet MS"/>
                <a:cs typeface="Trebuchet MS"/>
              </a:rPr>
              <a:t>FL</a:t>
            </a:r>
            <a:r>
              <a:rPr sz="2400" spc="35" dirty="0">
                <a:solidFill>
                  <a:srgbClr val="DF5227"/>
                </a:solidFill>
                <a:latin typeface="Trebuchet MS"/>
                <a:cs typeface="Trebuchet MS"/>
              </a:rPr>
              <a:t>O</a:t>
            </a:r>
            <a:r>
              <a:rPr sz="2400" dirty="0">
                <a:solidFill>
                  <a:srgbClr val="DF5227"/>
                </a:solidFill>
                <a:latin typeface="Trebuchet MS"/>
                <a:cs typeface="Trebuchet MS"/>
              </a:rPr>
              <a:t>W</a:t>
            </a:r>
            <a:r>
              <a:rPr sz="2400" spc="-18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DF5227"/>
                </a:solidFill>
                <a:latin typeface="Trebuchet MS"/>
                <a:cs typeface="Trebuchet MS"/>
              </a:rPr>
              <a:t>an</a:t>
            </a:r>
            <a:r>
              <a:rPr sz="2400" dirty="0">
                <a:solidFill>
                  <a:srgbClr val="DF5227"/>
                </a:solidFill>
                <a:latin typeface="Trebuchet MS"/>
                <a:cs typeface="Trebuchet MS"/>
              </a:rPr>
              <a:t>d</a:t>
            </a:r>
            <a:r>
              <a:rPr sz="2400" spc="-31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400" spc="-210" dirty="0">
                <a:solidFill>
                  <a:srgbClr val="DF5227"/>
                </a:solidFill>
                <a:latin typeface="Trebuchet MS"/>
                <a:cs typeface="Trebuchet MS"/>
              </a:rPr>
              <a:t>R</a:t>
            </a:r>
            <a:r>
              <a:rPr sz="2400" spc="-110" dirty="0">
                <a:solidFill>
                  <a:srgbClr val="DF5227"/>
                </a:solidFill>
                <a:latin typeface="Trebuchet MS"/>
                <a:cs typeface="Trebuchet MS"/>
              </a:rPr>
              <a:t>e</a:t>
            </a:r>
            <a:r>
              <a:rPr sz="2400" spc="-114" dirty="0">
                <a:solidFill>
                  <a:srgbClr val="DF5227"/>
                </a:solidFill>
                <a:latin typeface="Trebuchet MS"/>
                <a:cs typeface="Trebuchet MS"/>
              </a:rPr>
              <a:t>tu</a:t>
            </a:r>
            <a:r>
              <a:rPr sz="2400" spc="-105" dirty="0">
                <a:solidFill>
                  <a:srgbClr val="DF5227"/>
                </a:solidFill>
                <a:latin typeface="Trebuchet MS"/>
                <a:cs typeface="Trebuchet MS"/>
              </a:rPr>
              <a:t>r</a:t>
            </a:r>
            <a:r>
              <a:rPr sz="2400" spc="-114" dirty="0">
                <a:solidFill>
                  <a:srgbClr val="DF5227"/>
                </a:solidFill>
                <a:latin typeface="Trebuchet MS"/>
                <a:cs typeface="Trebuchet MS"/>
              </a:rPr>
              <a:t>n</a:t>
            </a:r>
            <a:r>
              <a:rPr sz="2400" dirty="0">
                <a:solidFill>
                  <a:srgbClr val="DF5227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7460" y="3509898"/>
            <a:ext cx="2624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DF5227"/>
                </a:solidFill>
                <a:latin typeface="Trebuchet MS"/>
                <a:cs typeface="Trebuchet MS"/>
              </a:rPr>
              <a:t>2</a:t>
            </a:r>
            <a:r>
              <a:rPr sz="2400" spc="150" dirty="0">
                <a:solidFill>
                  <a:srgbClr val="DF5227"/>
                </a:solidFill>
                <a:latin typeface="Trebuchet MS"/>
                <a:cs typeface="Trebuchet MS"/>
              </a:rPr>
              <a:t>.</a:t>
            </a:r>
            <a:r>
              <a:rPr sz="2400" spc="-30" dirty="0">
                <a:solidFill>
                  <a:srgbClr val="DF5227"/>
                </a:solidFill>
                <a:latin typeface="Trebuchet MS"/>
                <a:cs typeface="Trebuchet MS"/>
              </a:rPr>
              <a:t>S</a:t>
            </a:r>
            <a:r>
              <a:rPr sz="2400" spc="-25" dirty="0">
                <a:solidFill>
                  <a:srgbClr val="DF5227"/>
                </a:solidFill>
                <a:latin typeface="Trebuchet MS"/>
                <a:cs typeface="Trebuchet MS"/>
              </a:rPr>
              <a:t>e</a:t>
            </a:r>
            <a:r>
              <a:rPr sz="2400" dirty="0">
                <a:solidFill>
                  <a:srgbClr val="DF5227"/>
                </a:solidFill>
                <a:latin typeface="Trebuchet MS"/>
                <a:cs typeface="Trebuchet MS"/>
              </a:rPr>
              <a:t>t</a:t>
            </a:r>
            <a:r>
              <a:rPr sz="2400" spc="-46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400" spc="-185" dirty="0">
                <a:solidFill>
                  <a:srgbClr val="DF5227"/>
                </a:solidFill>
                <a:latin typeface="Trebuchet MS"/>
                <a:cs typeface="Trebuchet MS"/>
              </a:rPr>
              <a:t>T</a:t>
            </a:r>
            <a:r>
              <a:rPr sz="2400" spc="-50" dirty="0">
                <a:solidFill>
                  <a:srgbClr val="DF5227"/>
                </a:solidFill>
                <a:latin typeface="Trebuchet MS"/>
                <a:cs typeface="Trebuchet MS"/>
              </a:rPr>
              <a:t>O</a:t>
            </a:r>
            <a:r>
              <a:rPr sz="2400" spc="-45" dirty="0">
                <a:solidFill>
                  <a:srgbClr val="DF5227"/>
                </a:solidFill>
                <a:latin typeface="Trebuchet MS"/>
                <a:cs typeface="Trebuchet MS"/>
              </a:rPr>
              <a:t>P</a:t>
            </a:r>
            <a:r>
              <a:rPr sz="2400" spc="-55" dirty="0">
                <a:solidFill>
                  <a:srgbClr val="DF5227"/>
                </a:solidFill>
                <a:latin typeface="Trebuchet MS"/>
                <a:cs typeface="Trebuchet MS"/>
              </a:rPr>
              <a:t>:</a:t>
            </a:r>
            <a:r>
              <a:rPr sz="2400" spc="204" dirty="0">
                <a:solidFill>
                  <a:srgbClr val="DF5227"/>
                </a:solidFill>
                <a:latin typeface="Trebuchet MS"/>
                <a:cs typeface="Trebuchet MS"/>
              </a:rPr>
              <a:t>=</a:t>
            </a:r>
            <a:r>
              <a:rPr sz="2400" spc="-125" dirty="0">
                <a:solidFill>
                  <a:srgbClr val="DF5227"/>
                </a:solidFill>
                <a:latin typeface="Trebuchet MS"/>
                <a:cs typeface="Trebuchet MS"/>
              </a:rPr>
              <a:t>T</a:t>
            </a:r>
            <a:r>
              <a:rPr sz="2400" spc="10" dirty="0">
                <a:solidFill>
                  <a:srgbClr val="DF5227"/>
                </a:solidFill>
                <a:latin typeface="Trebuchet MS"/>
                <a:cs typeface="Trebuchet MS"/>
              </a:rPr>
              <a:t>O</a:t>
            </a:r>
            <a:r>
              <a:rPr sz="2400" dirty="0">
                <a:solidFill>
                  <a:srgbClr val="DF5227"/>
                </a:solidFill>
                <a:latin typeface="Trebuchet MS"/>
                <a:cs typeface="Trebuchet MS"/>
              </a:rPr>
              <a:t>P</a:t>
            </a:r>
            <a:r>
              <a:rPr sz="2400" spc="-29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DF5227"/>
                </a:solidFill>
                <a:latin typeface="Trebuchet MS"/>
                <a:cs typeface="Trebuchet MS"/>
              </a:rPr>
              <a:t>+</a:t>
            </a:r>
            <a:r>
              <a:rPr sz="2400" spc="-29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400" spc="-215" dirty="0">
                <a:solidFill>
                  <a:srgbClr val="DF5227"/>
                </a:solidFill>
                <a:latin typeface="Trebuchet MS"/>
                <a:cs typeface="Trebuchet MS"/>
              </a:rPr>
              <a:t>1.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7460" y="4015562"/>
            <a:ext cx="33915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DF5227"/>
                </a:solidFill>
                <a:latin typeface="Trebuchet MS"/>
                <a:cs typeface="Trebuchet MS"/>
              </a:rPr>
              <a:t>3</a:t>
            </a:r>
            <a:r>
              <a:rPr sz="2400" spc="15" dirty="0">
                <a:solidFill>
                  <a:srgbClr val="DF5227"/>
                </a:solidFill>
                <a:latin typeface="Trebuchet MS"/>
                <a:cs typeface="Trebuchet MS"/>
              </a:rPr>
              <a:t>.</a:t>
            </a:r>
            <a:r>
              <a:rPr sz="2400" spc="-30" dirty="0">
                <a:solidFill>
                  <a:srgbClr val="DF5227"/>
                </a:solidFill>
                <a:latin typeface="Trebuchet MS"/>
                <a:cs typeface="Trebuchet MS"/>
              </a:rPr>
              <a:t>Se</a:t>
            </a:r>
            <a:r>
              <a:rPr sz="2400" dirty="0">
                <a:solidFill>
                  <a:srgbClr val="DF5227"/>
                </a:solidFill>
                <a:latin typeface="Trebuchet MS"/>
                <a:cs typeface="Trebuchet MS"/>
              </a:rPr>
              <a:t>t</a:t>
            </a:r>
            <a:r>
              <a:rPr sz="2400" spc="-32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DF5227"/>
                </a:solidFill>
                <a:latin typeface="Trebuchet MS"/>
                <a:cs typeface="Trebuchet MS"/>
              </a:rPr>
              <a:t>S</a:t>
            </a:r>
            <a:r>
              <a:rPr sz="2400" spc="-270" dirty="0">
                <a:solidFill>
                  <a:srgbClr val="DF5227"/>
                </a:solidFill>
                <a:latin typeface="Trebuchet MS"/>
                <a:cs typeface="Trebuchet MS"/>
              </a:rPr>
              <a:t>T</a:t>
            </a:r>
            <a:r>
              <a:rPr sz="2400" spc="-40" dirty="0">
                <a:solidFill>
                  <a:srgbClr val="DF5227"/>
                </a:solidFill>
                <a:latin typeface="Trebuchet MS"/>
                <a:cs typeface="Trebuchet MS"/>
              </a:rPr>
              <a:t>A</a:t>
            </a:r>
            <a:r>
              <a:rPr sz="2400" spc="-35" dirty="0">
                <a:solidFill>
                  <a:srgbClr val="DF5227"/>
                </a:solidFill>
                <a:latin typeface="Trebuchet MS"/>
                <a:cs typeface="Trebuchet MS"/>
              </a:rPr>
              <a:t>C</a:t>
            </a:r>
            <a:r>
              <a:rPr sz="2400" spc="-45" dirty="0">
                <a:solidFill>
                  <a:srgbClr val="DF5227"/>
                </a:solidFill>
                <a:latin typeface="Trebuchet MS"/>
                <a:cs typeface="Trebuchet MS"/>
              </a:rPr>
              <a:t>K[</a:t>
            </a:r>
            <a:r>
              <a:rPr sz="2400" spc="-175" dirty="0">
                <a:solidFill>
                  <a:srgbClr val="DF5227"/>
                </a:solidFill>
                <a:latin typeface="Trebuchet MS"/>
                <a:cs typeface="Trebuchet MS"/>
              </a:rPr>
              <a:t>T</a:t>
            </a:r>
            <a:r>
              <a:rPr sz="2400" spc="-40" dirty="0">
                <a:solidFill>
                  <a:srgbClr val="DF5227"/>
                </a:solidFill>
                <a:latin typeface="Trebuchet MS"/>
                <a:cs typeface="Trebuchet MS"/>
              </a:rPr>
              <a:t>O</a:t>
            </a:r>
            <a:r>
              <a:rPr sz="2400" spc="-35" dirty="0">
                <a:solidFill>
                  <a:srgbClr val="DF5227"/>
                </a:solidFill>
                <a:latin typeface="Trebuchet MS"/>
                <a:cs typeface="Trebuchet MS"/>
              </a:rPr>
              <a:t>P</a:t>
            </a:r>
            <a:r>
              <a:rPr sz="2400" spc="-45" dirty="0">
                <a:solidFill>
                  <a:srgbClr val="DF5227"/>
                </a:solidFill>
                <a:latin typeface="Trebuchet MS"/>
                <a:cs typeface="Trebuchet MS"/>
              </a:rPr>
              <a:t>]:</a:t>
            </a:r>
            <a:r>
              <a:rPr sz="2400" dirty="0">
                <a:solidFill>
                  <a:srgbClr val="DF5227"/>
                </a:solidFill>
                <a:latin typeface="Trebuchet MS"/>
                <a:cs typeface="Trebuchet MS"/>
              </a:rPr>
              <a:t>=</a:t>
            </a:r>
            <a:r>
              <a:rPr sz="2400" spc="-229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DF5227"/>
                </a:solidFill>
                <a:latin typeface="Trebuchet MS"/>
                <a:cs typeface="Trebuchet MS"/>
              </a:rPr>
              <a:t>I</a:t>
            </a:r>
            <a:r>
              <a:rPr sz="2400" spc="-30" dirty="0">
                <a:solidFill>
                  <a:srgbClr val="DF5227"/>
                </a:solidFill>
                <a:latin typeface="Trebuchet MS"/>
                <a:cs typeface="Trebuchet MS"/>
              </a:rPr>
              <a:t>TEM</a:t>
            </a:r>
            <a:r>
              <a:rPr sz="2400" dirty="0">
                <a:solidFill>
                  <a:srgbClr val="DF5227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7460" y="4520565"/>
            <a:ext cx="1257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solidFill>
                  <a:srgbClr val="DF5227"/>
                </a:solidFill>
                <a:latin typeface="Trebuchet MS"/>
                <a:cs typeface="Trebuchet MS"/>
              </a:rPr>
              <a:t>4</a:t>
            </a:r>
            <a:r>
              <a:rPr sz="2400" dirty="0">
                <a:solidFill>
                  <a:srgbClr val="DF5227"/>
                </a:solidFill>
                <a:latin typeface="Trebuchet MS"/>
                <a:cs typeface="Trebuchet MS"/>
              </a:rPr>
              <a:t>.</a:t>
            </a:r>
            <a:r>
              <a:rPr sz="2400" spc="-39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400" spc="-210" dirty="0">
                <a:solidFill>
                  <a:srgbClr val="DF5227"/>
                </a:solidFill>
                <a:latin typeface="Trebuchet MS"/>
                <a:cs typeface="Trebuchet MS"/>
              </a:rPr>
              <a:t>R</a:t>
            </a:r>
            <a:r>
              <a:rPr sz="2400" spc="-110" dirty="0">
                <a:solidFill>
                  <a:srgbClr val="DF5227"/>
                </a:solidFill>
                <a:latin typeface="Trebuchet MS"/>
                <a:cs typeface="Trebuchet MS"/>
              </a:rPr>
              <a:t>e</a:t>
            </a:r>
            <a:r>
              <a:rPr sz="2400" spc="-114" dirty="0">
                <a:solidFill>
                  <a:srgbClr val="DF5227"/>
                </a:solidFill>
                <a:latin typeface="Trebuchet MS"/>
                <a:cs typeface="Trebuchet MS"/>
              </a:rPr>
              <a:t>tu</a:t>
            </a:r>
            <a:r>
              <a:rPr sz="2400" spc="-105" dirty="0">
                <a:solidFill>
                  <a:srgbClr val="DF5227"/>
                </a:solidFill>
                <a:latin typeface="Trebuchet MS"/>
                <a:cs typeface="Trebuchet MS"/>
              </a:rPr>
              <a:t>r</a:t>
            </a:r>
            <a:r>
              <a:rPr sz="2400" spc="-114" dirty="0">
                <a:solidFill>
                  <a:srgbClr val="DF5227"/>
                </a:solidFill>
                <a:latin typeface="Trebuchet MS"/>
                <a:cs typeface="Trebuchet MS"/>
              </a:rPr>
              <a:t>n</a:t>
            </a:r>
            <a:r>
              <a:rPr sz="2400" dirty="0">
                <a:solidFill>
                  <a:srgbClr val="DF5227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53305" y="3557778"/>
            <a:ext cx="2723515" cy="396240"/>
          </a:xfrm>
          <a:custGeom>
            <a:avLst/>
            <a:gdLst/>
            <a:ahLst/>
            <a:cxnLst/>
            <a:rect l="l" t="t" r="r" b="b"/>
            <a:pathLst>
              <a:path w="2723515" h="396239">
                <a:moveTo>
                  <a:pt x="2723388" y="0"/>
                </a:moveTo>
                <a:lnTo>
                  <a:pt x="0" y="0"/>
                </a:lnTo>
                <a:lnTo>
                  <a:pt x="0" y="396240"/>
                </a:lnTo>
                <a:lnTo>
                  <a:pt x="2723388" y="396240"/>
                </a:lnTo>
                <a:lnTo>
                  <a:pt x="27233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53305" y="3557778"/>
            <a:ext cx="2723515" cy="396240"/>
          </a:xfrm>
          <a:prstGeom prst="rect">
            <a:avLst/>
          </a:prstGeom>
          <a:ln w="19811">
            <a:solidFill>
              <a:srgbClr val="B125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781685">
              <a:lnSpc>
                <a:spcPct val="100000"/>
              </a:lnSpc>
              <a:spcBef>
                <a:spcPts val="355"/>
              </a:spcBef>
            </a:pPr>
            <a:r>
              <a:rPr sz="1800" spc="-95" dirty="0">
                <a:latin typeface="Corbel"/>
                <a:cs typeface="Corbel"/>
              </a:rPr>
              <a:t>I</a:t>
            </a:r>
            <a:r>
              <a:rPr sz="1800" spc="-100" dirty="0">
                <a:latin typeface="Corbel"/>
                <a:cs typeface="Corbel"/>
              </a:rPr>
              <a:t>n</a:t>
            </a:r>
            <a:r>
              <a:rPr sz="1800" spc="-95" dirty="0">
                <a:latin typeface="Corbel"/>
                <a:cs typeface="Corbel"/>
              </a:rPr>
              <a:t>c</a:t>
            </a:r>
            <a:r>
              <a:rPr sz="1800" spc="-100" dirty="0">
                <a:latin typeface="Corbel"/>
                <a:cs typeface="Corbel"/>
              </a:rPr>
              <a:t>r</a:t>
            </a:r>
            <a:r>
              <a:rPr sz="1800" spc="-95" dirty="0">
                <a:latin typeface="Corbel"/>
                <a:cs typeface="Corbel"/>
              </a:rPr>
              <a:t>e</a:t>
            </a:r>
            <a:r>
              <a:rPr sz="1800" spc="-105" dirty="0">
                <a:latin typeface="Corbel"/>
                <a:cs typeface="Corbel"/>
              </a:rPr>
              <a:t>a</a:t>
            </a:r>
            <a:r>
              <a:rPr sz="1800" spc="-95" dirty="0">
                <a:latin typeface="Corbel"/>
                <a:cs typeface="Corbel"/>
              </a:rPr>
              <a:t>s</a:t>
            </a:r>
            <a:r>
              <a:rPr sz="1800" spc="-110" dirty="0">
                <a:latin typeface="Corbel"/>
                <a:cs typeface="Corbel"/>
              </a:rPr>
              <a:t>i</a:t>
            </a:r>
            <a:r>
              <a:rPr sz="1800" spc="-100" dirty="0">
                <a:latin typeface="Corbel"/>
                <a:cs typeface="Corbel"/>
              </a:rPr>
              <a:t>n</a:t>
            </a:r>
            <a:r>
              <a:rPr sz="1800" dirty="0">
                <a:latin typeface="Corbel"/>
                <a:cs typeface="Corbel"/>
              </a:rPr>
              <a:t>g</a:t>
            </a:r>
            <a:r>
              <a:rPr sz="1800" spc="-240" dirty="0">
                <a:latin typeface="Corbel"/>
                <a:cs typeface="Corbel"/>
              </a:rPr>
              <a:t> </a:t>
            </a:r>
            <a:r>
              <a:rPr sz="1800" spc="-100" dirty="0">
                <a:latin typeface="Corbel"/>
                <a:cs typeface="Corbel"/>
              </a:rPr>
              <a:t>to</a:t>
            </a:r>
            <a:r>
              <a:rPr sz="1800" dirty="0">
                <a:latin typeface="Corbel"/>
                <a:cs typeface="Corbel"/>
              </a:rPr>
              <a:t>p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58917" y="4091178"/>
            <a:ext cx="2723515" cy="396240"/>
          </a:xfrm>
          <a:custGeom>
            <a:avLst/>
            <a:gdLst/>
            <a:ahLst/>
            <a:cxnLst/>
            <a:rect l="l" t="t" r="r" b="b"/>
            <a:pathLst>
              <a:path w="2723515" h="396239">
                <a:moveTo>
                  <a:pt x="2723388" y="0"/>
                </a:moveTo>
                <a:lnTo>
                  <a:pt x="0" y="0"/>
                </a:lnTo>
                <a:lnTo>
                  <a:pt x="0" y="396240"/>
                </a:lnTo>
                <a:lnTo>
                  <a:pt x="2723388" y="396240"/>
                </a:lnTo>
                <a:lnTo>
                  <a:pt x="27233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58917" y="4091178"/>
            <a:ext cx="2723515" cy="396240"/>
          </a:xfrm>
          <a:prstGeom prst="rect">
            <a:avLst/>
          </a:prstGeom>
          <a:ln w="19811">
            <a:solidFill>
              <a:srgbClr val="B125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309880">
              <a:lnSpc>
                <a:spcPct val="100000"/>
              </a:lnSpc>
              <a:spcBef>
                <a:spcPts val="355"/>
              </a:spcBef>
            </a:pPr>
            <a:r>
              <a:rPr sz="1800" spc="-95" dirty="0">
                <a:latin typeface="Corbel"/>
                <a:cs typeface="Corbel"/>
              </a:rPr>
              <a:t>I</a:t>
            </a:r>
            <a:r>
              <a:rPr sz="1800" spc="-100" dirty="0">
                <a:latin typeface="Corbel"/>
                <a:cs typeface="Corbel"/>
              </a:rPr>
              <a:t>n</a:t>
            </a:r>
            <a:r>
              <a:rPr sz="1800" spc="-95" dirty="0">
                <a:latin typeface="Corbel"/>
                <a:cs typeface="Corbel"/>
              </a:rPr>
              <a:t>se</a:t>
            </a:r>
            <a:r>
              <a:rPr sz="1800" spc="-100" dirty="0">
                <a:latin typeface="Corbel"/>
                <a:cs typeface="Corbel"/>
              </a:rPr>
              <a:t>rt</a:t>
            </a:r>
            <a:r>
              <a:rPr sz="1800" spc="-110" dirty="0">
                <a:latin typeface="Corbel"/>
                <a:cs typeface="Corbel"/>
              </a:rPr>
              <a:t>i</a:t>
            </a:r>
            <a:r>
              <a:rPr sz="1800" spc="-100" dirty="0">
                <a:latin typeface="Corbel"/>
                <a:cs typeface="Corbel"/>
              </a:rPr>
              <a:t>n</a:t>
            </a:r>
            <a:r>
              <a:rPr sz="1800" dirty="0">
                <a:latin typeface="Corbel"/>
                <a:cs typeface="Corbel"/>
              </a:rPr>
              <a:t>g</a:t>
            </a:r>
            <a:r>
              <a:rPr sz="1800" spc="-240" dirty="0">
                <a:latin typeface="Corbel"/>
                <a:cs typeface="Corbel"/>
              </a:rPr>
              <a:t> </a:t>
            </a:r>
            <a:r>
              <a:rPr sz="1800" spc="-100" dirty="0">
                <a:latin typeface="Corbel"/>
                <a:cs typeface="Corbel"/>
              </a:rPr>
              <a:t>n</a:t>
            </a:r>
            <a:r>
              <a:rPr sz="1800" spc="-95" dirty="0">
                <a:latin typeface="Corbel"/>
                <a:cs typeface="Corbel"/>
              </a:rPr>
              <a:t>e</a:t>
            </a:r>
            <a:r>
              <a:rPr sz="1800" spc="160" dirty="0">
                <a:latin typeface="Corbel"/>
                <a:cs typeface="Corbel"/>
              </a:rPr>
              <a:t>w</a:t>
            </a:r>
            <a:r>
              <a:rPr sz="1800" spc="-95" dirty="0">
                <a:latin typeface="Corbel"/>
                <a:cs typeface="Corbel"/>
              </a:rPr>
              <a:t>i</a:t>
            </a:r>
            <a:r>
              <a:rPr sz="1800" spc="-100" dirty="0">
                <a:latin typeface="Corbel"/>
                <a:cs typeface="Corbel"/>
              </a:rPr>
              <a:t>t</a:t>
            </a:r>
            <a:r>
              <a:rPr sz="1800" spc="-95" dirty="0">
                <a:latin typeface="Corbel"/>
                <a:cs typeface="Corbel"/>
              </a:rPr>
              <a:t>e</a:t>
            </a:r>
            <a:r>
              <a:rPr sz="1800" spc="140" dirty="0">
                <a:latin typeface="Corbel"/>
                <a:cs typeface="Corbel"/>
              </a:rPr>
              <a:t>m</a:t>
            </a:r>
            <a:r>
              <a:rPr sz="1800" spc="-100" dirty="0">
                <a:latin typeface="Corbel"/>
                <a:cs typeface="Corbel"/>
              </a:rPr>
              <a:t>o</a:t>
            </a:r>
            <a:r>
              <a:rPr sz="1800" spc="165" dirty="0">
                <a:latin typeface="Corbel"/>
                <a:cs typeface="Corbel"/>
              </a:rPr>
              <a:t>n</a:t>
            </a:r>
            <a:r>
              <a:rPr sz="1800" spc="-100" dirty="0">
                <a:latin typeface="Corbel"/>
                <a:cs typeface="Corbel"/>
              </a:rPr>
              <a:t>to</a:t>
            </a:r>
            <a:r>
              <a:rPr sz="1800" dirty="0">
                <a:latin typeface="Corbel"/>
                <a:cs typeface="Corbel"/>
              </a:rPr>
              <a:t>p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48750" y="3009138"/>
            <a:ext cx="2723515" cy="396240"/>
          </a:xfrm>
          <a:custGeom>
            <a:avLst/>
            <a:gdLst/>
            <a:ahLst/>
            <a:cxnLst/>
            <a:rect l="l" t="t" r="r" b="b"/>
            <a:pathLst>
              <a:path w="2723515" h="396239">
                <a:moveTo>
                  <a:pt x="2723388" y="0"/>
                </a:moveTo>
                <a:lnTo>
                  <a:pt x="0" y="0"/>
                </a:lnTo>
                <a:lnTo>
                  <a:pt x="0" y="396239"/>
                </a:lnTo>
                <a:lnTo>
                  <a:pt x="2723388" y="396239"/>
                </a:lnTo>
                <a:lnTo>
                  <a:pt x="27233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048750" y="3009138"/>
            <a:ext cx="2723515" cy="396240"/>
          </a:xfrm>
          <a:prstGeom prst="rect">
            <a:avLst/>
          </a:prstGeom>
          <a:ln w="19811">
            <a:solidFill>
              <a:srgbClr val="B125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360"/>
              </a:spcBef>
            </a:pPr>
            <a:r>
              <a:rPr sz="1800" spc="-5" dirty="0">
                <a:latin typeface="Corbel"/>
                <a:cs typeface="Corbel"/>
              </a:rPr>
              <a:t>Check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for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availability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535161" y="3091433"/>
            <a:ext cx="198120" cy="262255"/>
          </a:xfrm>
          <a:custGeom>
            <a:avLst/>
            <a:gdLst/>
            <a:ahLst/>
            <a:cxnLst/>
            <a:rect l="l" t="t" r="r" b="b"/>
            <a:pathLst>
              <a:path w="198120" h="262254">
                <a:moveTo>
                  <a:pt x="0" y="0"/>
                </a:moveTo>
                <a:lnTo>
                  <a:pt x="38570" y="1293"/>
                </a:lnTo>
                <a:lnTo>
                  <a:pt x="70056" y="4825"/>
                </a:lnTo>
                <a:lnTo>
                  <a:pt x="91279" y="10072"/>
                </a:lnTo>
                <a:lnTo>
                  <a:pt x="99060" y="16510"/>
                </a:lnTo>
                <a:lnTo>
                  <a:pt x="99060" y="119125"/>
                </a:lnTo>
                <a:lnTo>
                  <a:pt x="106840" y="125563"/>
                </a:lnTo>
                <a:lnTo>
                  <a:pt x="128063" y="130809"/>
                </a:lnTo>
                <a:lnTo>
                  <a:pt x="159549" y="134342"/>
                </a:lnTo>
                <a:lnTo>
                  <a:pt x="198120" y="135636"/>
                </a:lnTo>
                <a:lnTo>
                  <a:pt x="159549" y="136947"/>
                </a:lnTo>
                <a:lnTo>
                  <a:pt x="128063" y="140509"/>
                </a:lnTo>
                <a:lnTo>
                  <a:pt x="106840" y="145762"/>
                </a:lnTo>
                <a:lnTo>
                  <a:pt x="99060" y="152145"/>
                </a:lnTo>
                <a:lnTo>
                  <a:pt x="99060" y="245617"/>
                </a:lnTo>
                <a:lnTo>
                  <a:pt x="91279" y="252055"/>
                </a:lnTo>
                <a:lnTo>
                  <a:pt x="70056" y="257301"/>
                </a:lnTo>
                <a:lnTo>
                  <a:pt x="38570" y="260834"/>
                </a:lnTo>
                <a:lnTo>
                  <a:pt x="0" y="262127"/>
                </a:lnTo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35829" y="4158234"/>
            <a:ext cx="198120" cy="262255"/>
          </a:xfrm>
          <a:custGeom>
            <a:avLst/>
            <a:gdLst/>
            <a:ahLst/>
            <a:cxnLst/>
            <a:rect l="l" t="t" r="r" b="b"/>
            <a:pathLst>
              <a:path w="198120" h="262254">
                <a:moveTo>
                  <a:pt x="0" y="0"/>
                </a:moveTo>
                <a:lnTo>
                  <a:pt x="38570" y="1293"/>
                </a:lnTo>
                <a:lnTo>
                  <a:pt x="70056" y="4826"/>
                </a:lnTo>
                <a:lnTo>
                  <a:pt x="91279" y="10072"/>
                </a:lnTo>
                <a:lnTo>
                  <a:pt x="99060" y="16510"/>
                </a:lnTo>
                <a:lnTo>
                  <a:pt x="99060" y="119126"/>
                </a:lnTo>
                <a:lnTo>
                  <a:pt x="106840" y="125563"/>
                </a:lnTo>
                <a:lnTo>
                  <a:pt x="128063" y="130810"/>
                </a:lnTo>
                <a:lnTo>
                  <a:pt x="159549" y="134342"/>
                </a:lnTo>
                <a:lnTo>
                  <a:pt x="198120" y="135636"/>
                </a:lnTo>
                <a:lnTo>
                  <a:pt x="159549" y="136947"/>
                </a:lnTo>
                <a:lnTo>
                  <a:pt x="128063" y="140509"/>
                </a:lnTo>
                <a:lnTo>
                  <a:pt x="106840" y="145762"/>
                </a:lnTo>
                <a:lnTo>
                  <a:pt x="99060" y="152146"/>
                </a:lnTo>
                <a:lnTo>
                  <a:pt x="99060" y="245618"/>
                </a:lnTo>
                <a:lnTo>
                  <a:pt x="91279" y="252055"/>
                </a:lnTo>
                <a:lnTo>
                  <a:pt x="70056" y="257302"/>
                </a:lnTo>
                <a:lnTo>
                  <a:pt x="38570" y="260834"/>
                </a:lnTo>
                <a:lnTo>
                  <a:pt x="0" y="262128"/>
                </a:lnTo>
              </a:path>
            </a:pathLst>
          </a:custGeom>
          <a:ln w="28955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39361" y="3624834"/>
            <a:ext cx="198120" cy="262255"/>
          </a:xfrm>
          <a:custGeom>
            <a:avLst/>
            <a:gdLst/>
            <a:ahLst/>
            <a:cxnLst/>
            <a:rect l="l" t="t" r="r" b="b"/>
            <a:pathLst>
              <a:path w="198120" h="262254">
                <a:moveTo>
                  <a:pt x="0" y="0"/>
                </a:moveTo>
                <a:lnTo>
                  <a:pt x="38570" y="1293"/>
                </a:lnTo>
                <a:lnTo>
                  <a:pt x="70056" y="4826"/>
                </a:lnTo>
                <a:lnTo>
                  <a:pt x="91279" y="10072"/>
                </a:lnTo>
                <a:lnTo>
                  <a:pt x="99060" y="16510"/>
                </a:lnTo>
                <a:lnTo>
                  <a:pt x="99060" y="119126"/>
                </a:lnTo>
                <a:lnTo>
                  <a:pt x="106840" y="125563"/>
                </a:lnTo>
                <a:lnTo>
                  <a:pt x="128063" y="130810"/>
                </a:lnTo>
                <a:lnTo>
                  <a:pt x="159549" y="134342"/>
                </a:lnTo>
                <a:lnTo>
                  <a:pt x="198120" y="135636"/>
                </a:lnTo>
                <a:lnTo>
                  <a:pt x="159549" y="136947"/>
                </a:lnTo>
                <a:lnTo>
                  <a:pt x="128063" y="140509"/>
                </a:lnTo>
                <a:lnTo>
                  <a:pt x="106840" y="145762"/>
                </a:lnTo>
                <a:lnTo>
                  <a:pt x="99060" y="152146"/>
                </a:lnTo>
                <a:lnTo>
                  <a:pt x="99060" y="245618"/>
                </a:lnTo>
                <a:lnTo>
                  <a:pt x="91279" y="252055"/>
                </a:lnTo>
                <a:lnTo>
                  <a:pt x="70056" y="257302"/>
                </a:lnTo>
                <a:lnTo>
                  <a:pt x="38570" y="260834"/>
                </a:lnTo>
                <a:lnTo>
                  <a:pt x="0" y="262128"/>
                </a:lnTo>
              </a:path>
            </a:pathLst>
          </a:custGeom>
          <a:ln w="28955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796" y="910208"/>
            <a:ext cx="27793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UsingArrays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1851852"/>
            <a:ext cx="8728710" cy="137160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2400" spc="60" dirty="0">
                <a:solidFill>
                  <a:srgbClr val="DF5227"/>
                </a:solidFill>
                <a:latin typeface="Trebuchet MS"/>
                <a:cs typeface="Trebuchet MS"/>
              </a:rPr>
              <a:t>PO</a:t>
            </a:r>
            <a:r>
              <a:rPr sz="2400" dirty="0">
                <a:solidFill>
                  <a:srgbClr val="DF5227"/>
                </a:solidFill>
                <a:latin typeface="Trebuchet MS"/>
                <a:cs typeface="Trebuchet MS"/>
              </a:rPr>
              <a:t>P</a:t>
            </a:r>
            <a:r>
              <a:rPr sz="2400" spc="-23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DF5227"/>
                </a:solidFill>
                <a:latin typeface="Trebuchet MS"/>
                <a:cs typeface="Trebuchet MS"/>
              </a:rPr>
              <a:t>(</a:t>
            </a:r>
            <a:r>
              <a:rPr sz="2400" spc="-65" dirty="0">
                <a:solidFill>
                  <a:srgbClr val="DF5227"/>
                </a:solidFill>
                <a:latin typeface="Trebuchet MS"/>
                <a:cs typeface="Trebuchet MS"/>
              </a:rPr>
              <a:t>S</a:t>
            </a:r>
            <a:r>
              <a:rPr sz="2400" spc="-290" dirty="0">
                <a:solidFill>
                  <a:srgbClr val="DF5227"/>
                </a:solidFill>
                <a:latin typeface="Trebuchet MS"/>
                <a:cs typeface="Trebuchet MS"/>
              </a:rPr>
              <a:t>T</a:t>
            </a:r>
            <a:r>
              <a:rPr sz="2400" spc="-60" dirty="0">
                <a:solidFill>
                  <a:srgbClr val="DF5227"/>
                </a:solidFill>
                <a:latin typeface="Trebuchet MS"/>
                <a:cs typeface="Trebuchet MS"/>
              </a:rPr>
              <a:t>AC</a:t>
            </a:r>
            <a:r>
              <a:rPr sz="2400" spc="-65" dirty="0">
                <a:solidFill>
                  <a:srgbClr val="DF5227"/>
                </a:solidFill>
                <a:latin typeface="Trebuchet MS"/>
                <a:cs typeface="Trebuchet MS"/>
              </a:rPr>
              <a:t>K</a:t>
            </a:r>
            <a:r>
              <a:rPr sz="2400" dirty="0">
                <a:solidFill>
                  <a:srgbClr val="DF5227"/>
                </a:solidFill>
                <a:latin typeface="Trebuchet MS"/>
                <a:cs typeface="Trebuchet MS"/>
              </a:rPr>
              <a:t>,</a:t>
            </a:r>
            <a:r>
              <a:rPr sz="2400" spc="-45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400" spc="-270" dirty="0">
                <a:solidFill>
                  <a:srgbClr val="DF5227"/>
                </a:solidFill>
                <a:latin typeface="Trebuchet MS"/>
                <a:cs typeface="Trebuchet MS"/>
              </a:rPr>
              <a:t>T</a:t>
            </a:r>
            <a:r>
              <a:rPr sz="2400" spc="-130" dirty="0">
                <a:solidFill>
                  <a:srgbClr val="DF5227"/>
                </a:solidFill>
                <a:latin typeface="Trebuchet MS"/>
                <a:cs typeface="Trebuchet MS"/>
              </a:rPr>
              <a:t>O</a:t>
            </a:r>
            <a:r>
              <a:rPr sz="2400" spc="-595" dirty="0">
                <a:solidFill>
                  <a:srgbClr val="DF5227"/>
                </a:solidFill>
                <a:latin typeface="Trebuchet MS"/>
                <a:cs typeface="Trebuchet MS"/>
              </a:rPr>
              <a:t>P</a:t>
            </a:r>
            <a:r>
              <a:rPr sz="2400" dirty="0">
                <a:solidFill>
                  <a:srgbClr val="DF5227"/>
                </a:solidFill>
                <a:latin typeface="Trebuchet MS"/>
                <a:cs typeface="Trebuchet MS"/>
              </a:rPr>
              <a:t>,</a:t>
            </a:r>
            <a:r>
              <a:rPr sz="2400" spc="-37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DF5227"/>
                </a:solidFill>
                <a:latin typeface="Trebuchet MS"/>
                <a:cs typeface="Trebuchet MS"/>
              </a:rPr>
              <a:t>ITEM)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745"/>
              </a:lnSpc>
              <a:spcBef>
                <a:spcPts val="1115"/>
              </a:spcBef>
            </a:pPr>
            <a:r>
              <a:rPr sz="2400" spc="-50" dirty="0">
                <a:solidFill>
                  <a:srgbClr val="006EC0"/>
                </a:solidFill>
                <a:latin typeface="Trebuchet MS"/>
                <a:cs typeface="Trebuchet MS"/>
              </a:rPr>
              <a:t>This</a:t>
            </a:r>
            <a:r>
              <a:rPr sz="2400" spc="-30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006EC0"/>
                </a:solidFill>
                <a:latin typeface="Trebuchet MS"/>
                <a:cs typeface="Trebuchet MS"/>
              </a:rPr>
              <a:t>procedure</a:t>
            </a:r>
            <a:r>
              <a:rPr sz="2400" spc="-29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006EC0"/>
                </a:solidFill>
                <a:latin typeface="Trebuchet MS"/>
                <a:cs typeface="Trebuchet MS"/>
              </a:rPr>
              <a:t>deletes</a:t>
            </a:r>
            <a:r>
              <a:rPr sz="2400" spc="-31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006EC0"/>
                </a:solidFill>
                <a:latin typeface="Trebuchet MS"/>
                <a:cs typeface="Trebuchet MS"/>
              </a:rPr>
              <a:t>the</a:t>
            </a:r>
            <a:r>
              <a:rPr sz="2400" spc="-31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006EC0"/>
                </a:solidFill>
                <a:latin typeface="Trebuchet MS"/>
                <a:cs typeface="Trebuchet MS"/>
              </a:rPr>
              <a:t>top</a:t>
            </a:r>
            <a:r>
              <a:rPr sz="2400" spc="-30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006EC0"/>
                </a:solidFill>
                <a:latin typeface="Trebuchet MS"/>
                <a:cs typeface="Trebuchet MS"/>
              </a:rPr>
              <a:t>element</a:t>
            </a:r>
            <a:r>
              <a:rPr sz="2400" spc="-28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006EC0"/>
                </a:solidFill>
                <a:latin typeface="Trebuchet MS"/>
                <a:cs typeface="Trebuchet MS"/>
              </a:rPr>
              <a:t>of</a:t>
            </a:r>
            <a:r>
              <a:rPr sz="2400" spc="-37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006EC0"/>
                </a:solidFill>
                <a:latin typeface="Trebuchet MS"/>
                <a:cs typeface="Trebuchet MS"/>
              </a:rPr>
              <a:t>STACK</a:t>
            </a:r>
            <a:r>
              <a:rPr sz="2400" spc="-21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006EC0"/>
                </a:solidFill>
                <a:latin typeface="Trebuchet MS"/>
                <a:cs typeface="Trebuchet MS"/>
              </a:rPr>
              <a:t>and</a:t>
            </a:r>
            <a:r>
              <a:rPr sz="2400" spc="-30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400" spc="-35" dirty="0">
                <a:solidFill>
                  <a:srgbClr val="006EC0"/>
                </a:solidFill>
                <a:latin typeface="Trebuchet MS"/>
                <a:cs typeface="Trebuchet MS"/>
              </a:rPr>
              <a:t>assigns</a:t>
            </a:r>
            <a:r>
              <a:rPr sz="2400" spc="-19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006EC0"/>
                </a:solidFill>
                <a:latin typeface="Trebuchet MS"/>
                <a:cs typeface="Trebuchet MS"/>
              </a:rPr>
              <a:t>it</a:t>
            </a:r>
            <a:r>
              <a:rPr sz="2400" spc="-37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006EC0"/>
                </a:solidFill>
                <a:latin typeface="Trebuchet MS"/>
                <a:cs typeface="Trebuchet MS"/>
              </a:rPr>
              <a:t>to</a:t>
            </a:r>
            <a:r>
              <a:rPr sz="2400" spc="-32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006EC0"/>
                </a:solidFill>
                <a:latin typeface="Trebuchet MS"/>
                <a:cs typeface="Trebuchet MS"/>
              </a:rPr>
              <a:t>the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745"/>
              </a:lnSpc>
            </a:pPr>
            <a:r>
              <a:rPr sz="2400" spc="-110" dirty="0">
                <a:solidFill>
                  <a:srgbClr val="006EC0"/>
                </a:solidFill>
                <a:latin typeface="Trebuchet MS"/>
                <a:cs typeface="Trebuchet MS"/>
              </a:rPr>
              <a:t>va</a:t>
            </a:r>
            <a:r>
              <a:rPr sz="2400" spc="-105" dirty="0">
                <a:solidFill>
                  <a:srgbClr val="006EC0"/>
                </a:solidFill>
                <a:latin typeface="Trebuchet MS"/>
                <a:cs typeface="Trebuchet MS"/>
              </a:rPr>
              <a:t>r</a:t>
            </a:r>
            <a:r>
              <a:rPr sz="2400" spc="-110" dirty="0">
                <a:solidFill>
                  <a:srgbClr val="006EC0"/>
                </a:solidFill>
                <a:latin typeface="Trebuchet MS"/>
                <a:cs typeface="Trebuchet MS"/>
              </a:rPr>
              <a:t>ia</a:t>
            </a:r>
            <a:r>
              <a:rPr sz="2400" spc="-114" dirty="0">
                <a:solidFill>
                  <a:srgbClr val="006EC0"/>
                </a:solidFill>
                <a:latin typeface="Trebuchet MS"/>
                <a:cs typeface="Trebuchet MS"/>
              </a:rPr>
              <a:t>b</a:t>
            </a:r>
            <a:r>
              <a:rPr sz="2400" spc="-110" dirty="0">
                <a:solidFill>
                  <a:srgbClr val="006EC0"/>
                </a:solidFill>
                <a:latin typeface="Trebuchet MS"/>
                <a:cs typeface="Trebuchet MS"/>
              </a:rPr>
              <a:t>l</a:t>
            </a:r>
            <a:r>
              <a:rPr sz="2400" dirty="0">
                <a:solidFill>
                  <a:srgbClr val="006EC0"/>
                </a:solidFill>
                <a:latin typeface="Trebuchet MS"/>
                <a:cs typeface="Trebuchet MS"/>
              </a:rPr>
              <a:t>e</a:t>
            </a:r>
            <a:r>
              <a:rPr sz="2400" spc="-29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006EC0"/>
                </a:solidFill>
                <a:latin typeface="Trebuchet MS"/>
                <a:cs typeface="Trebuchet MS"/>
              </a:rPr>
              <a:t>I</a:t>
            </a:r>
            <a:r>
              <a:rPr sz="2400" spc="-30" dirty="0">
                <a:solidFill>
                  <a:srgbClr val="006EC0"/>
                </a:solidFill>
                <a:latin typeface="Trebuchet MS"/>
                <a:cs typeface="Trebuchet MS"/>
              </a:rPr>
              <a:t>TE</a:t>
            </a:r>
            <a:r>
              <a:rPr sz="2400" spc="-25" dirty="0">
                <a:solidFill>
                  <a:srgbClr val="006EC0"/>
                </a:solidFill>
                <a:latin typeface="Trebuchet MS"/>
                <a:cs typeface="Trebuchet MS"/>
              </a:rPr>
              <a:t>M</a:t>
            </a:r>
            <a:r>
              <a:rPr sz="2400" dirty="0">
                <a:solidFill>
                  <a:srgbClr val="006EC0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7460" y="3339210"/>
            <a:ext cx="6403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solidFill>
                  <a:srgbClr val="DF5227"/>
                </a:solidFill>
                <a:latin typeface="Trebuchet MS"/>
                <a:cs typeface="Trebuchet MS"/>
              </a:rPr>
              <a:t>1</a:t>
            </a:r>
            <a:r>
              <a:rPr sz="2400" dirty="0">
                <a:solidFill>
                  <a:srgbClr val="DF5227"/>
                </a:solidFill>
                <a:latin typeface="Trebuchet MS"/>
                <a:cs typeface="Trebuchet MS"/>
              </a:rPr>
              <a:t>.</a:t>
            </a:r>
            <a:r>
              <a:rPr sz="2400" spc="-204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DF5227"/>
                </a:solidFill>
                <a:latin typeface="Trebuchet MS"/>
                <a:cs typeface="Trebuchet MS"/>
              </a:rPr>
              <a:t>I</a:t>
            </a:r>
            <a:r>
              <a:rPr sz="2400" spc="140" dirty="0">
                <a:solidFill>
                  <a:srgbClr val="DF5227"/>
                </a:solidFill>
                <a:latin typeface="Trebuchet MS"/>
                <a:cs typeface="Trebuchet MS"/>
              </a:rPr>
              <a:t>f</a:t>
            </a:r>
            <a:r>
              <a:rPr sz="2400" spc="-125" dirty="0">
                <a:solidFill>
                  <a:srgbClr val="DF5227"/>
                </a:solidFill>
                <a:latin typeface="Trebuchet MS"/>
                <a:cs typeface="Trebuchet MS"/>
              </a:rPr>
              <a:t>T</a:t>
            </a:r>
            <a:r>
              <a:rPr sz="2400" spc="10" dirty="0">
                <a:solidFill>
                  <a:srgbClr val="DF5227"/>
                </a:solidFill>
                <a:latin typeface="Trebuchet MS"/>
                <a:cs typeface="Trebuchet MS"/>
              </a:rPr>
              <a:t>O</a:t>
            </a:r>
            <a:r>
              <a:rPr sz="2400" dirty="0">
                <a:solidFill>
                  <a:srgbClr val="DF5227"/>
                </a:solidFill>
                <a:latin typeface="Trebuchet MS"/>
                <a:cs typeface="Trebuchet MS"/>
              </a:rPr>
              <a:t>P</a:t>
            </a:r>
            <a:r>
              <a:rPr sz="2400" spc="-28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DF5227"/>
                </a:solidFill>
                <a:latin typeface="Trebuchet MS"/>
                <a:cs typeface="Trebuchet MS"/>
              </a:rPr>
              <a:t>=</a:t>
            </a:r>
            <a:r>
              <a:rPr sz="2400" spc="-28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400" spc="-145" dirty="0">
                <a:solidFill>
                  <a:srgbClr val="DF5227"/>
                </a:solidFill>
                <a:latin typeface="Trebuchet MS"/>
                <a:cs typeface="Trebuchet MS"/>
              </a:rPr>
              <a:t>0</a:t>
            </a:r>
            <a:r>
              <a:rPr sz="2400" dirty="0">
                <a:solidFill>
                  <a:srgbClr val="DF5227"/>
                </a:solidFill>
                <a:latin typeface="Trebuchet MS"/>
                <a:cs typeface="Trebuchet MS"/>
              </a:rPr>
              <a:t>,</a:t>
            </a:r>
            <a:r>
              <a:rPr sz="2400" spc="-38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400" spc="-114" dirty="0">
                <a:solidFill>
                  <a:srgbClr val="DF5227"/>
                </a:solidFill>
                <a:latin typeface="Trebuchet MS"/>
                <a:cs typeface="Trebuchet MS"/>
              </a:rPr>
              <a:t>th</a:t>
            </a:r>
            <a:r>
              <a:rPr sz="2400" spc="-110" dirty="0">
                <a:solidFill>
                  <a:srgbClr val="DF5227"/>
                </a:solidFill>
                <a:latin typeface="Trebuchet MS"/>
                <a:cs typeface="Trebuchet MS"/>
              </a:rPr>
              <a:t>e</a:t>
            </a:r>
            <a:r>
              <a:rPr sz="2400" spc="-114" dirty="0">
                <a:solidFill>
                  <a:srgbClr val="DF5227"/>
                </a:solidFill>
                <a:latin typeface="Trebuchet MS"/>
                <a:cs typeface="Trebuchet MS"/>
              </a:rPr>
              <a:t>n</a:t>
            </a:r>
            <a:r>
              <a:rPr sz="2400" dirty="0">
                <a:solidFill>
                  <a:srgbClr val="DF5227"/>
                </a:solidFill>
                <a:latin typeface="Trebuchet MS"/>
                <a:cs typeface="Trebuchet MS"/>
              </a:rPr>
              <a:t>:</a:t>
            </a:r>
            <a:r>
              <a:rPr sz="2400" spc="-35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400" spc="-215" dirty="0">
                <a:solidFill>
                  <a:srgbClr val="DF5227"/>
                </a:solidFill>
                <a:latin typeface="Trebuchet MS"/>
                <a:cs typeface="Trebuchet MS"/>
              </a:rPr>
              <a:t>P</a:t>
            </a:r>
            <a:r>
              <a:rPr sz="2400" spc="-105" dirty="0">
                <a:solidFill>
                  <a:srgbClr val="DF5227"/>
                </a:solidFill>
                <a:latin typeface="Trebuchet MS"/>
                <a:cs typeface="Trebuchet MS"/>
              </a:rPr>
              <a:t>r</a:t>
            </a:r>
            <a:r>
              <a:rPr sz="2400" spc="-110" dirty="0">
                <a:solidFill>
                  <a:srgbClr val="DF5227"/>
                </a:solidFill>
                <a:latin typeface="Trebuchet MS"/>
                <a:cs typeface="Trebuchet MS"/>
              </a:rPr>
              <a:t>i</a:t>
            </a:r>
            <a:r>
              <a:rPr sz="2400" spc="-114" dirty="0">
                <a:solidFill>
                  <a:srgbClr val="DF5227"/>
                </a:solidFill>
                <a:latin typeface="Trebuchet MS"/>
                <a:cs typeface="Trebuchet MS"/>
              </a:rPr>
              <a:t>nt</a:t>
            </a:r>
            <a:r>
              <a:rPr sz="2400" dirty="0">
                <a:solidFill>
                  <a:srgbClr val="DF5227"/>
                </a:solidFill>
                <a:latin typeface="Trebuchet MS"/>
                <a:cs typeface="Trebuchet MS"/>
              </a:rPr>
              <a:t>:</a:t>
            </a:r>
            <a:r>
              <a:rPr sz="2400" spc="-42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DF5227"/>
                </a:solidFill>
                <a:latin typeface="Trebuchet MS"/>
                <a:cs typeface="Trebuchet MS"/>
              </a:rPr>
              <a:t>U</a:t>
            </a:r>
            <a:r>
              <a:rPr sz="2400" spc="50" dirty="0">
                <a:solidFill>
                  <a:srgbClr val="DF5227"/>
                </a:solidFill>
                <a:latin typeface="Trebuchet MS"/>
                <a:cs typeface="Trebuchet MS"/>
              </a:rPr>
              <a:t>N</a:t>
            </a:r>
            <a:r>
              <a:rPr sz="2400" spc="45" dirty="0">
                <a:solidFill>
                  <a:srgbClr val="DF5227"/>
                </a:solidFill>
                <a:latin typeface="Trebuchet MS"/>
                <a:cs typeface="Trebuchet MS"/>
              </a:rPr>
              <a:t>D</a:t>
            </a:r>
            <a:r>
              <a:rPr sz="2400" spc="40" dirty="0">
                <a:solidFill>
                  <a:srgbClr val="DF5227"/>
                </a:solidFill>
                <a:latin typeface="Trebuchet MS"/>
                <a:cs typeface="Trebuchet MS"/>
              </a:rPr>
              <a:t>ER</a:t>
            </a:r>
            <a:r>
              <a:rPr sz="2400" spc="45" dirty="0">
                <a:solidFill>
                  <a:srgbClr val="DF5227"/>
                </a:solidFill>
                <a:latin typeface="Trebuchet MS"/>
                <a:cs typeface="Trebuchet MS"/>
              </a:rPr>
              <a:t>F</a:t>
            </a:r>
            <a:r>
              <a:rPr sz="2400" spc="40" dirty="0">
                <a:solidFill>
                  <a:srgbClr val="DF5227"/>
                </a:solidFill>
                <a:latin typeface="Trebuchet MS"/>
                <a:cs typeface="Trebuchet MS"/>
              </a:rPr>
              <a:t>L</a:t>
            </a:r>
            <a:r>
              <a:rPr sz="2400" spc="45" dirty="0">
                <a:solidFill>
                  <a:srgbClr val="DF5227"/>
                </a:solidFill>
                <a:latin typeface="Trebuchet MS"/>
                <a:cs typeface="Trebuchet MS"/>
              </a:rPr>
              <a:t>O</a:t>
            </a:r>
            <a:r>
              <a:rPr sz="2400" dirty="0">
                <a:solidFill>
                  <a:srgbClr val="DF5227"/>
                </a:solidFill>
                <a:latin typeface="Trebuchet MS"/>
                <a:cs typeface="Trebuchet MS"/>
              </a:rPr>
              <a:t>W</a:t>
            </a:r>
            <a:r>
              <a:rPr sz="2400" spc="-12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DF5227"/>
                </a:solidFill>
                <a:latin typeface="Trebuchet MS"/>
                <a:cs typeface="Trebuchet MS"/>
              </a:rPr>
              <a:t>an</a:t>
            </a:r>
            <a:r>
              <a:rPr sz="2400" dirty="0">
                <a:solidFill>
                  <a:srgbClr val="DF5227"/>
                </a:solidFill>
                <a:latin typeface="Trebuchet MS"/>
                <a:cs typeface="Trebuchet MS"/>
              </a:rPr>
              <a:t>d</a:t>
            </a:r>
            <a:r>
              <a:rPr sz="2400" spc="-31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400" spc="-210" dirty="0">
                <a:solidFill>
                  <a:srgbClr val="DF5227"/>
                </a:solidFill>
                <a:latin typeface="Trebuchet MS"/>
                <a:cs typeface="Trebuchet MS"/>
              </a:rPr>
              <a:t>R</a:t>
            </a:r>
            <a:r>
              <a:rPr sz="2400" spc="-110" dirty="0">
                <a:solidFill>
                  <a:srgbClr val="DF5227"/>
                </a:solidFill>
                <a:latin typeface="Trebuchet MS"/>
                <a:cs typeface="Trebuchet MS"/>
              </a:rPr>
              <a:t>e</a:t>
            </a:r>
            <a:r>
              <a:rPr sz="2400" spc="-114" dirty="0">
                <a:solidFill>
                  <a:srgbClr val="DF5227"/>
                </a:solidFill>
                <a:latin typeface="Trebuchet MS"/>
                <a:cs typeface="Trebuchet MS"/>
              </a:rPr>
              <a:t>tu</a:t>
            </a:r>
            <a:r>
              <a:rPr sz="2400" spc="-105" dirty="0">
                <a:solidFill>
                  <a:srgbClr val="DF5227"/>
                </a:solidFill>
                <a:latin typeface="Trebuchet MS"/>
                <a:cs typeface="Trebuchet MS"/>
              </a:rPr>
              <a:t>r</a:t>
            </a:r>
            <a:r>
              <a:rPr sz="2400" spc="-114" dirty="0">
                <a:solidFill>
                  <a:srgbClr val="DF5227"/>
                </a:solidFill>
                <a:latin typeface="Trebuchet MS"/>
                <a:cs typeface="Trebuchet MS"/>
              </a:rPr>
              <a:t>n</a:t>
            </a:r>
            <a:r>
              <a:rPr sz="2400" dirty="0">
                <a:solidFill>
                  <a:srgbClr val="DF5227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7460" y="3845179"/>
            <a:ext cx="3399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DF5227"/>
                </a:solidFill>
                <a:latin typeface="Trebuchet MS"/>
                <a:cs typeface="Trebuchet MS"/>
              </a:rPr>
              <a:t>2</a:t>
            </a:r>
            <a:r>
              <a:rPr sz="2400" spc="160" dirty="0">
                <a:solidFill>
                  <a:srgbClr val="DF5227"/>
                </a:solidFill>
                <a:latin typeface="Trebuchet MS"/>
                <a:cs typeface="Trebuchet MS"/>
              </a:rPr>
              <a:t>.</a:t>
            </a:r>
            <a:r>
              <a:rPr sz="2400" spc="-30" dirty="0">
                <a:solidFill>
                  <a:srgbClr val="DF5227"/>
                </a:solidFill>
                <a:latin typeface="Trebuchet MS"/>
                <a:cs typeface="Trebuchet MS"/>
              </a:rPr>
              <a:t>S</a:t>
            </a:r>
            <a:r>
              <a:rPr sz="2400" spc="-25" dirty="0">
                <a:solidFill>
                  <a:srgbClr val="DF5227"/>
                </a:solidFill>
                <a:latin typeface="Trebuchet MS"/>
                <a:cs typeface="Trebuchet MS"/>
              </a:rPr>
              <a:t>e</a:t>
            </a:r>
            <a:r>
              <a:rPr sz="2400" dirty="0">
                <a:solidFill>
                  <a:srgbClr val="DF5227"/>
                </a:solidFill>
                <a:latin typeface="Trebuchet MS"/>
                <a:cs typeface="Trebuchet MS"/>
              </a:rPr>
              <a:t>t</a:t>
            </a:r>
            <a:r>
              <a:rPr sz="2400" spc="-27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DF5227"/>
                </a:solidFill>
                <a:latin typeface="Trebuchet MS"/>
                <a:cs typeface="Trebuchet MS"/>
              </a:rPr>
              <a:t>I</a:t>
            </a:r>
            <a:r>
              <a:rPr sz="2400" spc="-30" dirty="0">
                <a:solidFill>
                  <a:srgbClr val="DF5227"/>
                </a:solidFill>
                <a:latin typeface="Trebuchet MS"/>
                <a:cs typeface="Trebuchet MS"/>
              </a:rPr>
              <a:t>TE</a:t>
            </a:r>
            <a:r>
              <a:rPr sz="2400" spc="-25" dirty="0">
                <a:solidFill>
                  <a:srgbClr val="DF5227"/>
                </a:solidFill>
                <a:latin typeface="Trebuchet MS"/>
                <a:cs typeface="Trebuchet MS"/>
              </a:rPr>
              <a:t>M</a:t>
            </a:r>
            <a:r>
              <a:rPr sz="2400" spc="-30" dirty="0">
                <a:solidFill>
                  <a:srgbClr val="DF5227"/>
                </a:solidFill>
                <a:latin typeface="Trebuchet MS"/>
                <a:cs typeface="Trebuchet MS"/>
              </a:rPr>
              <a:t>:</a:t>
            </a:r>
            <a:r>
              <a:rPr sz="2400" dirty="0">
                <a:solidFill>
                  <a:srgbClr val="DF5227"/>
                </a:solidFill>
                <a:latin typeface="Trebuchet MS"/>
                <a:cs typeface="Trebuchet MS"/>
              </a:rPr>
              <a:t>=</a:t>
            </a:r>
            <a:r>
              <a:rPr sz="2400" spc="-330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DF5227"/>
                </a:solidFill>
                <a:latin typeface="Trebuchet MS"/>
                <a:cs typeface="Trebuchet MS"/>
              </a:rPr>
              <a:t>S</a:t>
            </a:r>
            <a:r>
              <a:rPr sz="2400" spc="-270" dirty="0">
                <a:solidFill>
                  <a:srgbClr val="DF5227"/>
                </a:solidFill>
                <a:latin typeface="Trebuchet MS"/>
                <a:cs typeface="Trebuchet MS"/>
              </a:rPr>
              <a:t>T</a:t>
            </a:r>
            <a:r>
              <a:rPr sz="2400" spc="-35" dirty="0">
                <a:solidFill>
                  <a:srgbClr val="DF5227"/>
                </a:solidFill>
                <a:latin typeface="Trebuchet MS"/>
                <a:cs typeface="Trebuchet MS"/>
              </a:rPr>
              <a:t>A</a:t>
            </a:r>
            <a:r>
              <a:rPr sz="2400" spc="-30" dirty="0">
                <a:solidFill>
                  <a:srgbClr val="DF5227"/>
                </a:solidFill>
                <a:latin typeface="Trebuchet MS"/>
                <a:cs typeface="Trebuchet MS"/>
              </a:rPr>
              <a:t>C</a:t>
            </a:r>
            <a:r>
              <a:rPr sz="2400" spc="-40" dirty="0">
                <a:solidFill>
                  <a:srgbClr val="DF5227"/>
                </a:solidFill>
                <a:latin typeface="Trebuchet MS"/>
                <a:cs typeface="Trebuchet MS"/>
              </a:rPr>
              <a:t>K</a:t>
            </a:r>
            <a:r>
              <a:rPr sz="2400" spc="-45" dirty="0">
                <a:solidFill>
                  <a:srgbClr val="DF5227"/>
                </a:solidFill>
                <a:latin typeface="Trebuchet MS"/>
                <a:cs typeface="Trebuchet MS"/>
              </a:rPr>
              <a:t>[</a:t>
            </a:r>
            <a:r>
              <a:rPr sz="2400" spc="-170" dirty="0">
                <a:solidFill>
                  <a:srgbClr val="DF5227"/>
                </a:solidFill>
                <a:latin typeface="Trebuchet MS"/>
                <a:cs typeface="Trebuchet MS"/>
              </a:rPr>
              <a:t>T</a:t>
            </a:r>
            <a:r>
              <a:rPr sz="2400" spc="-35" dirty="0">
                <a:solidFill>
                  <a:srgbClr val="DF5227"/>
                </a:solidFill>
                <a:latin typeface="Trebuchet MS"/>
                <a:cs typeface="Trebuchet MS"/>
              </a:rPr>
              <a:t>O</a:t>
            </a:r>
            <a:r>
              <a:rPr sz="2400" spc="-45" dirty="0">
                <a:solidFill>
                  <a:srgbClr val="DF5227"/>
                </a:solidFill>
                <a:latin typeface="Trebuchet MS"/>
                <a:cs typeface="Trebuchet MS"/>
              </a:rPr>
              <a:t>P].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7460" y="4212716"/>
            <a:ext cx="2555875" cy="103441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1190"/>
              </a:spcBef>
              <a:buSzPct val="95833"/>
              <a:buAutoNum type="arabicPeriod" startAt="3"/>
              <a:tabLst>
                <a:tab pos="284480" algn="l"/>
              </a:tabLst>
            </a:pPr>
            <a:r>
              <a:rPr sz="2400" spc="-30" dirty="0">
                <a:solidFill>
                  <a:srgbClr val="DF5227"/>
                </a:solidFill>
                <a:latin typeface="Trebuchet MS"/>
                <a:cs typeface="Trebuchet MS"/>
              </a:rPr>
              <a:t>S</a:t>
            </a:r>
            <a:r>
              <a:rPr sz="2400" spc="-25" dirty="0">
                <a:solidFill>
                  <a:srgbClr val="DF5227"/>
                </a:solidFill>
                <a:latin typeface="Trebuchet MS"/>
                <a:cs typeface="Trebuchet MS"/>
              </a:rPr>
              <a:t>e</a:t>
            </a:r>
            <a:r>
              <a:rPr sz="2400" dirty="0">
                <a:solidFill>
                  <a:srgbClr val="DF5227"/>
                </a:solidFill>
                <a:latin typeface="Trebuchet MS"/>
                <a:cs typeface="Trebuchet MS"/>
              </a:rPr>
              <a:t>t</a:t>
            </a:r>
            <a:r>
              <a:rPr sz="2400" spc="-46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400" spc="-185" dirty="0">
                <a:solidFill>
                  <a:srgbClr val="DF5227"/>
                </a:solidFill>
                <a:latin typeface="Trebuchet MS"/>
                <a:cs typeface="Trebuchet MS"/>
              </a:rPr>
              <a:t>T</a:t>
            </a:r>
            <a:r>
              <a:rPr sz="2400" spc="-50" dirty="0">
                <a:solidFill>
                  <a:srgbClr val="DF5227"/>
                </a:solidFill>
                <a:latin typeface="Trebuchet MS"/>
                <a:cs typeface="Trebuchet MS"/>
              </a:rPr>
              <a:t>O</a:t>
            </a:r>
            <a:r>
              <a:rPr sz="2400" spc="-45" dirty="0">
                <a:solidFill>
                  <a:srgbClr val="DF5227"/>
                </a:solidFill>
                <a:latin typeface="Trebuchet MS"/>
                <a:cs typeface="Trebuchet MS"/>
              </a:rPr>
              <a:t>P</a:t>
            </a:r>
            <a:r>
              <a:rPr sz="2400" spc="-55" dirty="0">
                <a:solidFill>
                  <a:srgbClr val="DF5227"/>
                </a:solidFill>
                <a:latin typeface="Trebuchet MS"/>
                <a:cs typeface="Trebuchet MS"/>
              </a:rPr>
              <a:t>:</a:t>
            </a:r>
            <a:r>
              <a:rPr sz="2400" spc="204" dirty="0">
                <a:solidFill>
                  <a:srgbClr val="DF5227"/>
                </a:solidFill>
                <a:latin typeface="Trebuchet MS"/>
                <a:cs typeface="Trebuchet MS"/>
              </a:rPr>
              <a:t>=</a:t>
            </a:r>
            <a:r>
              <a:rPr sz="2400" spc="-125" dirty="0">
                <a:solidFill>
                  <a:srgbClr val="DF5227"/>
                </a:solidFill>
                <a:latin typeface="Trebuchet MS"/>
                <a:cs typeface="Trebuchet MS"/>
              </a:rPr>
              <a:t>T</a:t>
            </a:r>
            <a:r>
              <a:rPr sz="2400" spc="10" dirty="0">
                <a:solidFill>
                  <a:srgbClr val="DF5227"/>
                </a:solidFill>
                <a:latin typeface="Trebuchet MS"/>
                <a:cs typeface="Trebuchet MS"/>
              </a:rPr>
              <a:t>O</a:t>
            </a:r>
            <a:r>
              <a:rPr sz="2400" dirty="0">
                <a:solidFill>
                  <a:srgbClr val="DF5227"/>
                </a:solidFill>
                <a:latin typeface="Trebuchet MS"/>
                <a:cs typeface="Trebuchet MS"/>
              </a:rPr>
              <a:t>P</a:t>
            </a:r>
            <a:r>
              <a:rPr sz="2400" spc="-28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DF5227"/>
                </a:solidFill>
                <a:latin typeface="Trebuchet MS"/>
                <a:cs typeface="Trebuchet MS"/>
              </a:rPr>
              <a:t>-</a:t>
            </a:r>
            <a:r>
              <a:rPr sz="2400" spc="-325" dirty="0">
                <a:solidFill>
                  <a:srgbClr val="DF5227"/>
                </a:solidFill>
                <a:latin typeface="Trebuchet MS"/>
                <a:cs typeface="Trebuchet MS"/>
              </a:rPr>
              <a:t> </a:t>
            </a:r>
            <a:r>
              <a:rPr sz="2400" spc="-215" dirty="0">
                <a:solidFill>
                  <a:srgbClr val="DF5227"/>
                </a:solidFill>
                <a:latin typeface="Trebuchet MS"/>
                <a:cs typeface="Trebuchet MS"/>
              </a:rPr>
              <a:t>1.</a:t>
            </a:r>
            <a:endParaRPr sz="2400">
              <a:latin typeface="Trebuchet MS"/>
              <a:cs typeface="Trebuchet MS"/>
            </a:endParaRPr>
          </a:p>
          <a:p>
            <a:pPr marL="312420" indent="-300355">
              <a:lnSpc>
                <a:spcPct val="100000"/>
              </a:lnSpc>
              <a:spcBef>
                <a:spcPts val="1095"/>
              </a:spcBef>
              <a:buSzPct val="95833"/>
              <a:buAutoNum type="arabicPeriod" startAt="3"/>
              <a:tabLst>
                <a:tab pos="313055" algn="l"/>
              </a:tabLst>
            </a:pPr>
            <a:r>
              <a:rPr sz="2400" spc="-110" dirty="0">
                <a:solidFill>
                  <a:srgbClr val="DF5227"/>
                </a:solidFill>
                <a:latin typeface="Trebuchet MS"/>
                <a:cs typeface="Trebuchet MS"/>
              </a:rPr>
              <a:t>Return.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71950" y="4368546"/>
            <a:ext cx="2722245" cy="396240"/>
          </a:xfrm>
          <a:custGeom>
            <a:avLst/>
            <a:gdLst/>
            <a:ahLst/>
            <a:cxnLst/>
            <a:rect l="l" t="t" r="r" b="b"/>
            <a:pathLst>
              <a:path w="2722245" h="396239">
                <a:moveTo>
                  <a:pt x="2721863" y="0"/>
                </a:moveTo>
                <a:lnTo>
                  <a:pt x="0" y="0"/>
                </a:lnTo>
                <a:lnTo>
                  <a:pt x="0" y="396239"/>
                </a:lnTo>
                <a:lnTo>
                  <a:pt x="2721863" y="396239"/>
                </a:lnTo>
                <a:lnTo>
                  <a:pt x="27218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71950" y="4368546"/>
            <a:ext cx="2722245" cy="396240"/>
          </a:xfrm>
          <a:prstGeom prst="rect">
            <a:avLst/>
          </a:prstGeom>
          <a:ln w="19811">
            <a:solidFill>
              <a:srgbClr val="B125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735330">
              <a:lnSpc>
                <a:spcPct val="100000"/>
              </a:lnSpc>
              <a:spcBef>
                <a:spcPts val="360"/>
              </a:spcBef>
            </a:pPr>
            <a:r>
              <a:rPr sz="1800" spc="-95" dirty="0">
                <a:latin typeface="Corbel"/>
                <a:cs typeface="Corbel"/>
              </a:rPr>
              <a:t>Dec</a:t>
            </a:r>
            <a:r>
              <a:rPr sz="1800" spc="-100" dirty="0">
                <a:latin typeface="Corbel"/>
                <a:cs typeface="Corbel"/>
              </a:rPr>
              <a:t>r</a:t>
            </a:r>
            <a:r>
              <a:rPr sz="1800" spc="-95" dirty="0">
                <a:latin typeface="Corbel"/>
                <a:cs typeface="Corbel"/>
              </a:rPr>
              <a:t>e</a:t>
            </a:r>
            <a:r>
              <a:rPr sz="1800" spc="-105" dirty="0">
                <a:latin typeface="Corbel"/>
                <a:cs typeface="Corbel"/>
              </a:rPr>
              <a:t>a</a:t>
            </a:r>
            <a:r>
              <a:rPr sz="1800" spc="-95" dirty="0">
                <a:latin typeface="Corbel"/>
                <a:cs typeface="Corbel"/>
              </a:rPr>
              <a:t>si</a:t>
            </a:r>
            <a:r>
              <a:rPr sz="1800" spc="-110" dirty="0">
                <a:latin typeface="Corbel"/>
                <a:cs typeface="Corbel"/>
              </a:rPr>
              <a:t>n</a:t>
            </a:r>
            <a:r>
              <a:rPr sz="1800" dirty="0">
                <a:latin typeface="Corbel"/>
                <a:cs typeface="Corbel"/>
              </a:rPr>
              <a:t>g</a:t>
            </a:r>
            <a:r>
              <a:rPr sz="1800" spc="-240" dirty="0">
                <a:latin typeface="Corbel"/>
                <a:cs typeface="Corbel"/>
              </a:rPr>
              <a:t> </a:t>
            </a:r>
            <a:r>
              <a:rPr sz="1800" spc="-100" dirty="0">
                <a:latin typeface="Corbel"/>
                <a:cs typeface="Corbel"/>
              </a:rPr>
              <a:t>to</a:t>
            </a:r>
            <a:r>
              <a:rPr sz="1800" dirty="0">
                <a:latin typeface="Corbel"/>
                <a:cs typeface="Corbel"/>
              </a:rPr>
              <a:t>p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29961" y="3894582"/>
            <a:ext cx="2723515" cy="396240"/>
          </a:xfrm>
          <a:custGeom>
            <a:avLst/>
            <a:gdLst/>
            <a:ahLst/>
            <a:cxnLst/>
            <a:rect l="l" t="t" r="r" b="b"/>
            <a:pathLst>
              <a:path w="2723515" h="396239">
                <a:moveTo>
                  <a:pt x="2723388" y="0"/>
                </a:moveTo>
                <a:lnTo>
                  <a:pt x="0" y="0"/>
                </a:lnTo>
                <a:lnTo>
                  <a:pt x="0" y="396239"/>
                </a:lnTo>
                <a:lnTo>
                  <a:pt x="2723388" y="396239"/>
                </a:lnTo>
                <a:lnTo>
                  <a:pt x="27233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29961" y="3894582"/>
            <a:ext cx="2723515" cy="396240"/>
          </a:xfrm>
          <a:prstGeom prst="rect">
            <a:avLst/>
          </a:prstGeom>
          <a:ln w="19811">
            <a:solidFill>
              <a:srgbClr val="B125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360"/>
              </a:spcBef>
            </a:pPr>
            <a:r>
              <a:rPr sz="1800" spc="-100" dirty="0">
                <a:latin typeface="Corbel"/>
                <a:cs typeface="Corbel"/>
              </a:rPr>
              <a:t>A</a:t>
            </a:r>
            <a:r>
              <a:rPr sz="1800" spc="-95" dirty="0">
                <a:latin typeface="Corbel"/>
                <a:cs typeface="Corbel"/>
              </a:rPr>
              <a:t>ss</a:t>
            </a:r>
            <a:r>
              <a:rPr sz="1800" spc="-110" dirty="0">
                <a:latin typeface="Corbel"/>
                <a:cs typeface="Corbel"/>
              </a:rPr>
              <a:t>i</a:t>
            </a:r>
            <a:r>
              <a:rPr sz="1800" spc="-105" dirty="0">
                <a:latin typeface="Corbel"/>
                <a:cs typeface="Corbel"/>
              </a:rPr>
              <a:t>g</a:t>
            </a:r>
            <a:r>
              <a:rPr sz="1800" spc="-100" dirty="0">
                <a:latin typeface="Corbel"/>
                <a:cs typeface="Corbel"/>
              </a:rPr>
              <a:t>n</a:t>
            </a:r>
            <a:r>
              <a:rPr sz="1800" dirty="0">
                <a:latin typeface="Corbel"/>
                <a:cs typeface="Corbel"/>
              </a:rPr>
              <a:t>s</a:t>
            </a:r>
            <a:r>
              <a:rPr sz="1800" spc="-150" dirty="0">
                <a:latin typeface="Corbel"/>
                <a:cs typeface="Corbel"/>
              </a:rPr>
              <a:t>T</a:t>
            </a:r>
            <a:r>
              <a:rPr sz="1800" spc="-95" dirty="0">
                <a:latin typeface="Corbel"/>
                <a:cs typeface="Corbel"/>
              </a:rPr>
              <a:t>O</a:t>
            </a:r>
            <a:r>
              <a:rPr sz="1800" dirty="0">
                <a:latin typeface="Corbel"/>
                <a:cs typeface="Corbel"/>
              </a:rPr>
              <a:t>P</a:t>
            </a:r>
            <a:r>
              <a:rPr sz="1800" spc="-215" dirty="0">
                <a:latin typeface="Corbel"/>
                <a:cs typeface="Corbel"/>
              </a:rPr>
              <a:t> </a:t>
            </a:r>
            <a:r>
              <a:rPr sz="1800" spc="-95" dirty="0">
                <a:latin typeface="Corbel"/>
                <a:cs typeface="Corbel"/>
              </a:rPr>
              <a:t>ele</a:t>
            </a:r>
            <a:r>
              <a:rPr sz="1800" spc="-105" dirty="0">
                <a:latin typeface="Corbel"/>
                <a:cs typeface="Corbel"/>
              </a:rPr>
              <a:t>m</a:t>
            </a:r>
            <a:r>
              <a:rPr sz="1800" spc="-95" dirty="0">
                <a:latin typeface="Corbel"/>
                <a:cs typeface="Corbel"/>
              </a:rPr>
              <a:t>e</a:t>
            </a:r>
            <a:r>
              <a:rPr sz="1800" spc="-100" dirty="0">
                <a:latin typeface="Corbel"/>
                <a:cs typeface="Corbel"/>
              </a:rPr>
              <a:t>n</a:t>
            </a:r>
            <a:r>
              <a:rPr sz="1800" dirty="0">
                <a:latin typeface="Corbel"/>
                <a:cs typeface="Corbel"/>
              </a:rPr>
              <a:t>t</a:t>
            </a:r>
            <a:r>
              <a:rPr sz="1800" spc="-220" dirty="0">
                <a:latin typeface="Corbel"/>
                <a:cs typeface="Corbel"/>
              </a:rPr>
              <a:t> </a:t>
            </a:r>
            <a:r>
              <a:rPr sz="1800" spc="-100" dirty="0">
                <a:latin typeface="Corbel"/>
                <a:cs typeface="Corbel"/>
              </a:rPr>
              <a:t>t</a:t>
            </a:r>
            <a:r>
              <a:rPr sz="1800" dirty="0">
                <a:latin typeface="Corbel"/>
                <a:cs typeface="Corbel"/>
              </a:rPr>
              <a:t>o</a:t>
            </a:r>
            <a:r>
              <a:rPr sz="1800" spc="-204" dirty="0">
                <a:latin typeface="Corbel"/>
                <a:cs typeface="Corbel"/>
              </a:rPr>
              <a:t> </a:t>
            </a:r>
            <a:r>
              <a:rPr sz="1800" spc="-95" dirty="0">
                <a:latin typeface="Corbel"/>
                <a:cs typeface="Corbel"/>
              </a:rPr>
              <a:t>I</a:t>
            </a:r>
            <a:r>
              <a:rPr sz="1800" spc="-100" dirty="0">
                <a:latin typeface="Corbel"/>
                <a:cs typeface="Corbel"/>
              </a:rPr>
              <a:t>T</a:t>
            </a:r>
            <a:r>
              <a:rPr sz="1800" spc="-95" dirty="0">
                <a:latin typeface="Corbel"/>
                <a:cs typeface="Corbel"/>
              </a:rPr>
              <a:t>E</a:t>
            </a:r>
            <a:r>
              <a:rPr sz="1800" dirty="0">
                <a:latin typeface="Corbel"/>
                <a:cs typeface="Corbel"/>
              </a:rPr>
              <a:t>M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97773" y="3329178"/>
            <a:ext cx="2723515" cy="394970"/>
          </a:xfrm>
          <a:custGeom>
            <a:avLst/>
            <a:gdLst/>
            <a:ahLst/>
            <a:cxnLst/>
            <a:rect l="l" t="t" r="r" b="b"/>
            <a:pathLst>
              <a:path w="2723515" h="394970">
                <a:moveTo>
                  <a:pt x="2723387" y="0"/>
                </a:moveTo>
                <a:lnTo>
                  <a:pt x="0" y="0"/>
                </a:lnTo>
                <a:lnTo>
                  <a:pt x="0" y="394716"/>
                </a:lnTo>
                <a:lnTo>
                  <a:pt x="2723387" y="394716"/>
                </a:lnTo>
                <a:lnTo>
                  <a:pt x="27233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97773" y="3329178"/>
            <a:ext cx="2723515" cy="394970"/>
          </a:xfrm>
          <a:prstGeom prst="rect">
            <a:avLst/>
          </a:prstGeom>
          <a:ln w="19811">
            <a:solidFill>
              <a:srgbClr val="B125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07670">
              <a:lnSpc>
                <a:spcPct val="100000"/>
              </a:lnSpc>
              <a:spcBef>
                <a:spcPts val="350"/>
              </a:spcBef>
            </a:pPr>
            <a:r>
              <a:rPr sz="1800" spc="-5" dirty="0">
                <a:latin typeface="Corbel"/>
                <a:cs typeface="Corbel"/>
              </a:rPr>
              <a:t>Check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for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underflow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27442" y="3429761"/>
            <a:ext cx="198120" cy="262255"/>
          </a:xfrm>
          <a:custGeom>
            <a:avLst/>
            <a:gdLst/>
            <a:ahLst/>
            <a:cxnLst/>
            <a:rect l="l" t="t" r="r" b="b"/>
            <a:pathLst>
              <a:path w="198120" h="262254">
                <a:moveTo>
                  <a:pt x="0" y="0"/>
                </a:moveTo>
                <a:lnTo>
                  <a:pt x="38570" y="1293"/>
                </a:lnTo>
                <a:lnTo>
                  <a:pt x="70056" y="4825"/>
                </a:lnTo>
                <a:lnTo>
                  <a:pt x="91279" y="10072"/>
                </a:lnTo>
                <a:lnTo>
                  <a:pt x="99059" y="16510"/>
                </a:lnTo>
                <a:lnTo>
                  <a:pt x="99059" y="119125"/>
                </a:lnTo>
                <a:lnTo>
                  <a:pt x="106840" y="125563"/>
                </a:lnTo>
                <a:lnTo>
                  <a:pt x="128063" y="130810"/>
                </a:lnTo>
                <a:lnTo>
                  <a:pt x="159549" y="134342"/>
                </a:lnTo>
                <a:lnTo>
                  <a:pt x="198119" y="135636"/>
                </a:lnTo>
                <a:lnTo>
                  <a:pt x="159549" y="136947"/>
                </a:lnTo>
                <a:lnTo>
                  <a:pt x="128063" y="140509"/>
                </a:lnTo>
                <a:lnTo>
                  <a:pt x="106840" y="145762"/>
                </a:lnTo>
                <a:lnTo>
                  <a:pt x="99059" y="152146"/>
                </a:lnTo>
                <a:lnTo>
                  <a:pt x="99059" y="245618"/>
                </a:lnTo>
                <a:lnTo>
                  <a:pt x="91279" y="252055"/>
                </a:lnTo>
                <a:lnTo>
                  <a:pt x="70056" y="257302"/>
                </a:lnTo>
                <a:lnTo>
                  <a:pt x="38570" y="260834"/>
                </a:lnTo>
                <a:lnTo>
                  <a:pt x="0" y="262127"/>
                </a:lnTo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21429" y="4420361"/>
            <a:ext cx="198120" cy="262255"/>
          </a:xfrm>
          <a:custGeom>
            <a:avLst/>
            <a:gdLst/>
            <a:ahLst/>
            <a:cxnLst/>
            <a:rect l="l" t="t" r="r" b="b"/>
            <a:pathLst>
              <a:path w="198120" h="262254">
                <a:moveTo>
                  <a:pt x="0" y="0"/>
                </a:moveTo>
                <a:lnTo>
                  <a:pt x="38570" y="1293"/>
                </a:lnTo>
                <a:lnTo>
                  <a:pt x="70056" y="4825"/>
                </a:lnTo>
                <a:lnTo>
                  <a:pt x="91279" y="10072"/>
                </a:lnTo>
                <a:lnTo>
                  <a:pt x="99060" y="16510"/>
                </a:lnTo>
                <a:lnTo>
                  <a:pt x="99060" y="119125"/>
                </a:lnTo>
                <a:lnTo>
                  <a:pt x="106840" y="125563"/>
                </a:lnTo>
                <a:lnTo>
                  <a:pt x="128063" y="130810"/>
                </a:lnTo>
                <a:lnTo>
                  <a:pt x="159549" y="134342"/>
                </a:lnTo>
                <a:lnTo>
                  <a:pt x="198120" y="135636"/>
                </a:lnTo>
                <a:lnTo>
                  <a:pt x="159549" y="136947"/>
                </a:lnTo>
                <a:lnTo>
                  <a:pt x="128063" y="140509"/>
                </a:lnTo>
                <a:lnTo>
                  <a:pt x="106840" y="145762"/>
                </a:lnTo>
                <a:lnTo>
                  <a:pt x="99060" y="152145"/>
                </a:lnTo>
                <a:lnTo>
                  <a:pt x="99060" y="245618"/>
                </a:lnTo>
                <a:lnTo>
                  <a:pt x="91279" y="252055"/>
                </a:lnTo>
                <a:lnTo>
                  <a:pt x="70056" y="257302"/>
                </a:lnTo>
                <a:lnTo>
                  <a:pt x="38570" y="260834"/>
                </a:lnTo>
                <a:lnTo>
                  <a:pt x="0" y="262127"/>
                </a:lnTo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55641" y="3963161"/>
            <a:ext cx="198120" cy="262255"/>
          </a:xfrm>
          <a:custGeom>
            <a:avLst/>
            <a:gdLst/>
            <a:ahLst/>
            <a:cxnLst/>
            <a:rect l="l" t="t" r="r" b="b"/>
            <a:pathLst>
              <a:path w="198120" h="262254">
                <a:moveTo>
                  <a:pt x="0" y="0"/>
                </a:moveTo>
                <a:lnTo>
                  <a:pt x="38570" y="1293"/>
                </a:lnTo>
                <a:lnTo>
                  <a:pt x="70056" y="4825"/>
                </a:lnTo>
                <a:lnTo>
                  <a:pt x="91279" y="10072"/>
                </a:lnTo>
                <a:lnTo>
                  <a:pt x="99060" y="16510"/>
                </a:lnTo>
                <a:lnTo>
                  <a:pt x="99060" y="119125"/>
                </a:lnTo>
                <a:lnTo>
                  <a:pt x="106840" y="125563"/>
                </a:lnTo>
                <a:lnTo>
                  <a:pt x="128063" y="130810"/>
                </a:lnTo>
                <a:lnTo>
                  <a:pt x="159549" y="134342"/>
                </a:lnTo>
                <a:lnTo>
                  <a:pt x="198120" y="135636"/>
                </a:lnTo>
                <a:lnTo>
                  <a:pt x="159549" y="136947"/>
                </a:lnTo>
                <a:lnTo>
                  <a:pt x="128063" y="140509"/>
                </a:lnTo>
                <a:lnTo>
                  <a:pt x="106840" y="145762"/>
                </a:lnTo>
                <a:lnTo>
                  <a:pt x="99060" y="152145"/>
                </a:lnTo>
                <a:lnTo>
                  <a:pt x="99060" y="245618"/>
                </a:lnTo>
                <a:lnTo>
                  <a:pt x="91279" y="252055"/>
                </a:lnTo>
                <a:lnTo>
                  <a:pt x="70056" y="257302"/>
                </a:lnTo>
                <a:lnTo>
                  <a:pt x="38570" y="260834"/>
                </a:lnTo>
                <a:lnTo>
                  <a:pt x="0" y="262127"/>
                </a:lnTo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40739"/>
            <a:ext cx="62452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Implementation–</a:t>
            </a:r>
            <a:r>
              <a:rPr spc="30" dirty="0"/>
              <a:t> </a:t>
            </a:r>
            <a:r>
              <a:rPr spc="-85" dirty="0"/>
              <a:t>LinkedList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47871" y="1962911"/>
            <a:ext cx="770890" cy="636905"/>
            <a:chOff x="3547871" y="1962911"/>
            <a:chExt cx="770890" cy="636905"/>
          </a:xfrm>
        </p:grpSpPr>
        <p:sp>
          <p:nvSpPr>
            <p:cNvPr id="4" name="object 4"/>
            <p:cNvSpPr/>
            <p:nvPr/>
          </p:nvSpPr>
          <p:spPr>
            <a:xfrm>
              <a:off x="3552443" y="1967483"/>
              <a:ext cx="760095" cy="626110"/>
            </a:xfrm>
            <a:custGeom>
              <a:avLst/>
              <a:gdLst/>
              <a:ahLst/>
              <a:cxnLst/>
              <a:rect l="l" t="t" r="r" b="b"/>
              <a:pathLst>
                <a:path w="760095" h="626110">
                  <a:moveTo>
                    <a:pt x="379983" y="0"/>
                  </a:moveTo>
                  <a:lnTo>
                    <a:pt x="328421" y="2793"/>
                  </a:lnTo>
                  <a:lnTo>
                    <a:pt x="279018" y="11175"/>
                  </a:lnTo>
                  <a:lnTo>
                    <a:pt x="232028" y="24637"/>
                  </a:lnTo>
                  <a:lnTo>
                    <a:pt x="188213" y="42671"/>
                  </a:lnTo>
                  <a:lnTo>
                    <a:pt x="147827" y="65150"/>
                  </a:lnTo>
                  <a:lnTo>
                    <a:pt x="111251" y="91693"/>
                  </a:lnTo>
                  <a:lnTo>
                    <a:pt x="79120" y="121665"/>
                  </a:lnTo>
                  <a:lnTo>
                    <a:pt x="51942" y="155066"/>
                  </a:lnTo>
                  <a:lnTo>
                    <a:pt x="29844" y="191135"/>
                  </a:lnTo>
                  <a:lnTo>
                    <a:pt x="13588" y="229742"/>
                  </a:lnTo>
                  <a:lnTo>
                    <a:pt x="3428" y="270510"/>
                  </a:lnTo>
                  <a:lnTo>
                    <a:pt x="0" y="312927"/>
                  </a:lnTo>
                  <a:lnTo>
                    <a:pt x="3428" y="355473"/>
                  </a:lnTo>
                  <a:lnTo>
                    <a:pt x="13588" y="396239"/>
                  </a:lnTo>
                  <a:lnTo>
                    <a:pt x="29844" y="434848"/>
                  </a:lnTo>
                  <a:lnTo>
                    <a:pt x="51942" y="470915"/>
                  </a:lnTo>
                  <a:lnTo>
                    <a:pt x="79120" y="504316"/>
                  </a:lnTo>
                  <a:lnTo>
                    <a:pt x="111251" y="534288"/>
                  </a:lnTo>
                  <a:lnTo>
                    <a:pt x="147827" y="560831"/>
                  </a:lnTo>
                  <a:lnTo>
                    <a:pt x="188213" y="583311"/>
                  </a:lnTo>
                  <a:lnTo>
                    <a:pt x="232028" y="601344"/>
                  </a:lnTo>
                  <a:lnTo>
                    <a:pt x="279018" y="614806"/>
                  </a:lnTo>
                  <a:lnTo>
                    <a:pt x="328421" y="623188"/>
                  </a:lnTo>
                  <a:lnTo>
                    <a:pt x="379983" y="625982"/>
                  </a:lnTo>
                  <a:lnTo>
                    <a:pt x="431545" y="623188"/>
                  </a:lnTo>
                  <a:lnTo>
                    <a:pt x="480948" y="614806"/>
                  </a:lnTo>
                  <a:lnTo>
                    <a:pt x="527938" y="601344"/>
                  </a:lnTo>
                  <a:lnTo>
                    <a:pt x="571753" y="583311"/>
                  </a:lnTo>
                  <a:lnTo>
                    <a:pt x="612139" y="560831"/>
                  </a:lnTo>
                  <a:lnTo>
                    <a:pt x="648715" y="534288"/>
                  </a:lnTo>
                  <a:lnTo>
                    <a:pt x="680719" y="504316"/>
                  </a:lnTo>
                  <a:lnTo>
                    <a:pt x="708025" y="470915"/>
                  </a:lnTo>
                  <a:lnTo>
                    <a:pt x="730122" y="434848"/>
                  </a:lnTo>
                  <a:lnTo>
                    <a:pt x="746378" y="396239"/>
                  </a:lnTo>
                  <a:lnTo>
                    <a:pt x="756538" y="355473"/>
                  </a:lnTo>
                  <a:lnTo>
                    <a:pt x="759967" y="312927"/>
                  </a:lnTo>
                  <a:lnTo>
                    <a:pt x="756538" y="270510"/>
                  </a:lnTo>
                  <a:lnTo>
                    <a:pt x="746378" y="229742"/>
                  </a:lnTo>
                  <a:lnTo>
                    <a:pt x="730122" y="191135"/>
                  </a:lnTo>
                  <a:lnTo>
                    <a:pt x="708025" y="155066"/>
                  </a:lnTo>
                  <a:lnTo>
                    <a:pt x="680719" y="121665"/>
                  </a:lnTo>
                  <a:lnTo>
                    <a:pt x="648715" y="91693"/>
                  </a:lnTo>
                  <a:lnTo>
                    <a:pt x="612139" y="65150"/>
                  </a:lnTo>
                  <a:lnTo>
                    <a:pt x="571753" y="42671"/>
                  </a:lnTo>
                  <a:lnTo>
                    <a:pt x="527938" y="24637"/>
                  </a:lnTo>
                  <a:lnTo>
                    <a:pt x="480948" y="11175"/>
                  </a:lnTo>
                  <a:lnTo>
                    <a:pt x="431545" y="2793"/>
                  </a:lnTo>
                  <a:lnTo>
                    <a:pt x="379983" y="0"/>
                  </a:lnTo>
                  <a:close/>
                </a:path>
              </a:pathLst>
            </a:custGeom>
            <a:solidFill>
              <a:srgbClr val="F6A6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53205" y="1968245"/>
              <a:ext cx="760095" cy="626110"/>
            </a:xfrm>
            <a:custGeom>
              <a:avLst/>
              <a:gdLst/>
              <a:ahLst/>
              <a:cxnLst/>
              <a:rect l="l" t="t" r="r" b="b"/>
              <a:pathLst>
                <a:path w="760095" h="626110">
                  <a:moveTo>
                    <a:pt x="0" y="312927"/>
                  </a:moveTo>
                  <a:lnTo>
                    <a:pt x="3429" y="270509"/>
                  </a:lnTo>
                  <a:lnTo>
                    <a:pt x="13589" y="229742"/>
                  </a:lnTo>
                  <a:lnTo>
                    <a:pt x="29845" y="191134"/>
                  </a:lnTo>
                  <a:lnTo>
                    <a:pt x="51943" y="155066"/>
                  </a:lnTo>
                  <a:lnTo>
                    <a:pt x="79121" y="121665"/>
                  </a:lnTo>
                  <a:lnTo>
                    <a:pt x="111252" y="91693"/>
                  </a:lnTo>
                  <a:lnTo>
                    <a:pt x="147828" y="65150"/>
                  </a:lnTo>
                  <a:lnTo>
                    <a:pt x="188214" y="42671"/>
                  </a:lnTo>
                  <a:lnTo>
                    <a:pt x="232029" y="24637"/>
                  </a:lnTo>
                  <a:lnTo>
                    <a:pt x="279019" y="11175"/>
                  </a:lnTo>
                  <a:lnTo>
                    <a:pt x="328422" y="2793"/>
                  </a:lnTo>
                  <a:lnTo>
                    <a:pt x="379984" y="0"/>
                  </a:lnTo>
                  <a:lnTo>
                    <a:pt x="431546" y="2793"/>
                  </a:lnTo>
                  <a:lnTo>
                    <a:pt x="480949" y="11175"/>
                  </a:lnTo>
                  <a:lnTo>
                    <a:pt x="527939" y="24637"/>
                  </a:lnTo>
                  <a:lnTo>
                    <a:pt x="571754" y="42671"/>
                  </a:lnTo>
                  <a:lnTo>
                    <a:pt x="612140" y="65150"/>
                  </a:lnTo>
                  <a:lnTo>
                    <a:pt x="648716" y="91693"/>
                  </a:lnTo>
                  <a:lnTo>
                    <a:pt x="680720" y="121665"/>
                  </a:lnTo>
                  <a:lnTo>
                    <a:pt x="708025" y="155066"/>
                  </a:lnTo>
                  <a:lnTo>
                    <a:pt x="730123" y="191134"/>
                  </a:lnTo>
                  <a:lnTo>
                    <a:pt x="746379" y="229742"/>
                  </a:lnTo>
                  <a:lnTo>
                    <a:pt x="756539" y="270509"/>
                  </a:lnTo>
                  <a:lnTo>
                    <a:pt x="759968" y="312927"/>
                  </a:lnTo>
                  <a:lnTo>
                    <a:pt x="756539" y="355473"/>
                  </a:lnTo>
                  <a:lnTo>
                    <a:pt x="746379" y="396239"/>
                  </a:lnTo>
                  <a:lnTo>
                    <a:pt x="730123" y="434848"/>
                  </a:lnTo>
                  <a:lnTo>
                    <a:pt x="708025" y="470915"/>
                  </a:lnTo>
                  <a:lnTo>
                    <a:pt x="680720" y="504316"/>
                  </a:lnTo>
                  <a:lnTo>
                    <a:pt x="648716" y="534288"/>
                  </a:lnTo>
                  <a:lnTo>
                    <a:pt x="612140" y="560831"/>
                  </a:lnTo>
                  <a:lnTo>
                    <a:pt x="571754" y="583311"/>
                  </a:lnTo>
                  <a:lnTo>
                    <a:pt x="527939" y="601344"/>
                  </a:lnTo>
                  <a:lnTo>
                    <a:pt x="480949" y="614806"/>
                  </a:lnTo>
                  <a:lnTo>
                    <a:pt x="431546" y="623188"/>
                  </a:lnTo>
                  <a:lnTo>
                    <a:pt x="379984" y="625982"/>
                  </a:lnTo>
                  <a:lnTo>
                    <a:pt x="328422" y="623188"/>
                  </a:lnTo>
                  <a:lnTo>
                    <a:pt x="279019" y="614806"/>
                  </a:lnTo>
                  <a:lnTo>
                    <a:pt x="232029" y="601344"/>
                  </a:lnTo>
                  <a:lnTo>
                    <a:pt x="188214" y="583311"/>
                  </a:lnTo>
                  <a:lnTo>
                    <a:pt x="147828" y="560831"/>
                  </a:lnTo>
                  <a:lnTo>
                    <a:pt x="111252" y="534288"/>
                  </a:lnTo>
                  <a:lnTo>
                    <a:pt x="79121" y="504316"/>
                  </a:lnTo>
                  <a:lnTo>
                    <a:pt x="51943" y="470915"/>
                  </a:lnTo>
                  <a:lnTo>
                    <a:pt x="29845" y="434848"/>
                  </a:lnTo>
                  <a:lnTo>
                    <a:pt x="13589" y="396239"/>
                  </a:lnTo>
                  <a:lnTo>
                    <a:pt x="3429" y="355473"/>
                  </a:lnTo>
                  <a:lnTo>
                    <a:pt x="0" y="312927"/>
                  </a:lnTo>
                  <a:close/>
                </a:path>
              </a:pathLst>
            </a:custGeom>
            <a:ln w="10668">
              <a:solidFill>
                <a:srgbClr val="DF52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747896" y="2126056"/>
            <a:ext cx="3676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5" dirty="0">
                <a:latin typeface="Trebuchet MS"/>
                <a:cs typeface="Trebuchet MS"/>
              </a:rPr>
              <a:t>Nu</a:t>
            </a:r>
            <a:r>
              <a:rPr sz="1600" spc="-60" dirty="0">
                <a:latin typeface="Trebuchet MS"/>
                <a:cs typeface="Trebuchet MS"/>
              </a:rPr>
              <a:t>l</a:t>
            </a:r>
            <a:r>
              <a:rPr sz="1600" spc="-5" dirty="0">
                <a:latin typeface="Trebuchet MS"/>
                <a:cs typeface="Trebuchet MS"/>
              </a:rPr>
              <a:t>l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266880" y="3043364"/>
            <a:ext cx="769620" cy="638810"/>
            <a:chOff x="5266880" y="3043364"/>
            <a:chExt cx="769620" cy="638810"/>
          </a:xfrm>
        </p:grpSpPr>
        <p:sp>
          <p:nvSpPr>
            <p:cNvPr id="8" name="object 8"/>
            <p:cNvSpPr/>
            <p:nvPr/>
          </p:nvSpPr>
          <p:spPr>
            <a:xfrm>
              <a:off x="5271515" y="3047999"/>
              <a:ext cx="758825" cy="628015"/>
            </a:xfrm>
            <a:custGeom>
              <a:avLst/>
              <a:gdLst/>
              <a:ahLst/>
              <a:cxnLst/>
              <a:rect l="l" t="t" r="r" b="b"/>
              <a:pathLst>
                <a:path w="758825" h="628014">
                  <a:moveTo>
                    <a:pt x="379349" y="0"/>
                  </a:moveTo>
                  <a:lnTo>
                    <a:pt x="327913" y="2921"/>
                  </a:lnTo>
                  <a:lnTo>
                    <a:pt x="278511" y="11175"/>
                  </a:lnTo>
                  <a:lnTo>
                    <a:pt x="231775" y="24637"/>
                  </a:lnTo>
                  <a:lnTo>
                    <a:pt x="187960" y="42799"/>
                  </a:lnTo>
                  <a:lnTo>
                    <a:pt x="147574" y="65404"/>
                  </a:lnTo>
                  <a:lnTo>
                    <a:pt x="111125" y="91948"/>
                  </a:lnTo>
                  <a:lnTo>
                    <a:pt x="78994" y="122047"/>
                  </a:lnTo>
                  <a:lnTo>
                    <a:pt x="51816" y="155448"/>
                  </a:lnTo>
                  <a:lnTo>
                    <a:pt x="29845" y="191642"/>
                  </a:lnTo>
                  <a:lnTo>
                    <a:pt x="13588" y="230377"/>
                  </a:lnTo>
                  <a:lnTo>
                    <a:pt x="3429" y="271145"/>
                  </a:lnTo>
                  <a:lnTo>
                    <a:pt x="0" y="313689"/>
                  </a:lnTo>
                  <a:lnTo>
                    <a:pt x="3429" y="356362"/>
                  </a:lnTo>
                  <a:lnTo>
                    <a:pt x="13588" y="397128"/>
                  </a:lnTo>
                  <a:lnTo>
                    <a:pt x="29845" y="435863"/>
                  </a:lnTo>
                  <a:lnTo>
                    <a:pt x="51816" y="472059"/>
                  </a:lnTo>
                  <a:lnTo>
                    <a:pt x="78994" y="505460"/>
                  </a:lnTo>
                  <a:lnTo>
                    <a:pt x="111125" y="535559"/>
                  </a:lnTo>
                  <a:lnTo>
                    <a:pt x="147574" y="562101"/>
                  </a:lnTo>
                  <a:lnTo>
                    <a:pt x="187960" y="584707"/>
                  </a:lnTo>
                  <a:lnTo>
                    <a:pt x="231775" y="602869"/>
                  </a:lnTo>
                  <a:lnTo>
                    <a:pt x="278511" y="616331"/>
                  </a:lnTo>
                  <a:lnTo>
                    <a:pt x="327913" y="624586"/>
                  </a:lnTo>
                  <a:lnTo>
                    <a:pt x="379349" y="627507"/>
                  </a:lnTo>
                  <a:lnTo>
                    <a:pt x="430911" y="624586"/>
                  </a:lnTo>
                  <a:lnTo>
                    <a:pt x="480313" y="616331"/>
                  </a:lnTo>
                  <a:lnTo>
                    <a:pt x="527050" y="602869"/>
                  </a:lnTo>
                  <a:lnTo>
                    <a:pt x="570864" y="584707"/>
                  </a:lnTo>
                  <a:lnTo>
                    <a:pt x="611251" y="562101"/>
                  </a:lnTo>
                  <a:lnTo>
                    <a:pt x="647700" y="535559"/>
                  </a:lnTo>
                  <a:lnTo>
                    <a:pt x="679831" y="505460"/>
                  </a:lnTo>
                  <a:lnTo>
                    <a:pt x="707009" y="472059"/>
                  </a:lnTo>
                  <a:lnTo>
                    <a:pt x="728980" y="435863"/>
                  </a:lnTo>
                  <a:lnTo>
                    <a:pt x="745236" y="397128"/>
                  </a:lnTo>
                  <a:lnTo>
                    <a:pt x="755396" y="356362"/>
                  </a:lnTo>
                  <a:lnTo>
                    <a:pt x="758825" y="313689"/>
                  </a:lnTo>
                  <a:lnTo>
                    <a:pt x="755396" y="271145"/>
                  </a:lnTo>
                  <a:lnTo>
                    <a:pt x="745236" y="230377"/>
                  </a:lnTo>
                  <a:lnTo>
                    <a:pt x="728980" y="191642"/>
                  </a:lnTo>
                  <a:lnTo>
                    <a:pt x="707009" y="155448"/>
                  </a:lnTo>
                  <a:lnTo>
                    <a:pt x="679831" y="122047"/>
                  </a:lnTo>
                  <a:lnTo>
                    <a:pt x="647700" y="91948"/>
                  </a:lnTo>
                  <a:lnTo>
                    <a:pt x="611251" y="65404"/>
                  </a:lnTo>
                  <a:lnTo>
                    <a:pt x="570864" y="42799"/>
                  </a:lnTo>
                  <a:lnTo>
                    <a:pt x="527050" y="24637"/>
                  </a:lnTo>
                  <a:lnTo>
                    <a:pt x="480313" y="11175"/>
                  </a:lnTo>
                  <a:lnTo>
                    <a:pt x="430911" y="2921"/>
                  </a:lnTo>
                  <a:lnTo>
                    <a:pt x="379349" y="0"/>
                  </a:lnTo>
                  <a:close/>
                </a:path>
              </a:pathLst>
            </a:custGeom>
            <a:solidFill>
              <a:srgbClr val="F6A6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72277" y="3048761"/>
              <a:ext cx="758825" cy="628015"/>
            </a:xfrm>
            <a:custGeom>
              <a:avLst/>
              <a:gdLst/>
              <a:ahLst/>
              <a:cxnLst/>
              <a:rect l="l" t="t" r="r" b="b"/>
              <a:pathLst>
                <a:path w="758825" h="628014">
                  <a:moveTo>
                    <a:pt x="0" y="313689"/>
                  </a:moveTo>
                  <a:lnTo>
                    <a:pt x="3429" y="271145"/>
                  </a:lnTo>
                  <a:lnTo>
                    <a:pt x="13588" y="230377"/>
                  </a:lnTo>
                  <a:lnTo>
                    <a:pt x="29845" y="191642"/>
                  </a:lnTo>
                  <a:lnTo>
                    <a:pt x="51816" y="155448"/>
                  </a:lnTo>
                  <a:lnTo>
                    <a:pt x="78994" y="122047"/>
                  </a:lnTo>
                  <a:lnTo>
                    <a:pt x="111125" y="91948"/>
                  </a:lnTo>
                  <a:lnTo>
                    <a:pt x="147574" y="65404"/>
                  </a:lnTo>
                  <a:lnTo>
                    <a:pt x="187960" y="42799"/>
                  </a:lnTo>
                  <a:lnTo>
                    <a:pt x="231775" y="24637"/>
                  </a:lnTo>
                  <a:lnTo>
                    <a:pt x="278511" y="11175"/>
                  </a:lnTo>
                  <a:lnTo>
                    <a:pt x="327913" y="2921"/>
                  </a:lnTo>
                  <a:lnTo>
                    <a:pt x="379349" y="0"/>
                  </a:lnTo>
                  <a:lnTo>
                    <a:pt x="430911" y="2921"/>
                  </a:lnTo>
                  <a:lnTo>
                    <a:pt x="480313" y="11175"/>
                  </a:lnTo>
                  <a:lnTo>
                    <a:pt x="527050" y="24637"/>
                  </a:lnTo>
                  <a:lnTo>
                    <a:pt x="570864" y="42799"/>
                  </a:lnTo>
                  <a:lnTo>
                    <a:pt x="611251" y="65404"/>
                  </a:lnTo>
                  <a:lnTo>
                    <a:pt x="647700" y="91948"/>
                  </a:lnTo>
                  <a:lnTo>
                    <a:pt x="679831" y="122047"/>
                  </a:lnTo>
                  <a:lnTo>
                    <a:pt x="707009" y="155448"/>
                  </a:lnTo>
                  <a:lnTo>
                    <a:pt x="728980" y="191642"/>
                  </a:lnTo>
                  <a:lnTo>
                    <a:pt x="745236" y="230377"/>
                  </a:lnTo>
                  <a:lnTo>
                    <a:pt x="755396" y="271145"/>
                  </a:lnTo>
                  <a:lnTo>
                    <a:pt x="758825" y="313689"/>
                  </a:lnTo>
                  <a:lnTo>
                    <a:pt x="755396" y="356362"/>
                  </a:lnTo>
                  <a:lnTo>
                    <a:pt x="745236" y="397128"/>
                  </a:lnTo>
                  <a:lnTo>
                    <a:pt x="728980" y="435863"/>
                  </a:lnTo>
                  <a:lnTo>
                    <a:pt x="707009" y="472059"/>
                  </a:lnTo>
                  <a:lnTo>
                    <a:pt x="679831" y="505460"/>
                  </a:lnTo>
                  <a:lnTo>
                    <a:pt x="647700" y="535559"/>
                  </a:lnTo>
                  <a:lnTo>
                    <a:pt x="611251" y="562101"/>
                  </a:lnTo>
                  <a:lnTo>
                    <a:pt x="570864" y="584707"/>
                  </a:lnTo>
                  <a:lnTo>
                    <a:pt x="527050" y="602869"/>
                  </a:lnTo>
                  <a:lnTo>
                    <a:pt x="480313" y="616331"/>
                  </a:lnTo>
                  <a:lnTo>
                    <a:pt x="430911" y="624586"/>
                  </a:lnTo>
                  <a:lnTo>
                    <a:pt x="379349" y="627507"/>
                  </a:lnTo>
                  <a:lnTo>
                    <a:pt x="327913" y="624586"/>
                  </a:lnTo>
                  <a:lnTo>
                    <a:pt x="278511" y="616331"/>
                  </a:lnTo>
                  <a:lnTo>
                    <a:pt x="231775" y="602869"/>
                  </a:lnTo>
                  <a:lnTo>
                    <a:pt x="187960" y="584707"/>
                  </a:lnTo>
                  <a:lnTo>
                    <a:pt x="147574" y="562101"/>
                  </a:lnTo>
                  <a:lnTo>
                    <a:pt x="111125" y="535559"/>
                  </a:lnTo>
                  <a:lnTo>
                    <a:pt x="78994" y="505460"/>
                  </a:lnTo>
                  <a:lnTo>
                    <a:pt x="51816" y="472059"/>
                  </a:lnTo>
                  <a:lnTo>
                    <a:pt x="29845" y="435863"/>
                  </a:lnTo>
                  <a:lnTo>
                    <a:pt x="13588" y="397128"/>
                  </a:lnTo>
                  <a:lnTo>
                    <a:pt x="3429" y="356362"/>
                  </a:lnTo>
                  <a:lnTo>
                    <a:pt x="0" y="313689"/>
                  </a:lnTo>
                  <a:close/>
                </a:path>
              </a:pathLst>
            </a:custGeom>
            <a:ln w="10668">
              <a:solidFill>
                <a:srgbClr val="DF52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579109" y="3191383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266880" y="1970468"/>
            <a:ext cx="769620" cy="638810"/>
            <a:chOff x="5266880" y="1970468"/>
            <a:chExt cx="769620" cy="638810"/>
          </a:xfrm>
        </p:grpSpPr>
        <p:sp>
          <p:nvSpPr>
            <p:cNvPr id="12" name="object 12"/>
            <p:cNvSpPr/>
            <p:nvPr/>
          </p:nvSpPr>
          <p:spPr>
            <a:xfrm>
              <a:off x="5271515" y="1975103"/>
              <a:ext cx="758825" cy="628015"/>
            </a:xfrm>
            <a:custGeom>
              <a:avLst/>
              <a:gdLst/>
              <a:ahLst/>
              <a:cxnLst/>
              <a:rect l="l" t="t" r="r" b="b"/>
              <a:pathLst>
                <a:path w="758825" h="628014">
                  <a:moveTo>
                    <a:pt x="379349" y="0"/>
                  </a:moveTo>
                  <a:lnTo>
                    <a:pt x="327913" y="2921"/>
                  </a:lnTo>
                  <a:lnTo>
                    <a:pt x="278511" y="11175"/>
                  </a:lnTo>
                  <a:lnTo>
                    <a:pt x="231775" y="24637"/>
                  </a:lnTo>
                  <a:lnTo>
                    <a:pt x="187960" y="42799"/>
                  </a:lnTo>
                  <a:lnTo>
                    <a:pt x="147574" y="65405"/>
                  </a:lnTo>
                  <a:lnTo>
                    <a:pt x="111125" y="91948"/>
                  </a:lnTo>
                  <a:lnTo>
                    <a:pt x="78994" y="122047"/>
                  </a:lnTo>
                  <a:lnTo>
                    <a:pt x="51816" y="155448"/>
                  </a:lnTo>
                  <a:lnTo>
                    <a:pt x="29845" y="191643"/>
                  </a:lnTo>
                  <a:lnTo>
                    <a:pt x="13588" y="230378"/>
                  </a:lnTo>
                  <a:lnTo>
                    <a:pt x="3429" y="271145"/>
                  </a:lnTo>
                  <a:lnTo>
                    <a:pt x="0" y="313817"/>
                  </a:lnTo>
                  <a:lnTo>
                    <a:pt x="3429" y="356362"/>
                  </a:lnTo>
                  <a:lnTo>
                    <a:pt x="13588" y="397129"/>
                  </a:lnTo>
                  <a:lnTo>
                    <a:pt x="29845" y="435863"/>
                  </a:lnTo>
                  <a:lnTo>
                    <a:pt x="51816" y="472059"/>
                  </a:lnTo>
                  <a:lnTo>
                    <a:pt x="78994" y="505460"/>
                  </a:lnTo>
                  <a:lnTo>
                    <a:pt x="111125" y="535559"/>
                  </a:lnTo>
                  <a:lnTo>
                    <a:pt x="147574" y="562101"/>
                  </a:lnTo>
                  <a:lnTo>
                    <a:pt x="187960" y="584708"/>
                  </a:lnTo>
                  <a:lnTo>
                    <a:pt x="231775" y="602869"/>
                  </a:lnTo>
                  <a:lnTo>
                    <a:pt x="278511" y="616331"/>
                  </a:lnTo>
                  <a:lnTo>
                    <a:pt x="327913" y="624586"/>
                  </a:lnTo>
                  <a:lnTo>
                    <a:pt x="379349" y="627507"/>
                  </a:lnTo>
                  <a:lnTo>
                    <a:pt x="430911" y="624586"/>
                  </a:lnTo>
                  <a:lnTo>
                    <a:pt x="480313" y="616331"/>
                  </a:lnTo>
                  <a:lnTo>
                    <a:pt x="527050" y="602869"/>
                  </a:lnTo>
                  <a:lnTo>
                    <a:pt x="570864" y="584708"/>
                  </a:lnTo>
                  <a:lnTo>
                    <a:pt x="611251" y="562101"/>
                  </a:lnTo>
                  <a:lnTo>
                    <a:pt x="647700" y="535559"/>
                  </a:lnTo>
                  <a:lnTo>
                    <a:pt x="679831" y="505460"/>
                  </a:lnTo>
                  <a:lnTo>
                    <a:pt x="707009" y="472059"/>
                  </a:lnTo>
                  <a:lnTo>
                    <a:pt x="728980" y="435863"/>
                  </a:lnTo>
                  <a:lnTo>
                    <a:pt x="745236" y="397129"/>
                  </a:lnTo>
                  <a:lnTo>
                    <a:pt x="755396" y="356362"/>
                  </a:lnTo>
                  <a:lnTo>
                    <a:pt x="758825" y="313817"/>
                  </a:lnTo>
                  <a:lnTo>
                    <a:pt x="755396" y="271145"/>
                  </a:lnTo>
                  <a:lnTo>
                    <a:pt x="745236" y="230378"/>
                  </a:lnTo>
                  <a:lnTo>
                    <a:pt x="728980" y="191643"/>
                  </a:lnTo>
                  <a:lnTo>
                    <a:pt x="707009" y="155448"/>
                  </a:lnTo>
                  <a:lnTo>
                    <a:pt x="679831" y="122047"/>
                  </a:lnTo>
                  <a:lnTo>
                    <a:pt x="647700" y="91948"/>
                  </a:lnTo>
                  <a:lnTo>
                    <a:pt x="611251" y="65405"/>
                  </a:lnTo>
                  <a:lnTo>
                    <a:pt x="570864" y="42799"/>
                  </a:lnTo>
                  <a:lnTo>
                    <a:pt x="527050" y="24637"/>
                  </a:lnTo>
                  <a:lnTo>
                    <a:pt x="480313" y="11175"/>
                  </a:lnTo>
                  <a:lnTo>
                    <a:pt x="430911" y="2921"/>
                  </a:lnTo>
                  <a:lnTo>
                    <a:pt x="379349" y="0"/>
                  </a:lnTo>
                  <a:close/>
                </a:path>
              </a:pathLst>
            </a:custGeom>
            <a:solidFill>
              <a:srgbClr val="F6A6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72277" y="1975865"/>
              <a:ext cx="758825" cy="628015"/>
            </a:xfrm>
            <a:custGeom>
              <a:avLst/>
              <a:gdLst/>
              <a:ahLst/>
              <a:cxnLst/>
              <a:rect l="l" t="t" r="r" b="b"/>
              <a:pathLst>
                <a:path w="758825" h="628014">
                  <a:moveTo>
                    <a:pt x="0" y="313689"/>
                  </a:moveTo>
                  <a:lnTo>
                    <a:pt x="3429" y="271145"/>
                  </a:lnTo>
                  <a:lnTo>
                    <a:pt x="13588" y="230378"/>
                  </a:lnTo>
                  <a:lnTo>
                    <a:pt x="29845" y="191643"/>
                  </a:lnTo>
                  <a:lnTo>
                    <a:pt x="51816" y="155448"/>
                  </a:lnTo>
                  <a:lnTo>
                    <a:pt x="78994" y="122047"/>
                  </a:lnTo>
                  <a:lnTo>
                    <a:pt x="111125" y="91948"/>
                  </a:lnTo>
                  <a:lnTo>
                    <a:pt x="147574" y="65405"/>
                  </a:lnTo>
                  <a:lnTo>
                    <a:pt x="187960" y="42799"/>
                  </a:lnTo>
                  <a:lnTo>
                    <a:pt x="231775" y="24637"/>
                  </a:lnTo>
                  <a:lnTo>
                    <a:pt x="278511" y="11175"/>
                  </a:lnTo>
                  <a:lnTo>
                    <a:pt x="327913" y="2921"/>
                  </a:lnTo>
                  <a:lnTo>
                    <a:pt x="379349" y="0"/>
                  </a:lnTo>
                  <a:lnTo>
                    <a:pt x="430911" y="2921"/>
                  </a:lnTo>
                  <a:lnTo>
                    <a:pt x="480313" y="11175"/>
                  </a:lnTo>
                  <a:lnTo>
                    <a:pt x="527050" y="24637"/>
                  </a:lnTo>
                  <a:lnTo>
                    <a:pt x="570864" y="42799"/>
                  </a:lnTo>
                  <a:lnTo>
                    <a:pt x="611251" y="65405"/>
                  </a:lnTo>
                  <a:lnTo>
                    <a:pt x="647700" y="91948"/>
                  </a:lnTo>
                  <a:lnTo>
                    <a:pt x="679831" y="122047"/>
                  </a:lnTo>
                  <a:lnTo>
                    <a:pt x="707009" y="155448"/>
                  </a:lnTo>
                  <a:lnTo>
                    <a:pt x="728980" y="191643"/>
                  </a:lnTo>
                  <a:lnTo>
                    <a:pt x="745236" y="230378"/>
                  </a:lnTo>
                  <a:lnTo>
                    <a:pt x="755396" y="271145"/>
                  </a:lnTo>
                  <a:lnTo>
                    <a:pt x="758825" y="313689"/>
                  </a:lnTo>
                  <a:lnTo>
                    <a:pt x="755396" y="356362"/>
                  </a:lnTo>
                  <a:lnTo>
                    <a:pt x="745236" y="397129"/>
                  </a:lnTo>
                  <a:lnTo>
                    <a:pt x="728980" y="435863"/>
                  </a:lnTo>
                  <a:lnTo>
                    <a:pt x="707009" y="472059"/>
                  </a:lnTo>
                  <a:lnTo>
                    <a:pt x="679831" y="505460"/>
                  </a:lnTo>
                  <a:lnTo>
                    <a:pt x="647700" y="535559"/>
                  </a:lnTo>
                  <a:lnTo>
                    <a:pt x="611251" y="562101"/>
                  </a:lnTo>
                  <a:lnTo>
                    <a:pt x="570864" y="584708"/>
                  </a:lnTo>
                  <a:lnTo>
                    <a:pt x="527050" y="602869"/>
                  </a:lnTo>
                  <a:lnTo>
                    <a:pt x="480313" y="616331"/>
                  </a:lnTo>
                  <a:lnTo>
                    <a:pt x="430911" y="624586"/>
                  </a:lnTo>
                  <a:lnTo>
                    <a:pt x="379349" y="627507"/>
                  </a:lnTo>
                  <a:lnTo>
                    <a:pt x="327913" y="624586"/>
                  </a:lnTo>
                  <a:lnTo>
                    <a:pt x="278511" y="616331"/>
                  </a:lnTo>
                  <a:lnTo>
                    <a:pt x="231775" y="602869"/>
                  </a:lnTo>
                  <a:lnTo>
                    <a:pt x="187960" y="584708"/>
                  </a:lnTo>
                  <a:lnTo>
                    <a:pt x="147574" y="562101"/>
                  </a:lnTo>
                  <a:lnTo>
                    <a:pt x="111125" y="535559"/>
                  </a:lnTo>
                  <a:lnTo>
                    <a:pt x="78994" y="505460"/>
                  </a:lnTo>
                  <a:lnTo>
                    <a:pt x="51816" y="472059"/>
                  </a:lnTo>
                  <a:lnTo>
                    <a:pt x="29845" y="435863"/>
                  </a:lnTo>
                  <a:lnTo>
                    <a:pt x="13588" y="397129"/>
                  </a:lnTo>
                  <a:lnTo>
                    <a:pt x="3429" y="356362"/>
                  </a:lnTo>
                  <a:lnTo>
                    <a:pt x="0" y="313689"/>
                  </a:lnTo>
                  <a:close/>
                </a:path>
              </a:pathLst>
            </a:custGeom>
            <a:ln w="10667">
              <a:solidFill>
                <a:srgbClr val="DF52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466334" y="2135886"/>
            <a:ext cx="375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80" dirty="0">
                <a:latin typeface="Trebuchet MS"/>
                <a:cs typeface="Trebuchet MS"/>
              </a:rPr>
              <a:t>N</a:t>
            </a:r>
            <a:r>
              <a:rPr sz="1600" spc="-90" dirty="0">
                <a:latin typeface="Trebuchet MS"/>
                <a:cs typeface="Trebuchet MS"/>
              </a:rPr>
              <a:t>u</a:t>
            </a:r>
            <a:r>
              <a:rPr sz="1600" spc="-95" dirty="0">
                <a:latin typeface="Trebuchet MS"/>
                <a:cs typeface="Trebuchet MS"/>
              </a:rPr>
              <a:t>l</a:t>
            </a:r>
            <a:r>
              <a:rPr sz="1600" spc="-5" dirty="0">
                <a:latin typeface="Trebuchet MS"/>
                <a:cs typeface="Trebuchet MS"/>
              </a:rPr>
              <a:t>l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924992" y="4140644"/>
            <a:ext cx="768350" cy="636905"/>
            <a:chOff x="6924992" y="4140644"/>
            <a:chExt cx="768350" cy="636905"/>
          </a:xfrm>
        </p:grpSpPr>
        <p:sp>
          <p:nvSpPr>
            <p:cNvPr id="16" name="object 16"/>
            <p:cNvSpPr/>
            <p:nvPr/>
          </p:nvSpPr>
          <p:spPr>
            <a:xfrm>
              <a:off x="6929628" y="4145280"/>
              <a:ext cx="757555" cy="626110"/>
            </a:xfrm>
            <a:custGeom>
              <a:avLst/>
              <a:gdLst/>
              <a:ahLst/>
              <a:cxnLst/>
              <a:rect l="l" t="t" r="r" b="b"/>
              <a:pathLst>
                <a:path w="757554" h="626110">
                  <a:moveTo>
                    <a:pt x="378587" y="0"/>
                  </a:moveTo>
                  <a:lnTo>
                    <a:pt x="327278" y="2794"/>
                  </a:lnTo>
                  <a:lnTo>
                    <a:pt x="278002" y="11176"/>
                  </a:lnTo>
                  <a:lnTo>
                    <a:pt x="231267" y="24638"/>
                  </a:lnTo>
                  <a:lnTo>
                    <a:pt x="187578" y="42672"/>
                  </a:lnTo>
                  <a:lnTo>
                    <a:pt x="147320" y="65151"/>
                  </a:lnTo>
                  <a:lnTo>
                    <a:pt x="110871" y="91694"/>
                  </a:lnTo>
                  <a:lnTo>
                    <a:pt x="78867" y="121666"/>
                  </a:lnTo>
                  <a:lnTo>
                    <a:pt x="51689" y="155067"/>
                  </a:lnTo>
                  <a:lnTo>
                    <a:pt x="29718" y="191135"/>
                  </a:lnTo>
                  <a:lnTo>
                    <a:pt x="13462" y="229743"/>
                  </a:lnTo>
                  <a:lnTo>
                    <a:pt x="3428" y="270510"/>
                  </a:lnTo>
                  <a:lnTo>
                    <a:pt x="0" y="312928"/>
                  </a:lnTo>
                  <a:lnTo>
                    <a:pt x="3428" y="355473"/>
                  </a:lnTo>
                  <a:lnTo>
                    <a:pt x="13462" y="396240"/>
                  </a:lnTo>
                  <a:lnTo>
                    <a:pt x="29718" y="434848"/>
                  </a:lnTo>
                  <a:lnTo>
                    <a:pt x="51689" y="470916"/>
                  </a:lnTo>
                  <a:lnTo>
                    <a:pt x="78867" y="504317"/>
                  </a:lnTo>
                  <a:lnTo>
                    <a:pt x="110871" y="534289"/>
                  </a:lnTo>
                  <a:lnTo>
                    <a:pt x="147320" y="560832"/>
                  </a:lnTo>
                  <a:lnTo>
                    <a:pt x="187578" y="583311"/>
                  </a:lnTo>
                  <a:lnTo>
                    <a:pt x="231267" y="601345"/>
                  </a:lnTo>
                  <a:lnTo>
                    <a:pt x="278002" y="614807"/>
                  </a:lnTo>
                  <a:lnTo>
                    <a:pt x="327278" y="623062"/>
                  </a:lnTo>
                  <a:lnTo>
                    <a:pt x="378587" y="625983"/>
                  </a:lnTo>
                  <a:lnTo>
                    <a:pt x="430022" y="623062"/>
                  </a:lnTo>
                  <a:lnTo>
                    <a:pt x="479298" y="614807"/>
                  </a:lnTo>
                  <a:lnTo>
                    <a:pt x="526033" y="601345"/>
                  </a:lnTo>
                  <a:lnTo>
                    <a:pt x="569722" y="583311"/>
                  </a:lnTo>
                  <a:lnTo>
                    <a:pt x="609980" y="560832"/>
                  </a:lnTo>
                  <a:lnTo>
                    <a:pt x="646429" y="534289"/>
                  </a:lnTo>
                  <a:lnTo>
                    <a:pt x="678433" y="504317"/>
                  </a:lnTo>
                  <a:lnTo>
                    <a:pt x="705612" y="470916"/>
                  </a:lnTo>
                  <a:lnTo>
                    <a:pt x="727582" y="434848"/>
                  </a:lnTo>
                  <a:lnTo>
                    <a:pt x="743839" y="396240"/>
                  </a:lnTo>
                  <a:lnTo>
                    <a:pt x="753872" y="355473"/>
                  </a:lnTo>
                  <a:lnTo>
                    <a:pt x="757301" y="312928"/>
                  </a:lnTo>
                  <a:lnTo>
                    <a:pt x="753872" y="270510"/>
                  </a:lnTo>
                  <a:lnTo>
                    <a:pt x="743839" y="229743"/>
                  </a:lnTo>
                  <a:lnTo>
                    <a:pt x="727582" y="191135"/>
                  </a:lnTo>
                  <a:lnTo>
                    <a:pt x="705612" y="155067"/>
                  </a:lnTo>
                  <a:lnTo>
                    <a:pt x="678433" y="121666"/>
                  </a:lnTo>
                  <a:lnTo>
                    <a:pt x="646429" y="91694"/>
                  </a:lnTo>
                  <a:lnTo>
                    <a:pt x="609980" y="65151"/>
                  </a:lnTo>
                  <a:lnTo>
                    <a:pt x="569722" y="42672"/>
                  </a:lnTo>
                  <a:lnTo>
                    <a:pt x="526033" y="24638"/>
                  </a:lnTo>
                  <a:lnTo>
                    <a:pt x="479298" y="11176"/>
                  </a:lnTo>
                  <a:lnTo>
                    <a:pt x="430022" y="2794"/>
                  </a:lnTo>
                  <a:lnTo>
                    <a:pt x="378587" y="0"/>
                  </a:lnTo>
                  <a:close/>
                </a:path>
              </a:pathLst>
            </a:custGeom>
            <a:solidFill>
              <a:srgbClr val="F6A6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30390" y="4146042"/>
              <a:ext cx="757555" cy="626110"/>
            </a:xfrm>
            <a:custGeom>
              <a:avLst/>
              <a:gdLst/>
              <a:ahLst/>
              <a:cxnLst/>
              <a:rect l="l" t="t" r="r" b="b"/>
              <a:pathLst>
                <a:path w="757554" h="626110">
                  <a:moveTo>
                    <a:pt x="0" y="312927"/>
                  </a:moveTo>
                  <a:lnTo>
                    <a:pt x="3428" y="270509"/>
                  </a:lnTo>
                  <a:lnTo>
                    <a:pt x="13461" y="229742"/>
                  </a:lnTo>
                  <a:lnTo>
                    <a:pt x="29717" y="191134"/>
                  </a:lnTo>
                  <a:lnTo>
                    <a:pt x="51688" y="155066"/>
                  </a:lnTo>
                  <a:lnTo>
                    <a:pt x="78866" y="121665"/>
                  </a:lnTo>
                  <a:lnTo>
                    <a:pt x="110870" y="91693"/>
                  </a:lnTo>
                  <a:lnTo>
                    <a:pt x="147319" y="65150"/>
                  </a:lnTo>
                  <a:lnTo>
                    <a:pt x="187578" y="42671"/>
                  </a:lnTo>
                  <a:lnTo>
                    <a:pt x="231266" y="24637"/>
                  </a:lnTo>
                  <a:lnTo>
                    <a:pt x="278002" y="11175"/>
                  </a:lnTo>
                  <a:lnTo>
                    <a:pt x="327278" y="2793"/>
                  </a:lnTo>
                  <a:lnTo>
                    <a:pt x="378586" y="0"/>
                  </a:lnTo>
                  <a:lnTo>
                    <a:pt x="430021" y="2793"/>
                  </a:lnTo>
                  <a:lnTo>
                    <a:pt x="479298" y="11175"/>
                  </a:lnTo>
                  <a:lnTo>
                    <a:pt x="526033" y="24637"/>
                  </a:lnTo>
                  <a:lnTo>
                    <a:pt x="569721" y="42671"/>
                  </a:lnTo>
                  <a:lnTo>
                    <a:pt x="609980" y="65150"/>
                  </a:lnTo>
                  <a:lnTo>
                    <a:pt x="646429" y="91693"/>
                  </a:lnTo>
                  <a:lnTo>
                    <a:pt x="678433" y="121665"/>
                  </a:lnTo>
                  <a:lnTo>
                    <a:pt x="705611" y="155066"/>
                  </a:lnTo>
                  <a:lnTo>
                    <a:pt x="727582" y="191134"/>
                  </a:lnTo>
                  <a:lnTo>
                    <a:pt x="743838" y="229742"/>
                  </a:lnTo>
                  <a:lnTo>
                    <a:pt x="753871" y="270509"/>
                  </a:lnTo>
                  <a:lnTo>
                    <a:pt x="757301" y="312927"/>
                  </a:lnTo>
                  <a:lnTo>
                    <a:pt x="753871" y="355472"/>
                  </a:lnTo>
                  <a:lnTo>
                    <a:pt x="743838" y="396239"/>
                  </a:lnTo>
                  <a:lnTo>
                    <a:pt x="727582" y="434847"/>
                  </a:lnTo>
                  <a:lnTo>
                    <a:pt x="705611" y="470915"/>
                  </a:lnTo>
                  <a:lnTo>
                    <a:pt x="678433" y="504316"/>
                  </a:lnTo>
                  <a:lnTo>
                    <a:pt x="646429" y="534288"/>
                  </a:lnTo>
                  <a:lnTo>
                    <a:pt x="609980" y="560831"/>
                  </a:lnTo>
                  <a:lnTo>
                    <a:pt x="569721" y="583310"/>
                  </a:lnTo>
                  <a:lnTo>
                    <a:pt x="526033" y="601344"/>
                  </a:lnTo>
                  <a:lnTo>
                    <a:pt x="479298" y="614806"/>
                  </a:lnTo>
                  <a:lnTo>
                    <a:pt x="430021" y="623188"/>
                  </a:lnTo>
                  <a:lnTo>
                    <a:pt x="378586" y="625982"/>
                  </a:lnTo>
                  <a:lnTo>
                    <a:pt x="327278" y="623188"/>
                  </a:lnTo>
                  <a:lnTo>
                    <a:pt x="278002" y="614806"/>
                  </a:lnTo>
                  <a:lnTo>
                    <a:pt x="231266" y="601344"/>
                  </a:lnTo>
                  <a:lnTo>
                    <a:pt x="187578" y="583310"/>
                  </a:lnTo>
                  <a:lnTo>
                    <a:pt x="147319" y="560831"/>
                  </a:lnTo>
                  <a:lnTo>
                    <a:pt x="110870" y="534288"/>
                  </a:lnTo>
                  <a:lnTo>
                    <a:pt x="78866" y="504316"/>
                  </a:lnTo>
                  <a:lnTo>
                    <a:pt x="51688" y="470915"/>
                  </a:lnTo>
                  <a:lnTo>
                    <a:pt x="29717" y="434847"/>
                  </a:lnTo>
                  <a:lnTo>
                    <a:pt x="13461" y="396239"/>
                  </a:lnTo>
                  <a:lnTo>
                    <a:pt x="3428" y="355472"/>
                  </a:lnTo>
                  <a:lnTo>
                    <a:pt x="0" y="312927"/>
                  </a:lnTo>
                  <a:close/>
                </a:path>
              </a:pathLst>
            </a:custGeom>
            <a:ln w="10668">
              <a:solidFill>
                <a:srgbClr val="DF52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234555" y="4287392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715692" y="5190680"/>
            <a:ext cx="769620" cy="638810"/>
            <a:chOff x="8715692" y="5190680"/>
            <a:chExt cx="769620" cy="638810"/>
          </a:xfrm>
        </p:grpSpPr>
        <p:sp>
          <p:nvSpPr>
            <p:cNvPr id="20" name="object 20"/>
            <p:cNvSpPr/>
            <p:nvPr/>
          </p:nvSpPr>
          <p:spPr>
            <a:xfrm>
              <a:off x="8720328" y="5195315"/>
              <a:ext cx="758825" cy="628015"/>
            </a:xfrm>
            <a:custGeom>
              <a:avLst/>
              <a:gdLst/>
              <a:ahLst/>
              <a:cxnLst/>
              <a:rect l="l" t="t" r="r" b="b"/>
              <a:pathLst>
                <a:path w="758825" h="628014">
                  <a:moveTo>
                    <a:pt x="379222" y="0"/>
                  </a:moveTo>
                  <a:lnTo>
                    <a:pt x="327787" y="2920"/>
                  </a:lnTo>
                  <a:lnTo>
                    <a:pt x="278383" y="11175"/>
                  </a:lnTo>
                  <a:lnTo>
                    <a:pt x="231648" y="24637"/>
                  </a:lnTo>
                  <a:lnTo>
                    <a:pt x="187832" y="42798"/>
                  </a:lnTo>
                  <a:lnTo>
                    <a:pt x="147447" y="65404"/>
                  </a:lnTo>
                  <a:lnTo>
                    <a:pt x="111125" y="91947"/>
                  </a:lnTo>
                  <a:lnTo>
                    <a:pt x="78994" y="122046"/>
                  </a:lnTo>
                  <a:lnTo>
                    <a:pt x="51816" y="155447"/>
                  </a:lnTo>
                  <a:lnTo>
                    <a:pt x="29845" y="191642"/>
                  </a:lnTo>
                  <a:lnTo>
                    <a:pt x="13589" y="230377"/>
                  </a:lnTo>
                  <a:lnTo>
                    <a:pt x="3428" y="271144"/>
                  </a:lnTo>
                  <a:lnTo>
                    <a:pt x="0" y="313689"/>
                  </a:lnTo>
                  <a:lnTo>
                    <a:pt x="3428" y="356361"/>
                  </a:lnTo>
                  <a:lnTo>
                    <a:pt x="13589" y="397154"/>
                  </a:lnTo>
                  <a:lnTo>
                    <a:pt x="29845" y="435876"/>
                  </a:lnTo>
                  <a:lnTo>
                    <a:pt x="51816" y="472109"/>
                  </a:lnTo>
                  <a:lnTo>
                    <a:pt x="78994" y="505472"/>
                  </a:lnTo>
                  <a:lnTo>
                    <a:pt x="111125" y="535609"/>
                  </a:lnTo>
                  <a:lnTo>
                    <a:pt x="147447" y="562127"/>
                  </a:lnTo>
                  <a:lnTo>
                    <a:pt x="187832" y="584669"/>
                  </a:lnTo>
                  <a:lnTo>
                    <a:pt x="231648" y="602843"/>
                  </a:lnTo>
                  <a:lnTo>
                    <a:pt x="278383" y="616292"/>
                  </a:lnTo>
                  <a:lnTo>
                    <a:pt x="327787" y="624636"/>
                  </a:lnTo>
                  <a:lnTo>
                    <a:pt x="379222" y="627506"/>
                  </a:lnTo>
                  <a:lnTo>
                    <a:pt x="430656" y="624636"/>
                  </a:lnTo>
                  <a:lnTo>
                    <a:pt x="480060" y="616292"/>
                  </a:lnTo>
                  <a:lnTo>
                    <a:pt x="526796" y="602843"/>
                  </a:lnTo>
                  <a:lnTo>
                    <a:pt x="570611" y="584669"/>
                  </a:lnTo>
                  <a:lnTo>
                    <a:pt x="610997" y="562127"/>
                  </a:lnTo>
                  <a:lnTo>
                    <a:pt x="647319" y="535609"/>
                  </a:lnTo>
                  <a:lnTo>
                    <a:pt x="679450" y="505472"/>
                  </a:lnTo>
                  <a:lnTo>
                    <a:pt x="706627" y="472109"/>
                  </a:lnTo>
                  <a:lnTo>
                    <a:pt x="728599" y="435876"/>
                  </a:lnTo>
                  <a:lnTo>
                    <a:pt x="744854" y="397154"/>
                  </a:lnTo>
                  <a:lnTo>
                    <a:pt x="755015" y="356361"/>
                  </a:lnTo>
                  <a:lnTo>
                    <a:pt x="758444" y="313689"/>
                  </a:lnTo>
                  <a:lnTo>
                    <a:pt x="755015" y="271144"/>
                  </a:lnTo>
                  <a:lnTo>
                    <a:pt x="744854" y="230377"/>
                  </a:lnTo>
                  <a:lnTo>
                    <a:pt x="728599" y="191642"/>
                  </a:lnTo>
                  <a:lnTo>
                    <a:pt x="706627" y="155447"/>
                  </a:lnTo>
                  <a:lnTo>
                    <a:pt x="679450" y="122046"/>
                  </a:lnTo>
                  <a:lnTo>
                    <a:pt x="647319" y="91947"/>
                  </a:lnTo>
                  <a:lnTo>
                    <a:pt x="610997" y="65404"/>
                  </a:lnTo>
                  <a:lnTo>
                    <a:pt x="570611" y="42798"/>
                  </a:lnTo>
                  <a:lnTo>
                    <a:pt x="526796" y="24637"/>
                  </a:lnTo>
                  <a:lnTo>
                    <a:pt x="480060" y="11175"/>
                  </a:lnTo>
                  <a:lnTo>
                    <a:pt x="430656" y="2920"/>
                  </a:lnTo>
                  <a:lnTo>
                    <a:pt x="379222" y="0"/>
                  </a:lnTo>
                  <a:close/>
                </a:path>
              </a:pathLst>
            </a:custGeom>
            <a:solidFill>
              <a:srgbClr val="F6A6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721090" y="5196077"/>
              <a:ext cx="758825" cy="628015"/>
            </a:xfrm>
            <a:custGeom>
              <a:avLst/>
              <a:gdLst/>
              <a:ahLst/>
              <a:cxnLst/>
              <a:rect l="l" t="t" r="r" b="b"/>
              <a:pathLst>
                <a:path w="758825" h="628014">
                  <a:moveTo>
                    <a:pt x="0" y="313690"/>
                  </a:moveTo>
                  <a:lnTo>
                    <a:pt x="3428" y="271145"/>
                  </a:lnTo>
                  <a:lnTo>
                    <a:pt x="13588" y="230378"/>
                  </a:lnTo>
                  <a:lnTo>
                    <a:pt x="29844" y="191643"/>
                  </a:lnTo>
                  <a:lnTo>
                    <a:pt x="51815" y="155448"/>
                  </a:lnTo>
                  <a:lnTo>
                    <a:pt x="78993" y="122047"/>
                  </a:lnTo>
                  <a:lnTo>
                    <a:pt x="111125" y="91948"/>
                  </a:lnTo>
                  <a:lnTo>
                    <a:pt x="147446" y="65405"/>
                  </a:lnTo>
                  <a:lnTo>
                    <a:pt x="187832" y="42799"/>
                  </a:lnTo>
                  <a:lnTo>
                    <a:pt x="231648" y="24638"/>
                  </a:lnTo>
                  <a:lnTo>
                    <a:pt x="278383" y="11176"/>
                  </a:lnTo>
                  <a:lnTo>
                    <a:pt x="327786" y="2921"/>
                  </a:lnTo>
                  <a:lnTo>
                    <a:pt x="379221" y="0"/>
                  </a:lnTo>
                  <a:lnTo>
                    <a:pt x="430656" y="2921"/>
                  </a:lnTo>
                  <a:lnTo>
                    <a:pt x="480059" y="11176"/>
                  </a:lnTo>
                  <a:lnTo>
                    <a:pt x="526795" y="24638"/>
                  </a:lnTo>
                  <a:lnTo>
                    <a:pt x="570610" y="42799"/>
                  </a:lnTo>
                  <a:lnTo>
                    <a:pt x="610996" y="65405"/>
                  </a:lnTo>
                  <a:lnTo>
                    <a:pt x="647318" y="91948"/>
                  </a:lnTo>
                  <a:lnTo>
                    <a:pt x="679450" y="122047"/>
                  </a:lnTo>
                  <a:lnTo>
                    <a:pt x="706627" y="155448"/>
                  </a:lnTo>
                  <a:lnTo>
                    <a:pt x="728599" y="191643"/>
                  </a:lnTo>
                  <a:lnTo>
                    <a:pt x="744854" y="230378"/>
                  </a:lnTo>
                  <a:lnTo>
                    <a:pt x="755014" y="271145"/>
                  </a:lnTo>
                  <a:lnTo>
                    <a:pt x="758443" y="313690"/>
                  </a:lnTo>
                  <a:lnTo>
                    <a:pt x="755014" y="356362"/>
                  </a:lnTo>
                  <a:lnTo>
                    <a:pt x="744854" y="397154"/>
                  </a:lnTo>
                  <a:lnTo>
                    <a:pt x="728599" y="435876"/>
                  </a:lnTo>
                  <a:lnTo>
                    <a:pt x="706627" y="472109"/>
                  </a:lnTo>
                  <a:lnTo>
                    <a:pt x="679450" y="505472"/>
                  </a:lnTo>
                  <a:lnTo>
                    <a:pt x="647318" y="535609"/>
                  </a:lnTo>
                  <a:lnTo>
                    <a:pt x="610996" y="562127"/>
                  </a:lnTo>
                  <a:lnTo>
                    <a:pt x="570610" y="584669"/>
                  </a:lnTo>
                  <a:lnTo>
                    <a:pt x="526795" y="602843"/>
                  </a:lnTo>
                  <a:lnTo>
                    <a:pt x="480059" y="616292"/>
                  </a:lnTo>
                  <a:lnTo>
                    <a:pt x="430656" y="624636"/>
                  </a:lnTo>
                  <a:lnTo>
                    <a:pt x="379221" y="627507"/>
                  </a:lnTo>
                  <a:lnTo>
                    <a:pt x="327786" y="624636"/>
                  </a:lnTo>
                  <a:lnTo>
                    <a:pt x="278383" y="616292"/>
                  </a:lnTo>
                  <a:lnTo>
                    <a:pt x="231648" y="602843"/>
                  </a:lnTo>
                  <a:lnTo>
                    <a:pt x="187832" y="584669"/>
                  </a:lnTo>
                  <a:lnTo>
                    <a:pt x="147446" y="562127"/>
                  </a:lnTo>
                  <a:lnTo>
                    <a:pt x="111125" y="535609"/>
                  </a:lnTo>
                  <a:lnTo>
                    <a:pt x="78993" y="505472"/>
                  </a:lnTo>
                  <a:lnTo>
                    <a:pt x="51815" y="472109"/>
                  </a:lnTo>
                  <a:lnTo>
                    <a:pt x="29844" y="435876"/>
                  </a:lnTo>
                  <a:lnTo>
                    <a:pt x="13588" y="397154"/>
                  </a:lnTo>
                  <a:lnTo>
                    <a:pt x="3428" y="356362"/>
                  </a:lnTo>
                  <a:lnTo>
                    <a:pt x="0" y="313690"/>
                  </a:lnTo>
                  <a:close/>
                </a:path>
              </a:pathLst>
            </a:custGeom>
            <a:ln w="10668">
              <a:solidFill>
                <a:srgbClr val="DF52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981058" y="5339029"/>
            <a:ext cx="24002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Trebuchet MS"/>
                <a:cs typeface="Trebuchet MS"/>
              </a:rPr>
              <a:t>15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593080" y="2601467"/>
            <a:ext cx="114300" cy="446405"/>
          </a:xfrm>
          <a:custGeom>
            <a:avLst/>
            <a:gdLst/>
            <a:ahLst/>
            <a:cxnLst/>
            <a:rect l="l" t="t" r="r" b="b"/>
            <a:pathLst>
              <a:path w="114300" h="446405">
                <a:moveTo>
                  <a:pt x="114300" y="114300"/>
                </a:moveTo>
                <a:lnTo>
                  <a:pt x="104775" y="95250"/>
                </a:lnTo>
                <a:lnTo>
                  <a:pt x="76200" y="38100"/>
                </a:lnTo>
                <a:lnTo>
                  <a:pt x="76200" y="95250"/>
                </a:lnTo>
                <a:lnTo>
                  <a:pt x="38100" y="95275"/>
                </a:lnTo>
                <a:lnTo>
                  <a:pt x="76200" y="95250"/>
                </a:lnTo>
                <a:lnTo>
                  <a:pt x="76200" y="38100"/>
                </a:ln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446405"/>
                </a:lnTo>
                <a:lnTo>
                  <a:pt x="76200" y="446405"/>
                </a:lnTo>
                <a:lnTo>
                  <a:pt x="76200" y="114300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6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6924992" y="3066224"/>
            <a:ext cx="768350" cy="638810"/>
            <a:chOff x="6924992" y="3066224"/>
            <a:chExt cx="768350" cy="638810"/>
          </a:xfrm>
        </p:grpSpPr>
        <p:sp>
          <p:nvSpPr>
            <p:cNvPr id="25" name="object 25"/>
            <p:cNvSpPr/>
            <p:nvPr/>
          </p:nvSpPr>
          <p:spPr>
            <a:xfrm>
              <a:off x="6929628" y="3070859"/>
              <a:ext cx="757555" cy="628015"/>
            </a:xfrm>
            <a:custGeom>
              <a:avLst/>
              <a:gdLst/>
              <a:ahLst/>
              <a:cxnLst/>
              <a:rect l="l" t="t" r="r" b="b"/>
              <a:pathLst>
                <a:path w="757554" h="628014">
                  <a:moveTo>
                    <a:pt x="378587" y="0"/>
                  </a:moveTo>
                  <a:lnTo>
                    <a:pt x="327278" y="2920"/>
                  </a:lnTo>
                  <a:lnTo>
                    <a:pt x="278002" y="11175"/>
                  </a:lnTo>
                  <a:lnTo>
                    <a:pt x="231267" y="24637"/>
                  </a:lnTo>
                  <a:lnTo>
                    <a:pt x="187578" y="42799"/>
                  </a:lnTo>
                  <a:lnTo>
                    <a:pt x="147320" y="65404"/>
                  </a:lnTo>
                  <a:lnTo>
                    <a:pt x="110871" y="91948"/>
                  </a:lnTo>
                  <a:lnTo>
                    <a:pt x="78867" y="122047"/>
                  </a:lnTo>
                  <a:lnTo>
                    <a:pt x="51689" y="155448"/>
                  </a:lnTo>
                  <a:lnTo>
                    <a:pt x="29718" y="191769"/>
                  </a:lnTo>
                  <a:lnTo>
                    <a:pt x="13462" y="230504"/>
                  </a:lnTo>
                  <a:lnTo>
                    <a:pt x="3428" y="271272"/>
                  </a:lnTo>
                  <a:lnTo>
                    <a:pt x="0" y="313816"/>
                  </a:lnTo>
                  <a:lnTo>
                    <a:pt x="3428" y="356488"/>
                  </a:lnTo>
                  <a:lnTo>
                    <a:pt x="13462" y="397255"/>
                  </a:lnTo>
                  <a:lnTo>
                    <a:pt x="29718" y="435990"/>
                  </a:lnTo>
                  <a:lnTo>
                    <a:pt x="51689" y="472313"/>
                  </a:lnTo>
                  <a:lnTo>
                    <a:pt x="78867" y="505713"/>
                  </a:lnTo>
                  <a:lnTo>
                    <a:pt x="110871" y="535813"/>
                  </a:lnTo>
                  <a:lnTo>
                    <a:pt x="147320" y="562356"/>
                  </a:lnTo>
                  <a:lnTo>
                    <a:pt x="187578" y="584962"/>
                  </a:lnTo>
                  <a:lnTo>
                    <a:pt x="231267" y="603122"/>
                  </a:lnTo>
                  <a:lnTo>
                    <a:pt x="278002" y="616584"/>
                  </a:lnTo>
                  <a:lnTo>
                    <a:pt x="327278" y="624839"/>
                  </a:lnTo>
                  <a:lnTo>
                    <a:pt x="378587" y="627760"/>
                  </a:lnTo>
                  <a:lnTo>
                    <a:pt x="430022" y="624839"/>
                  </a:lnTo>
                  <a:lnTo>
                    <a:pt x="479298" y="616584"/>
                  </a:lnTo>
                  <a:lnTo>
                    <a:pt x="526033" y="603122"/>
                  </a:lnTo>
                  <a:lnTo>
                    <a:pt x="569722" y="584962"/>
                  </a:lnTo>
                  <a:lnTo>
                    <a:pt x="609980" y="562356"/>
                  </a:lnTo>
                  <a:lnTo>
                    <a:pt x="646429" y="535813"/>
                  </a:lnTo>
                  <a:lnTo>
                    <a:pt x="678433" y="505713"/>
                  </a:lnTo>
                  <a:lnTo>
                    <a:pt x="705612" y="472313"/>
                  </a:lnTo>
                  <a:lnTo>
                    <a:pt x="727582" y="435990"/>
                  </a:lnTo>
                  <a:lnTo>
                    <a:pt x="743839" y="397255"/>
                  </a:lnTo>
                  <a:lnTo>
                    <a:pt x="753872" y="356488"/>
                  </a:lnTo>
                  <a:lnTo>
                    <a:pt x="757301" y="313816"/>
                  </a:lnTo>
                  <a:lnTo>
                    <a:pt x="753872" y="271272"/>
                  </a:lnTo>
                  <a:lnTo>
                    <a:pt x="743839" y="230504"/>
                  </a:lnTo>
                  <a:lnTo>
                    <a:pt x="727582" y="191769"/>
                  </a:lnTo>
                  <a:lnTo>
                    <a:pt x="705612" y="155448"/>
                  </a:lnTo>
                  <a:lnTo>
                    <a:pt x="678433" y="122047"/>
                  </a:lnTo>
                  <a:lnTo>
                    <a:pt x="646429" y="91948"/>
                  </a:lnTo>
                  <a:lnTo>
                    <a:pt x="609980" y="65404"/>
                  </a:lnTo>
                  <a:lnTo>
                    <a:pt x="569722" y="42799"/>
                  </a:lnTo>
                  <a:lnTo>
                    <a:pt x="526033" y="24637"/>
                  </a:lnTo>
                  <a:lnTo>
                    <a:pt x="479298" y="11175"/>
                  </a:lnTo>
                  <a:lnTo>
                    <a:pt x="430022" y="2920"/>
                  </a:lnTo>
                  <a:lnTo>
                    <a:pt x="378587" y="0"/>
                  </a:lnTo>
                  <a:close/>
                </a:path>
              </a:pathLst>
            </a:custGeom>
            <a:solidFill>
              <a:srgbClr val="F6A6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30390" y="3071621"/>
              <a:ext cx="757555" cy="628015"/>
            </a:xfrm>
            <a:custGeom>
              <a:avLst/>
              <a:gdLst/>
              <a:ahLst/>
              <a:cxnLst/>
              <a:rect l="l" t="t" r="r" b="b"/>
              <a:pathLst>
                <a:path w="757554" h="628014">
                  <a:moveTo>
                    <a:pt x="0" y="313816"/>
                  </a:moveTo>
                  <a:lnTo>
                    <a:pt x="3428" y="271272"/>
                  </a:lnTo>
                  <a:lnTo>
                    <a:pt x="13461" y="230504"/>
                  </a:lnTo>
                  <a:lnTo>
                    <a:pt x="29717" y="191769"/>
                  </a:lnTo>
                  <a:lnTo>
                    <a:pt x="51688" y="155448"/>
                  </a:lnTo>
                  <a:lnTo>
                    <a:pt x="78866" y="122047"/>
                  </a:lnTo>
                  <a:lnTo>
                    <a:pt x="110870" y="91948"/>
                  </a:lnTo>
                  <a:lnTo>
                    <a:pt x="147319" y="65404"/>
                  </a:lnTo>
                  <a:lnTo>
                    <a:pt x="187578" y="42799"/>
                  </a:lnTo>
                  <a:lnTo>
                    <a:pt x="231266" y="24637"/>
                  </a:lnTo>
                  <a:lnTo>
                    <a:pt x="278002" y="11175"/>
                  </a:lnTo>
                  <a:lnTo>
                    <a:pt x="327278" y="2920"/>
                  </a:lnTo>
                  <a:lnTo>
                    <a:pt x="378586" y="0"/>
                  </a:lnTo>
                  <a:lnTo>
                    <a:pt x="430021" y="2920"/>
                  </a:lnTo>
                  <a:lnTo>
                    <a:pt x="479298" y="11175"/>
                  </a:lnTo>
                  <a:lnTo>
                    <a:pt x="526033" y="24637"/>
                  </a:lnTo>
                  <a:lnTo>
                    <a:pt x="569721" y="42799"/>
                  </a:lnTo>
                  <a:lnTo>
                    <a:pt x="609980" y="65404"/>
                  </a:lnTo>
                  <a:lnTo>
                    <a:pt x="646429" y="91948"/>
                  </a:lnTo>
                  <a:lnTo>
                    <a:pt x="678433" y="122047"/>
                  </a:lnTo>
                  <a:lnTo>
                    <a:pt x="705611" y="155448"/>
                  </a:lnTo>
                  <a:lnTo>
                    <a:pt x="727582" y="191769"/>
                  </a:lnTo>
                  <a:lnTo>
                    <a:pt x="743838" y="230504"/>
                  </a:lnTo>
                  <a:lnTo>
                    <a:pt x="753871" y="271272"/>
                  </a:lnTo>
                  <a:lnTo>
                    <a:pt x="757301" y="313816"/>
                  </a:lnTo>
                  <a:lnTo>
                    <a:pt x="753871" y="356488"/>
                  </a:lnTo>
                  <a:lnTo>
                    <a:pt x="743838" y="397255"/>
                  </a:lnTo>
                  <a:lnTo>
                    <a:pt x="727582" y="435990"/>
                  </a:lnTo>
                  <a:lnTo>
                    <a:pt x="705611" y="472313"/>
                  </a:lnTo>
                  <a:lnTo>
                    <a:pt x="678433" y="505713"/>
                  </a:lnTo>
                  <a:lnTo>
                    <a:pt x="646429" y="535813"/>
                  </a:lnTo>
                  <a:lnTo>
                    <a:pt x="609980" y="562355"/>
                  </a:lnTo>
                  <a:lnTo>
                    <a:pt x="569721" y="584961"/>
                  </a:lnTo>
                  <a:lnTo>
                    <a:pt x="526033" y="603122"/>
                  </a:lnTo>
                  <a:lnTo>
                    <a:pt x="479298" y="616584"/>
                  </a:lnTo>
                  <a:lnTo>
                    <a:pt x="430021" y="624839"/>
                  </a:lnTo>
                  <a:lnTo>
                    <a:pt x="378586" y="627760"/>
                  </a:lnTo>
                  <a:lnTo>
                    <a:pt x="327278" y="624839"/>
                  </a:lnTo>
                  <a:lnTo>
                    <a:pt x="278002" y="616584"/>
                  </a:lnTo>
                  <a:lnTo>
                    <a:pt x="231266" y="603122"/>
                  </a:lnTo>
                  <a:lnTo>
                    <a:pt x="187578" y="584961"/>
                  </a:lnTo>
                  <a:lnTo>
                    <a:pt x="147319" y="562355"/>
                  </a:lnTo>
                  <a:lnTo>
                    <a:pt x="110870" y="535813"/>
                  </a:lnTo>
                  <a:lnTo>
                    <a:pt x="78866" y="505713"/>
                  </a:lnTo>
                  <a:lnTo>
                    <a:pt x="51688" y="472313"/>
                  </a:lnTo>
                  <a:lnTo>
                    <a:pt x="29717" y="435990"/>
                  </a:lnTo>
                  <a:lnTo>
                    <a:pt x="13461" y="397255"/>
                  </a:lnTo>
                  <a:lnTo>
                    <a:pt x="3428" y="356488"/>
                  </a:lnTo>
                  <a:lnTo>
                    <a:pt x="0" y="313816"/>
                  </a:lnTo>
                  <a:close/>
                </a:path>
              </a:pathLst>
            </a:custGeom>
            <a:ln w="10667">
              <a:solidFill>
                <a:srgbClr val="DF52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236079" y="3213608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924992" y="1993328"/>
            <a:ext cx="768350" cy="636905"/>
            <a:chOff x="6924992" y="1993328"/>
            <a:chExt cx="768350" cy="636905"/>
          </a:xfrm>
        </p:grpSpPr>
        <p:sp>
          <p:nvSpPr>
            <p:cNvPr id="29" name="object 29"/>
            <p:cNvSpPr/>
            <p:nvPr/>
          </p:nvSpPr>
          <p:spPr>
            <a:xfrm>
              <a:off x="6929628" y="1997964"/>
              <a:ext cx="757555" cy="626110"/>
            </a:xfrm>
            <a:custGeom>
              <a:avLst/>
              <a:gdLst/>
              <a:ahLst/>
              <a:cxnLst/>
              <a:rect l="l" t="t" r="r" b="b"/>
              <a:pathLst>
                <a:path w="757554" h="626110">
                  <a:moveTo>
                    <a:pt x="378587" y="0"/>
                  </a:moveTo>
                  <a:lnTo>
                    <a:pt x="327278" y="2794"/>
                  </a:lnTo>
                  <a:lnTo>
                    <a:pt x="278002" y="11175"/>
                  </a:lnTo>
                  <a:lnTo>
                    <a:pt x="231267" y="24637"/>
                  </a:lnTo>
                  <a:lnTo>
                    <a:pt x="187578" y="42672"/>
                  </a:lnTo>
                  <a:lnTo>
                    <a:pt x="147320" y="65150"/>
                  </a:lnTo>
                  <a:lnTo>
                    <a:pt x="110871" y="91694"/>
                  </a:lnTo>
                  <a:lnTo>
                    <a:pt x="78867" y="121665"/>
                  </a:lnTo>
                  <a:lnTo>
                    <a:pt x="51689" y="155066"/>
                  </a:lnTo>
                  <a:lnTo>
                    <a:pt x="29718" y="191135"/>
                  </a:lnTo>
                  <a:lnTo>
                    <a:pt x="13462" y="229743"/>
                  </a:lnTo>
                  <a:lnTo>
                    <a:pt x="3428" y="270510"/>
                  </a:lnTo>
                  <a:lnTo>
                    <a:pt x="0" y="313055"/>
                  </a:lnTo>
                  <a:lnTo>
                    <a:pt x="3428" y="355473"/>
                  </a:lnTo>
                  <a:lnTo>
                    <a:pt x="13462" y="396239"/>
                  </a:lnTo>
                  <a:lnTo>
                    <a:pt x="29718" y="434848"/>
                  </a:lnTo>
                  <a:lnTo>
                    <a:pt x="51689" y="470915"/>
                  </a:lnTo>
                  <a:lnTo>
                    <a:pt x="78867" y="504316"/>
                  </a:lnTo>
                  <a:lnTo>
                    <a:pt x="110871" y="534288"/>
                  </a:lnTo>
                  <a:lnTo>
                    <a:pt x="147320" y="560832"/>
                  </a:lnTo>
                  <a:lnTo>
                    <a:pt x="187578" y="583311"/>
                  </a:lnTo>
                  <a:lnTo>
                    <a:pt x="231267" y="601345"/>
                  </a:lnTo>
                  <a:lnTo>
                    <a:pt x="278002" y="614807"/>
                  </a:lnTo>
                  <a:lnTo>
                    <a:pt x="327278" y="623188"/>
                  </a:lnTo>
                  <a:lnTo>
                    <a:pt x="378587" y="625983"/>
                  </a:lnTo>
                  <a:lnTo>
                    <a:pt x="430022" y="623188"/>
                  </a:lnTo>
                  <a:lnTo>
                    <a:pt x="479298" y="614807"/>
                  </a:lnTo>
                  <a:lnTo>
                    <a:pt x="526033" y="601345"/>
                  </a:lnTo>
                  <a:lnTo>
                    <a:pt x="569722" y="583311"/>
                  </a:lnTo>
                  <a:lnTo>
                    <a:pt x="609980" y="560832"/>
                  </a:lnTo>
                  <a:lnTo>
                    <a:pt x="646429" y="534288"/>
                  </a:lnTo>
                  <a:lnTo>
                    <a:pt x="678433" y="504316"/>
                  </a:lnTo>
                  <a:lnTo>
                    <a:pt x="705612" y="470915"/>
                  </a:lnTo>
                  <a:lnTo>
                    <a:pt x="727582" y="434848"/>
                  </a:lnTo>
                  <a:lnTo>
                    <a:pt x="743839" y="396239"/>
                  </a:lnTo>
                  <a:lnTo>
                    <a:pt x="753872" y="355473"/>
                  </a:lnTo>
                  <a:lnTo>
                    <a:pt x="757301" y="313055"/>
                  </a:lnTo>
                  <a:lnTo>
                    <a:pt x="753872" y="270510"/>
                  </a:lnTo>
                  <a:lnTo>
                    <a:pt x="743839" y="229743"/>
                  </a:lnTo>
                  <a:lnTo>
                    <a:pt x="727582" y="191135"/>
                  </a:lnTo>
                  <a:lnTo>
                    <a:pt x="705612" y="155066"/>
                  </a:lnTo>
                  <a:lnTo>
                    <a:pt x="678433" y="121665"/>
                  </a:lnTo>
                  <a:lnTo>
                    <a:pt x="646429" y="91694"/>
                  </a:lnTo>
                  <a:lnTo>
                    <a:pt x="609980" y="65150"/>
                  </a:lnTo>
                  <a:lnTo>
                    <a:pt x="569722" y="42672"/>
                  </a:lnTo>
                  <a:lnTo>
                    <a:pt x="526033" y="24637"/>
                  </a:lnTo>
                  <a:lnTo>
                    <a:pt x="479298" y="11175"/>
                  </a:lnTo>
                  <a:lnTo>
                    <a:pt x="430022" y="2794"/>
                  </a:lnTo>
                  <a:lnTo>
                    <a:pt x="378587" y="0"/>
                  </a:lnTo>
                  <a:close/>
                </a:path>
              </a:pathLst>
            </a:custGeom>
            <a:solidFill>
              <a:srgbClr val="F6A6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930390" y="1998726"/>
              <a:ext cx="757555" cy="626110"/>
            </a:xfrm>
            <a:custGeom>
              <a:avLst/>
              <a:gdLst/>
              <a:ahLst/>
              <a:cxnLst/>
              <a:rect l="l" t="t" r="r" b="b"/>
              <a:pathLst>
                <a:path w="757554" h="626110">
                  <a:moveTo>
                    <a:pt x="0" y="313054"/>
                  </a:moveTo>
                  <a:lnTo>
                    <a:pt x="3428" y="270510"/>
                  </a:lnTo>
                  <a:lnTo>
                    <a:pt x="13461" y="229743"/>
                  </a:lnTo>
                  <a:lnTo>
                    <a:pt x="29717" y="191135"/>
                  </a:lnTo>
                  <a:lnTo>
                    <a:pt x="51688" y="155066"/>
                  </a:lnTo>
                  <a:lnTo>
                    <a:pt x="78866" y="121665"/>
                  </a:lnTo>
                  <a:lnTo>
                    <a:pt x="110870" y="91694"/>
                  </a:lnTo>
                  <a:lnTo>
                    <a:pt x="147319" y="65150"/>
                  </a:lnTo>
                  <a:lnTo>
                    <a:pt x="187578" y="42672"/>
                  </a:lnTo>
                  <a:lnTo>
                    <a:pt x="231266" y="24637"/>
                  </a:lnTo>
                  <a:lnTo>
                    <a:pt x="278002" y="11175"/>
                  </a:lnTo>
                  <a:lnTo>
                    <a:pt x="327278" y="2794"/>
                  </a:lnTo>
                  <a:lnTo>
                    <a:pt x="378586" y="0"/>
                  </a:lnTo>
                  <a:lnTo>
                    <a:pt x="430021" y="2794"/>
                  </a:lnTo>
                  <a:lnTo>
                    <a:pt x="479298" y="11175"/>
                  </a:lnTo>
                  <a:lnTo>
                    <a:pt x="526033" y="24637"/>
                  </a:lnTo>
                  <a:lnTo>
                    <a:pt x="569721" y="42672"/>
                  </a:lnTo>
                  <a:lnTo>
                    <a:pt x="609980" y="65150"/>
                  </a:lnTo>
                  <a:lnTo>
                    <a:pt x="646429" y="91694"/>
                  </a:lnTo>
                  <a:lnTo>
                    <a:pt x="678433" y="121665"/>
                  </a:lnTo>
                  <a:lnTo>
                    <a:pt x="705611" y="155066"/>
                  </a:lnTo>
                  <a:lnTo>
                    <a:pt x="727582" y="191135"/>
                  </a:lnTo>
                  <a:lnTo>
                    <a:pt x="743838" y="229743"/>
                  </a:lnTo>
                  <a:lnTo>
                    <a:pt x="753871" y="270510"/>
                  </a:lnTo>
                  <a:lnTo>
                    <a:pt x="757301" y="313054"/>
                  </a:lnTo>
                  <a:lnTo>
                    <a:pt x="753871" y="355473"/>
                  </a:lnTo>
                  <a:lnTo>
                    <a:pt x="743838" y="396239"/>
                  </a:lnTo>
                  <a:lnTo>
                    <a:pt x="727582" y="434848"/>
                  </a:lnTo>
                  <a:lnTo>
                    <a:pt x="705611" y="470915"/>
                  </a:lnTo>
                  <a:lnTo>
                    <a:pt x="678433" y="504316"/>
                  </a:lnTo>
                  <a:lnTo>
                    <a:pt x="646429" y="534288"/>
                  </a:lnTo>
                  <a:lnTo>
                    <a:pt x="609980" y="560832"/>
                  </a:lnTo>
                  <a:lnTo>
                    <a:pt x="569721" y="583311"/>
                  </a:lnTo>
                  <a:lnTo>
                    <a:pt x="526033" y="601345"/>
                  </a:lnTo>
                  <a:lnTo>
                    <a:pt x="479298" y="614807"/>
                  </a:lnTo>
                  <a:lnTo>
                    <a:pt x="430021" y="623188"/>
                  </a:lnTo>
                  <a:lnTo>
                    <a:pt x="378586" y="625983"/>
                  </a:lnTo>
                  <a:lnTo>
                    <a:pt x="327278" y="623188"/>
                  </a:lnTo>
                  <a:lnTo>
                    <a:pt x="278002" y="614807"/>
                  </a:lnTo>
                  <a:lnTo>
                    <a:pt x="231266" y="601345"/>
                  </a:lnTo>
                  <a:lnTo>
                    <a:pt x="187578" y="583311"/>
                  </a:lnTo>
                  <a:lnTo>
                    <a:pt x="147319" y="560832"/>
                  </a:lnTo>
                  <a:lnTo>
                    <a:pt x="110870" y="534288"/>
                  </a:lnTo>
                  <a:lnTo>
                    <a:pt x="78866" y="504316"/>
                  </a:lnTo>
                  <a:lnTo>
                    <a:pt x="51688" y="470915"/>
                  </a:lnTo>
                  <a:lnTo>
                    <a:pt x="29717" y="434848"/>
                  </a:lnTo>
                  <a:lnTo>
                    <a:pt x="13461" y="396239"/>
                  </a:lnTo>
                  <a:lnTo>
                    <a:pt x="3428" y="355473"/>
                  </a:lnTo>
                  <a:lnTo>
                    <a:pt x="0" y="313054"/>
                  </a:lnTo>
                  <a:close/>
                </a:path>
              </a:pathLst>
            </a:custGeom>
            <a:ln w="10668">
              <a:solidFill>
                <a:srgbClr val="DF52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123303" y="2157475"/>
            <a:ext cx="375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80" dirty="0">
                <a:latin typeface="Trebuchet MS"/>
                <a:cs typeface="Trebuchet MS"/>
              </a:rPr>
              <a:t>N</a:t>
            </a:r>
            <a:r>
              <a:rPr sz="1600" spc="-90" dirty="0">
                <a:latin typeface="Trebuchet MS"/>
                <a:cs typeface="Trebuchet MS"/>
              </a:rPr>
              <a:t>u</a:t>
            </a:r>
            <a:r>
              <a:rPr sz="1600" spc="-95" dirty="0">
                <a:latin typeface="Trebuchet MS"/>
                <a:cs typeface="Trebuchet MS"/>
              </a:rPr>
              <a:t>l</a:t>
            </a:r>
            <a:r>
              <a:rPr sz="1600" spc="-5" dirty="0">
                <a:latin typeface="Trebuchet MS"/>
                <a:cs typeface="Trebuchet MS"/>
              </a:rPr>
              <a:t>l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249668" y="2622803"/>
            <a:ext cx="114300" cy="1520825"/>
          </a:xfrm>
          <a:custGeom>
            <a:avLst/>
            <a:gdLst/>
            <a:ahLst/>
            <a:cxnLst/>
            <a:rect l="l" t="t" r="r" b="b"/>
            <a:pathLst>
              <a:path w="114300" h="1520825">
                <a:moveTo>
                  <a:pt x="114300" y="1188847"/>
                </a:moveTo>
                <a:lnTo>
                  <a:pt x="57150" y="1074547"/>
                </a:lnTo>
                <a:lnTo>
                  <a:pt x="0" y="1188847"/>
                </a:lnTo>
                <a:lnTo>
                  <a:pt x="38100" y="1188847"/>
                </a:lnTo>
                <a:lnTo>
                  <a:pt x="38100" y="1520825"/>
                </a:lnTo>
                <a:lnTo>
                  <a:pt x="76200" y="1520825"/>
                </a:lnTo>
                <a:lnTo>
                  <a:pt x="76200" y="1188847"/>
                </a:lnTo>
                <a:lnTo>
                  <a:pt x="114300" y="1188847"/>
                </a:lnTo>
                <a:close/>
              </a:path>
              <a:path w="114300" h="1520825">
                <a:moveTo>
                  <a:pt x="114300" y="11430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446278"/>
                </a:lnTo>
                <a:lnTo>
                  <a:pt x="76200" y="446278"/>
                </a:lnTo>
                <a:lnTo>
                  <a:pt x="76200" y="114300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6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8715692" y="4116260"/>
            <a:ext cx="769620" cy="640080"/>
            <a:chOff x="8715692" y="4116260"/>
            <a:chExt cx="769620" cy="640080"/>
          </a:xfrm>
        </p:grpSpPr>
        <p:sp>
          <p:nvSpPr>
            <p:cNvPr id="34" name="object 34"/>
            <p:cNvSpPr/>
            <p:nvPr/>
          </p:nvSpPr>
          <p:spPr>
            <a:xfrm>
              <a:off x="8720328" y="4120895"/>
              <a:ext cx="758825" cy="629285"/>
            </a:xfrm>
            <a:custGeom>
              <a:avLst/>
              <a:gdLst/>
              <a:ahLst/>
              <a:cxnLst/>
              <a:rect l="l" t="t" r="r" b="b"/>
              <a:pathLst>
                <a:path w="758825" h="629285">
                  <a:moveTo>
                    <a:pt x="379222" y="0"/>
                  </a:moveTo>
                  <a:lnTo>
                    <a:pt x="327787" y="2920"/>
                  </a:lnTo>
                  <a:lnTo>
                    <a:pt x="278383" y="11302"/>
                  </a:lnTo>
                  <a:lnTo>
                    <a:pt x="231648" y="24764"/>
                  </a:lnTo>
                  <a:lnTo>
                    <a:pt x="187832" y="42925"/>
                  </a:lnTo>
                  <a:lnTo>
                    <a:pt x="147447" y="65531"/>
                  </a:lnTo>
                  <a:lnTo>
                    <a:pt x="111125" y="92201"/>
                  </a:lnTo>
                  <a:lnTo>
                    <a:pt x="78994" y="122427"/>
                  </a:lnTo>
                  <a:lnTo>
                    <a:pt x="51816" y="155828"/>
                  </a:lnTo>
                  <a:lnTo>
                    <a:pt x="29845" y="192150"/>
                  </a:lnTo>
                  <a:lnTo>
                    <a:pt x="13589" y="231012"/>
                  </a:lnTo>
                  <a:lnTo>
                    <a:pt x="3428" y="271906"/>
                  </a:lnTo>
                  <a:lnTo>
                    <a:pt x="0" y="314578"/>
                  </a:lnTo>
                  <a:lnTo>
                    <a:pt x="3428" y="357377"/>
                  </a:lnTo>
                  <a:lnTo>
                    <a:pt x="13589" y="398271"/>
                  </a:lnTo>
                  <a:lnTo>
                    <a:pt x="29845" y="437133"/>
                  </a:lnTo>
                  <a:lnTo>
                    <a:pt x="51816" y="473455"/>
                  </a:lnTo>
                  <a:lnTo>
                    <a:pt x="78994" y="506856"/>
                  </a:lnTo>
                  <a:lnTo>
                    <a:pt x="111125" y="537082"/>
                  </a:lnTo>
                  <a:lnTo>
                    <a:pt x="147447" y="563752"/>
                  </a:lnTo>
                  <a:lnTo>
                    <a:pt x="187832" y="586358"/>
                  </a:lnTo>
                  <a:lnTo>
                    <a:pt x="231648" y="604519"/>
                  </a:lnTo>
                  <a:lnTo>
                    <a:pt x="278383" y="617981"/>
                  </a:lnTo>
                  <a:lnTo>
                    <a:pt x="327787" y="626363"/>
                  </a:lnTo>
                  <a:lnTo>
                    <a:pt x="379222" y="629284"/>
                  </a:lnTo>
                  <a:lnTo>
                    <a:pt x="430656" y="626363"/>
                  </a:lnTo>
                  <a:lnTo>
                    <a:pt x="480060" y="617981"/>
                  </a:lnTo>
                  <a:lnTo>
                    <a:pt x="526796" y="604519"/>
                  </a:lnTo>
                  <a:lnTo>
                    <a:pt x="570611" y="586358"/>
                  </a:lnTo>
                  <a:lnTo>
                    <a:pt x="610997" y="563752"/>
                  </a:lnTo>
                  <a:lnTo>
                    <a:pt x="647319" y="537082"/>
                  </a:lnTo>
                  <a:lnTo>
                    <a:pt x="679450" y="506856"/>
                  </a:lnTo>
                  <a:lnTo>
                    <a:pt x="706627" y="473455"/>
                  </a:lnTo>
                  <a:lnTo>
                    <a:pt x="728599" y="437133"/>
                  </a:lnTo>
                  <a:lnTo>
                    <a:pt x="744854" y="398271"/>
                  </a:lnTo>
                  <a:lnTo>
                    <a:pt x="755015" y="357377"/>
                  </a:lnTo>
                  <a:lnTo>
                    <a:pt x="758444" y="314578"/>
                  </a:lnTo>
                  <a:lnTo>
                    <a:pt x="755015" y="271906"/>
                  </a:lnTo>
                  <a:lnTo>
                    <a:pt x="744854" y="231012"/>
                  </a:lnTo>
                  <a:lnTo>
                    <a:pt x="728599" y="192150"/>
                  </a:lnTo>
                  <a:lnTo>
                    <a:pt x="706627" y="155828"/>
                  </a:lnTo>
                  <a:lnTo>
                    <a:pt x="679450" y="122427"/>
                  </a:lnTo>
                  <a:lnTo>
                    <a:pt x="647319" y="92201"/>
                  </a:lnTo>
                  <a:lnTo>
                    <a:pt x="610997" y="65531"/>
                  </a:lnTo>
                  <a:lnTo>
                    <a:pt x="570611" y="42925"/>
                  </a:lnTo>
                  <a:lnTo>
                    <a:pt x="526796" y="24764"/>
                  </a:lnTo>
                  <a:lnTo>
                    <a:pt x="480060" y="11302"/>
                  </a:lnTo>
                  <a:lnTo>
                    <a:pt x="430656" y="2920"/>
                  </a:lnTo>
                  <a:lnTo>
                    <a:pt x="379222" y="0"/>
                  </a:lnTo>
                  <a:close/>
                </a:path>
              </a:pathLst>
            </a:custGeom>
            <a:solidFill>
              <a:srgbClr val="F6A6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21090" y="4121657"/>
              <a:ext cx="758825" cy="629285"/>
            </a:xfrm>
            <a:custGeom>
              <a:avLst/>
              <a:gdLst/>
              <a:ahLst/>
              <a:cxnLst/>
              <a:rect l="l" t="t" r="r" b="b"/>
              <a:pathLst>
                <a:path w="758825" h="629285">
                  <a:moveTo>
                    <a:pt x="0" y="314579"/>
                  </a:moveTo>
                  <a:lnTo>
                    <a:pt x="3428" y="271907"/>
                  </a:lnTo>
                  <a:lnTo>
                    <a:pt x="13588" y="231013"/>
                  </a:lnTo>
                  <a:lnTo>
                    <a:pt x="29844" y="192151"/>
                  </a:lnTo>
                  <a:lnTo>
                    <a:pt x="51815" y="155829"/>
                  </a:lnTo>
                  <a:lnTo>
                    <a:pt x="78993" y="122428"/>
                  </a:lnTo>
                  <a:lnTo>
                    <a:pt x="111125" y="92202"/>
                  </a:lnTo>
                  <a:lnTo>
                    <a:pt x="147446" y="65532"/>
                  </a:lnTo>
                  <a:lnTo>
                    <a:pt x="187832" y="42926"/>
                  </a:lnTo>
                  <a:lnTo>
                    <a:pt x="231648" y="24765"/>
                  </a:lnTo>
                  <a:lnTo>
                    <a:pt x="278383" y="11303"/>
                  </a:lnTo>
                  <a:lnTo>
                    <a:pt x="327786" y="2921"/>
                  </a:lnTo>
                  <a:lnTo>
                    <a:pt x="379221" y="0"/>
                  </a:lnTo>
                  <a:lnTo>
                    <a:pt x="430656" y="2921"/>
                  </a:lnTo>
                  <a:lnTo>
                    <a:pt x="480059" y="11303"/>
                  </a:lnTo>
                  <a:lnTo>
                    <a:pt x="526795" y="24765"/>
                  </a:lnTo>
                  <a:lnTo>
                    <a:pt x="570610" y="42926"/>
                  </a:lnTo>
                  <a:lnTo>
                    <a:pt x="610996" y="65532"/>
                  </a:lnTo>
                  <a:lnTo>
                    <a:pt x="647318" y="92202"/>
                  </a:lnTo>
                  <a:lnTo>
                    <a:pt x="679450" y="122428"/>
                  </a:lnTo>
                  <a:lnTo>
                    <a:pt x="706627" y="155829"/>
                  </a:lnTo>
                  <a:lnTo>
                    <a:pt x="728599" y="192151"/>
                  </a:lnTo>
                  <a:lnTo>
                    <a:pt x="744854" y="231013"/>
                  </a:lnTo>
                  <a:lnTo>
                    <a:pt x="755014" y="271907"/>
                  </a:lnTo>
                  <a:lnTo>
                    <a:pt x="758443" y="314579"/>
                  </a:lnTo>
                  <a:lnTo>
                    <a:pt x="755014" y="357378"/>
                  </a:lnTo>
                  <a:lnTo>
                    <a:pt x="744854" y="398272"/>
                  </a:lnTo>
                  <a:lnTo>
                    <a:pt x="728599" y="437134"/>
                  </a:lnTo>
                  <a:lnTo>
                    <a:pt x="706627" y="473456"/>
                  </a:lnTo>
                  <a:lnTo>
                    <a:pt x="679450" y="506857"/>
                  </a:lnTo>
                  <a:lnTo>
                    <a:pt x="647318" y="537083"/>
                  </a:lnTo>
                  <a:lnTo>
                    <a:pt x="610996" y="563753"/>
                  </a:lnTo>
                  <a:lnTo>
                    <a:pt x="570610" y="586359"/>
                  </a:lnTo>
                  <a:lnTo>
                    <a:pt x="526795" y="604520"/>
                  </a:lnTo>
                  <a:lnTo>
                    <a:pt x="480059" y="617982"/>
                  </a:lnTo>
                  <a:lnTo>
                    <a:pt x="430656" y="626364"/>
                  </a:lnTo>
                  <a:lnTo>
                    <a:pt x="379221" y="629285"/>
                  </a:lnTo>
                  <a:lnTo>
                    <a:pt x="327786" y="626364"/>
                  </a:lnTo>
                  <a:lnTo>
                    <a:pt x="278383" y="617982"/>
                  </a:lnTo>
                  <a:lnTo>
                    <a:pt x="231648" y="604520"/>
                  </a:lnTo>
                  <a:lnTo>
                    <a:pt x="187832" y="586359"/>
                  </a:lnTo>
                  <a:lnTo>
                    <a:pt x="147446" y="563753"/>
                  </a:lnTo>
                  <a:lnTo>
                    <a:pt x="111125" y="537083"/>
                  </a:lnTo>
                  <a:lnTo>
                    <a:pt x="78993" y="506857"/>
                  </a:lnTo>
                  <a:lnTo>
                    <a:pt x="51815" y="473456"/>
                  </a:lnTo>
                  <a:lnTo>
                    <a:pt x="29844" y="437134"/>
                  </a:lnTo>
                  <a:lnTo>
                    <a:pt x="13588" y="398272"/>
                  </a:lnTo>
                  <a:lnTo>
                    <a:pt x="3428" y="357378"/>
                  </a:lnTo>
                  <a:lnTo>
                    <a:pt x="0" y="314579"/>
                  </a:lnTo>
                  <a:close/>
                </a:path>
              </a:pathLst>
            </a:custGeom>
            <a:ln w="10668">
              <a:solidFill>
                <a:srgbClr val="DF52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026779" y="4265803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715692" y="3043364"/>
            <a:ext cx="769620" cy="638810"/>
            <a:chOff x="8715692" y="3043364"/>
            <a:chExt cx="769620" cy="638810"/>
          </a:xfrm>
        </p:grpSpPr>
        <p:sp>
          <p:nvSpPr>
            <p:cNvPr id="38" name="object 38"/>
            <p:cNvSpPr/>
            <p:nvPr/>
          </p:nvSpPr>
          <p:spPr>
            <a:xfrm>
              <a:off x="8720328" y="3047999"/>
              <a:ext cx="758825" cy="628015"/>
            </a:xfrm>
            <a:custGeom>
              <a:avLst/>
              <a:gdLst/>
              <a:ahLst/>
              <a:cxnLst/>
              <a:rect l="l" t="t" r="r" b="b"/>
              <a:pathLst>
                <a:path w="758825" h="628014">
                  <a:moveTo>
                    <a:pt x="379222" y="0"/>
                  </a:moveTo>
                  <a:lnTo>
                    <a:pt x="327787" y="2921"/>
                  </a:lnTo>
                  <a:lnTo>
                    <a:pt x="278383" y="11175"/>
                  </a:lnTo>
                  <a:lnTo>
                    <a:pt x="231648" y="24637"/>
                  </a:lnTo>
                  <a:lnTo>
                    <a:pt x="187832" y="42799"/>
                  </a:lnTo>
                  <a:lnTo>
                    <a:pt x="147447" y="65404"/>
                  </a:lnTo>
                  <a:lnTo>
                    <a:pt x="111125" y="91948"/>
                  </a:lnTo>
                  <a:lnTo>
                    <a:pt x="78994" y="122047"/>
                  </a:lnTo>
                  <a:lnTo>
                    <a:pt x="51816" y="155448"/>
                  </a:lnTo>
                  <a:lnTo>
                    <a:pt x="29845" y="191642"/>
                  </a:lnTo>
                  <a:lnTo>
                    <a:pt x="13589" y="230377"/>
                  </a:lnTo>
                  <a:lnTo>
                    <a:pt x="3428" y="271145"/>
                  </a:lnTo>
                  <a:lnTo>
                    <a:pt x="0" y="313689"/>
                  </a:lnTo>
                  <a:lnTo>
                    <a:pt x="3428" y="356362"/>
                  </a:lnTo>
                  <a:lnTo>
                    <a:pt x="13589" y="397128"/>
                  </a:lnTo>
                  <a:lnTo>
                    <a:pt x="29845" y="435863"/>
                  </a:lnTo>
                  <a:lnTo>
                    <a:pt x="51816" y="472059"/>
                  </a:lnTo>
                  <a:lnTo>
                    <a:pt x="78994" y="505460"/>
                  </a:lnTo>
                  <a:lnTo>
                    <a:pt x="111125" y="535559"/>
                  </a:lnTo>
                  <a:lnTo>
                    <a:pt x="147447" y="562101"/>
                  </a:lnTo>
                  <a:lnTo>
                    <a:pt x="187832" y="584707"/>
                  </a:lnTo>
                  <a:lnTo>
                    <a:pt x="231648" y="602869"/>
                  </a:lnTo>
                  <a:lnTo>
                    <a:pt x="278383" y="616331"/>
                  </a:lnTo>
                  <a:lnTo>
                    <a:pt x="327787" y="624586"/>
                  </a:lnTo>
                  <a:lnTo>
                    <a:pt x="379222" y="627507"/>
                  </a:lnTo>
                  <a:lnTo>
                    <a:pt x="430656" y="624586"/>
                  </a:lnTo>
                  <a:lnTo>
                    <a:pt x="480060" y="616331"/>
                  </a:lnTo>
                  <a:lnTo>
                    <a:pt x="526796" y="602869"/>
                  </a:lnTo>
                  <a:lnTo>
                    <a:pt x="570611" y="584707"/>
                  </a:lnTo>
                  <a:lnTo>
                    <a:pt x="610997" y="562101"/>
                  </a:lnTo>
                  <a:lnTo>
                    <a:pt x="647319" y="535559"/>
                  </a:lnTo>
                  <a:lnTo>
                    <a:pt x="679450" y="505460"/>
                  </a:lnTo>
                  <a:lnTo>
                    <a:pt x="706627" y="472059"/>
                  </a:lnTo>
                  <a:lnTo>
                    <a:pt x="728599" y="435863"/>
                  </a:lnTo>
                  <a:lnTo>
                    <a:pt x="744854" y="397128"/>
                  </a:lnTo>
                  <a:lnTo>
                    <a:pt x="755015" y="356362"/>
                  </a:lnTo>
                  <a:lnTo>
                    <a:pt x="758444" y="313689"/>
                  </a:lnTo>
                  <a:lnTo>
                    <a:pt x="755015" y="271145"/>
                  </a:lnTo>
                  <a:lnTo>
                    <a:pt x="744854" y="230377"/>
                  </a:lnTo>
                  <a:lnTo>
                    <a:pt x="728599" y="191642"/>
                  </a:lnTo>
                  <a:lnTo>
                    <a:pt x="706627" y="155448"/>
                  </a:lnTo>
                  <a:lnTo>
                    <a:pt x="679450" y="122047"/>
                  </a:lnTo>
                  <a:lnTo>
                    <a:pt x="647319" y="91948"/>
                  </a:lnTo>
                  <a:lnTo>
                    <a:pt x="610997" y="65404"/>
                  </a:lnTo>
                  <a:lnTo>
                    <a:pt x="570611" y="42799"/>
                  </a:lnTo>
                  <a:lnTo>
                    <a:pt x="526796" y="24637"/>
                  </a:lnTo>
                  <a:lnTo>
                    <a:pt x="480060" y="11175"/>
                  </a:lnTo>
                  <a:lnTo>
                    <a:pt x="430656" y="2921"/>
                  </a:lnTo>
                  <a:lnTo>
                    <a:pt x="379222" y="0"/>
                  </a:lnTo>
                  <a:close/>
                </a:path>
              </a:pathLst>
            </a:custGeom>
            <a:solidFill>
              <a:srgbClr val="F6A6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721090" y="3048761"/>
              <a:ext cx="758825" cy="628015"/>
            </a:xfrm>
            <a:custGeom>
              <a:avLst/>
              <a:gdLst/>
              <a:ahLst/>
              <a:cxnLst/>
              <a:rect l="l" t="t" r="r" b="b"/>
              <a:pathLst>
                <a:path w="758825" h="628014">
                  <a:moveTo>
                    <a:pt x="0" y="313689"/>
                  </a:moveTo>
                  <a:lnTo>
                    <a:pt x="3428" y="271145"/>
                  </a:lnTo>
                  <a:lnTo>
                    <a:pt x="13588" y="230377"/>
                  </a:lnTo>
                  <a:lnTo>
                    <a:pt x="29844" y="191642"/>
                  </a:lnTo>
                  <a:lnTo>
                    <a:pt x="51815" y="155448"/>
                  </a:lnTo>
                  <a:lnTo>
                    <a:pt x="78993" y="122047"/>
                  </a:lnTo>
                  <a:lnTo>
                    <a:pt x="111125" y="91948"/>
                  </a:lnTo>
                  <a:lnTo>
                    <a:pt x="147446" y="65404"/>
                  </a:lnTo>
                  <a:lnTo>
                    <a:pt x="187832" y="42799"/>
                  </a:lnTo>
                  <a:lnTo>
                    <a:pt x="231648" y="24637"/>
                  </a:lnTo>
                  <a:lnTo>
                    <a:pt x="278383" y="11175"/>
                  </a:lnTo>
                  <a:lnTo>
                    <a:pt x="327786" y="2921"/>
                  </a:lnTo>
                  <a:lnTo>
                    <a:pt x="379221" y="0"/>
                  </a:lnTo>
                  <a:lnTo>
                    <a:pt x="430656" y="2921"/>
                  </a:lnTo>
                  <a:lnTo>
                    <a:pt x="480059" y="11175"/>
                  </a:lnTo>
                  <a:lnTo>
                    <a:pt x="526795" y="24637"/>
                  </a:lnTo>
                  <a:lnTo>
                    <a:pt x="570610" y="42799"/>
                  </a:lnTo>
                  <a:lnTo>
                    <a:pt x="610996" y="65404"/>
                  </a:lnTo>
                  <a:lnTo>
                    <a:pt x="647318" y="91948"/>
                  </a:lnTo>
                  <a:lnTo>
                    <a:pt x="679450" y="122047"/>
                  </a:lnTo>
                  <a:lnTo>
                    <a:pt x="706627" y="155448"/>
                  </a:lnTo>
                  <a:lnTo>
                    <a:pt x="728599" y="191642"/>
                  </a:lnTo>
                  <a:lnTo>
                    <a:pt x="744854" y="230377"/>
                  </a:lnTo>
                  <a:lnTo>
                    <a:pt x="755014" y="271145"/>
                  </a:lnTo>
                  <a:lnTo>
                    <a:pt x="758443" y="313689"/>
                  </a:lnTo>
                  <a:lnTo>
                    <a:pt x="755014" y="356362"/>
                  </a:lnTo>
                  <a:lnTo>
                    <a:pt x="744854" y="397128"/>
                  </a:lnTo>
                  <a:lnTo>
                    <a:pt x="728599" y="435863"/>
                  </a:lnTo>
                  <a:lnTo>
                    <a:pt x="706627" y="472059"/>
                  </a:lnTo>
                  <a:lnTo>
                    <a:pt x="679450" y="505460"/>
                  </a:lnTo>
                  <a:lnTo>
                    <a:pt x="647318" y="535559"/>
                  </a:lnTo>
                  <a:lnTo>
                    <a:pt x="610996" y="562101"/>
                  </a:lnTo>
                  <a:lnTo>
                    <a:pt x="570610" y="584707"/>
                  </a:lnTo>
                  <a:lnTo>
                    <a:pt x="526795" y="602869"/>
                  </a:lnTo>
                  <a:lnTo>
                    <a:pt x="480059" y="616331"/>
                  </a:lnTo>
                  <a:lnTo>
                    <a:pt x="430656" y="624586"/>
                  </a:lnTo>
                  <a:lnTo>
                    <a:pt x="379221" y="627507"/>
                  </a:lnTo>
                  <a:lnTo>
                    <a:pt x="327786" y="624586"/>
                  </a:lnTo>
                  <a:lnTo>
                    <a:pt x="278383" y="616331"/>
                  </a:lnTo>
                  <a:lnTo>
                    <a:pt x="231648" y="602869"/>
                  </a:lnTo>
                  <a:lnTo>
                    <a:pt x="187832" y="584707"/>
                  </a:lnTo>
                  <a:lnTo>
                    <a:pt x="147446" y="562101"/>
                  </a:lnTo>
                  <a:lnTo>
                    <a:pt x="111125" y="535559"/>
                  </a:lnTo>
                  <a:lnTo>
                    <a:pt x="78993" y="505460"/>
                  </a:lnTo>
                  <a:lnTo>
                    <a:pt x="51815" y="472059"/>
                  </a:lnTo>
                  <a:lnTo>
                    <a:pt x="29844" y="435863"/>
                  </a:lnTo>
                  <a:lnTo>
                    <a:pt x="13588" y="397128"/>
                  </a:lnTo>
                  <a:lnTo>
                    <a:pt x="3428" y="356362"/>
                  </a:lnTo>
                  <a:lnTo>
                    <a:pt x="0" y="313689"/>
                  </a:lnTo>
                  <a:close/>
                </a:path>
              </a:pathLst>
            </a:custGeom>
            <a:ln w="10668">
              <a:solidFill>
                <a:srgbClr val="DF52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9028303" y="3191383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715692" y="1970468"/>
            <a:ext cx="769620" cy="638810"/>
            <a:chOff x="8715692" y="1970468"/>
            <a:chExt cx="769620" cy="638810"/>
          </a:xfrm>
        </p:grpSpPr>
        <p:sp>
          <p:nvSpPr>
            <p:cNvPr id="42" name="object 42"/>
            <p:cNvSpPr/>
            <p:nvPr/>
          </p:nvSpPr>
          <p:spPr>
            <a:xfrm>
              <a:off x="8720328" y="1975103"/>
              <a:ext cx="758825" cy="628015"/>
            </a:xfrm>
            <a:custGeom>
              <a:avLst/>
              <a:gdLst/>
              <a:ahLst/>
              <a:cxnLst/>
              <a:rect l="l" t="t" r="r" b="b"/>
              <a:pathLst>
                <a:path w="758825" h="628014">
                  <a:moveTo>
                    <a:pt x="379222" y="0"/>
                  </a:moveTo>
                  <a:lnTo>
                    <a:pt x="327787" y="2921"/>
                  </a:lnTo>
                  <a:lnTo>
                    <a:pt x="278383" y="11175"/>
                  </a:lnTo>
                  <a:lnTo>
                    <a:pt x="231648" y="24637"/>
                  </a:lnTo>
                  <a:lnTo>
                    <a:pt x="187832" y="42799"/>
                  </a:lnTo>
                  <a:lnTo>
                    <a:pt x="147447" y="65405"/>
                  </a:lnTo>
                  <a:lnTo>
                    <a:pt x="111125" y="91948"/>
                  </a:lnTo>
                  <a:lnTo>
                    <a:pt x="78994" y="122047"/>
                  </a:lnTo>
                  <a:lnTo>
                    <a:pt x="51816" y="155448"/>
                  </a:lnTo>
                  <a:lnTo>
                    <a:pt x="29845" y="191643"/>
                  </a:lnTo>
                  <a:lnTo>
                    <a:pt x="13589" y="230378"/>
                  </a:lnTo>
                  <a:lnTo>
                    <a:pt x="3428" y="271145"/>
                  </a:lnTo>
                  <a:lnTo>
                    <a:pt x="0" y="313817"/>
                  </a:lnTo>
                  <a:lnTo>
                    <a:pt x="3428" y="356362"/>
                  </a:lnTo>
                  <a:lnTo>
                    <a:pt x="13589" y="397129"/>
                  </a:lnTo>
                  <a:lnTo>
                    <a:pt x="29845" y="435863"/>
                  </a:lnTo>
                  <a:lnTo>
                    <a:pt x="51816" y="472059"/>
                  </a:lnTo>
                  <a:lnTo>
                    <a:pt x="78994" y="505460"/>
                  </a:lnTo>
                  <a:lnTo>
                    <a:pt x="111125" y="535559"/>
                  </a:lnTo>
                  <a:lnTo>
                    <a:pt x="147447" y="562101"/>
                  </a:lnTo>
                  <a:lnTo>
                    <a:pt x="187832" y="584708"/>
                  </a:lnTo>
                  <a:lnTo>
                    <a:pt x="231648" y="602869"/>
                  </a:lnTo>
                  <a:lnTo>
                    <a:pt x="278383" y="616331"/>
                  </a:lnTo>
                  <a:lnTo>
                    <a:pt x="327787" y="624586"/>
                  </a:lnTo>
                  <a:lnTo>
                    <a:pt x="379222" y="627507"/>
                  </a:lnTo>
                  <a:lnTo>
                    <a:pt x="430656" y="624586"/>
                  </a:lnTo>
                  <a:lnTo>
                    <a:pt x="480060" y="616331"/>
                  </a:lnTo>
                  <a:lnTo>
                    <a:pt x="526796" y="602869"/>
                  </a:lnTo>
                  <a:lnTo>
                    <a:pt x="570611" y="584708"/>
                  </a:lnTo>
                  <a:lnTo>
                    <a:pt x="610997" y="562101"/>
                  </a:lnTo>
                  <a:lnTo>
                    <a:pt x="647319" y="535559"/>
                  </a:lnTo>
                  <a:lnTo>
                    <a:pt x="679450" y="505460"/>
                  </a:lnTo>
                  <a:lnTo>
                    <a:pt x="706627" y="472059"/>
                  </a:lnTo>
                  <a:lnTo>
                    <a:pt x="728599" y="435863"/>
                  </a:lnTo>
                  <a:lnTo>
                    <a:pt x="744854" y="397129"/>
                  </a:lnTo>
                  <a:lnTo>
                    <a:pt x="755015" y="356362"/>
                  </a:lnTo>
                  <a:lnTo>
                    <a:pt x="758444" y="313817"/>
                  </a:lnTo>
                  <a:lnTo>
                    <a:pt x="755015" y="271145"/>
                  </a:lnTo>
                  <a:lnTo>
                    <a:pt x="744854" y="230378"/>
                  </a:lnTo>
                  <a:lnTo>
                    <a:pt x="728599" y="191643"/>
                  </a:lnTo>
                  <a:lnTo>
                    <a:pt x="706627" y="155448"/>
                  </a:lnTo>
                  <a:lnTo>
                    <a:pt x="679450" y="122047"/>
                  </a:lnTo>
                  <a:lnTo>
                    <a:pt x="647319" y="91948"/>
                  </a:lnTo>
                  <a:lnTo>
                    <a:pt x="610997" y="65405"/>
                  </a:lnTo>
                  <a:lnTo>
                    <a:pt x="570611" y="42799"/>
                  </a:lnTo>
                  <a:lnTo>
                    <a:pt x="526796" y="24637"/>
                  </a:lnTo>
                  <a:lnTo>
                    <a:pt x="480060" y="11175"/>
                  </a:lnTo>
                  <a:lnTo>
                    <a:pt x="430656" y="2921"/>
                  </a:lnTo>
                  <a:lnTo>
                    <a:pt x="379222" y="0"/>
                  </a:lnTo>
                  <a:close/>
                </a:path>
              </a:pathLst>
            </a:custGeom>
            <a:solidFill>
              <a:srgbClr val="F6A6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721090" y="1975865"/>
              <a:ext cx="758825" cy="628015"/>
            </a:xfrm>
            <a:custGeom>
              <a:avLst/>
              <a:gdLst/>
              <a:ahLst/>
              <a:cxnLst/>
              <a:rect l="l" t="t" r="r" b="b"/>
              <a:pathLst>
                <a:path w="758825" h="628014">
                  <a:moveTo>
                    <a:pt x="0" y="313689"/>
                  </a:moveTo>
                  <a:lnTo>
                    <a:pt x="3428" y="271145"/>
                  </a:lnTo>
                  <a:lnTo>
                    <a:pt x="13588" y="230378"/>
                  </a:lnTo>
                  <a:lnTo>
                    <a:pt x="29844" y="191643"/>
                  </a:lnTo>
                  <a:lnTo>
                    <a:pt x="51815" y="155448"/>
                  </a:lnTo>
                  <a:lnTo>
                    <a:pt x="78993" y="122047"/>
                  </a:lnTo>
                  <a:lnTo>
                    <a:pt x="111125" y="91948"/>
                  </a:lnTo>
                  <a:lnTo>
                    <a:pt x="147446" y="65405"/>
                  </a:lnTo>
                  <a:lnTo>
                    <a:pt x="187832" y="42799"/>
                  </a:lnTo>
                  <a:lnTo>
                    <a:pt x="231648" y="24637"/>
                  </a:lnTo>
                  <a:lnTo>
                    <a:pt x="278383" y="11175"/>
                  </a:lnTo>
                  <a:lnTo>
                    <a:pt x="327786" y="2921"/>
                  </a:lnTo>
                  <a:lnTo>
                    <a:pt x="379221" y="0"/>
                  </a:lnTo>
                  <a:lnTo>
                    <a:pt x="430656" y="2921"/>
                  </a:lnTo>
                  <a:lnTo>
                    <a:pt x="480059" y="11175"/>
                  </a:lnTo>
                  <a:lnTo>
                    <a:pt x="526795" y="24637"/>
                  </a:lnTo>
                  <a:lnTo>
                    <a:pt x="570610" y="42799"/>
                  </a:lnTo>
                  <a:lnTo>
                    <a:pt x="610996" y="65405"/>
                  </a:lnTo>
                  <a:lnTo>
                    <a:pt x="647318" y="91948"/>
                  </a:lnTo>
                  <a:lnTo>
                    <a:pt x="679450" y="122047"/>
                  </a:lnTo>
                  <a:lnTo>
                    <a:pt x="706627" y="155448"/>
                  </a:lnTo>
                  <a:lnTo>
                    <a:pt x="728599" y="191643"/>
                  </a:lnTo>
                  <a:lnTo>
                    <a:pt x="744854" y="230378"/>
                  </a:lnTo>
                  <a:lnTo>
                    <a:pt x="755014" y="271145"/>
                  </a:lnTo>
                  <a:lnTo>
                    <a:pt x="758443" y="313689"/>
                  </a:lnTo>
                  <a:lnTo>
                    <a:pt x="755014" y="356362"/>
                  </a:lnTo>
                  <a:lnTo>
                    <a:pt x="744854" y="397129"/>
                  </a:lnTo>
                  <a:lnTo>
                    <a:pt x="728599" y="435863"/>
                  </a:lnTo>
                  <a:lnTo>
                    <a:pt x="706627" y="472059"/>
                  </a:lnTo>
                  <a:lnTo>
                    <a:pt x="679450" y="505460"/>
                  </a:lnTo>
                  <a:lnTo>
                    <a:pt x="647318" y="535559"/>
                  </a:lnTo>
                  <a:lnTo>
                    <a:pt x="610996" y="562101"/>
                  </a:lnTo>
                  <a:lnTo>
                    <a:pt x="570610" y="584708"/>
                  </a:lnTo>
                  <a:lnTo>
                    <a:pt x="526795" y="602869"/>
                  </a:lnTo>
                  <a:lnTo>
                    <a:pt x="480059" y="616331"/>
                  </a:lnTo>
                  <a:lnTo>
                    <a:pt x="430656" y="624586"/>
                  </a:lnTo>
                  <a:lnTo>
                    <a:pt x="379221" y="627507"/>
                  </a:lnTo>
                  <a:lnTo>
                    <a:pt x="327786" y="624586"/>
                  </a:lnTo>
                  <a:lnTo>
                    <a:pt x="278383" y="616331"/>
                  </a:lnTo>
                  <a:lnTo>
                    <a:pt x="231648" y="602869"/>
                  </a:lnTo>
                  <a:lnTo>
                    <a:pt x="187832" y="584708"/>
                  </a:lnTo>
                  <a:lnTo>
                    <a:pt x="147446" y="562101"/>
                  </a:lnTo>
                  <a:lnTo>
                    <a:pt x="111125" y="535559"/>
                  </a:lnTo>
                  <a:lnTo>
                    <a:pt x="78993" y="505460"/>
                  </a:lnTo>
                  <a:lnTo>
                    <a:pt x="51815" y="472059"/>
                  </a:lnTo>
                  <a:lnTo>
                    <a:pt x="29844" y="435863"/>
                  </a:lnTo>
                  <a:lnTo>
                    <a:pt x="13588" y="397129"/>
                  </a:lnTo>
                  <a:lnTo>
                    <a:pt x="3428" y="356362"/>
                  </a:lnTo>
                  <a:lnTo>
                    <a:pt x="0" y="313689"/>
                  </a:lnTo>
                  <a:close/>
                </a:path>
              </a:pathLst>
            </a:custGeom>
            <a:ln w="10668">
              <a:solidFill>
                <a:srgbClr val="DF52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8915527" y="2135886"/>
            <a:ext cx="375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80" dirty="0">
                <a:latin typeface="Trebuchet MS"/>
                <a:cs typeface="Trebuchet MS"/>
              </a:rPr>
              <a:t>N</a:t>
            </a:r>
            <a:r>
              <a:rPr sz="1600" spc="-90" dirty="0">
                <a:latin typeface="Trebuchet MS"/>
                <a:cs typeface="Trebuchet MS"/>
              </a:rPr>
              <a:t>u</a:t>
            </a:r>
            <a:r>
              <a:rPr sz="1600" spc="-95" dirty="0">
                <a:latin typeface="Trebuchet MS"/>
                <a:cs typeface="Trebuchet MS"/>
              </a:rPr>
              <a:t>l</a:t>
            </a:r>
            <a:r>
              <a:rPr sz="1600" spc="-5" dirty="0">
                <a:latin typeface="Trebuchet MS"/>
                <a:cs typeface="Trebuchet MS"/>
              </a:rPr>
              <a:t>l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041892" y="2601467"/>
            <a:ext cx="114300" cy="2595245"/>
          </a:xfrm>
          <a:custGeom>
            <a:avLst/>
            <a:gdLst/>
            <a:ahLst/>
            <a:cxnLst/>
            <a:rect l="l" t="t" r="r" b="b"/>
            <a:pathLst>
              <a:path w="114300" h="2595245">
                <a:moveTo>
                  <a:pt x="114300" y="2262886"/>
                </a:moveTo>
                <a:lnTo>
                  <a:pt x="57150" y="2148459"/>
                </a:lnTo>
                <a:lnTo>
                  <a:pt x="0" y="2262886"/>
                </a:lnTo>
                <a:lnTo>
                  <a:pt x="38100" y="2262886"/>
                </a:lnTo>
                <a:lnTo>
                  <a:pt x="38100" y="2594991"/>
                </a:lnTo>
                <a:lnTo>
                  <a:pt x="76200" y="2594991"/>
                </a:lnTo>
                <a:lnTo>
                  <a:pt x="76200" y="2262886"/>
                </a:lnTo>
                <a:lnTo>
                  <a:pt x="114300" y="2262886"/>
                </a:lnTo>
                <a:close/>
              </a:path>
              <a:path w="114300" h="2595245">
                <a:moveTo>
                  <a:pt x="114300" y="1187831"/>
                </a:moveTo>
                <a:lnTo>
                  <a:pt x="57150" y="1073531"/>
                </a:lnTo>
                <a:lnTo>
                  <a:pt x="0" y="1187831"/>
                </a:lnTo>
                <a:lnTo>
                  <a:pt x="38100" y="1187831"/>
                </a:lnTo>
                <a:lnTo>
                  <a:pt x="38100" y="1519936"/>
                </a:lnTo>
                <a:lnTo>
                  <a:pt x="76200" y="1519936"/>
                </a:lnTo>
                <a:lnTo>
                  <a:pt x="76200" y="1187831"/>
                </a:lnTo>
                <a:lnTo>
                  <a:pt x="114300" y="1187831"/>
                </a:lnTo>
                <a:close/>
              </a:path>
              <a:path w="114300" h="2595245">
                <a:moveTo>
                  <a:pt x="114300" y="11430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446532"/>
                </a:lnTo>
                <a:lnTo>
                  <a:pt x="76200" y="446532"/>
                </a:lnTo>
                <a:lnTo>
                  <a:pt x="76200" y="114300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6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6" name="object 4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8067" y="1991867"/>
            <a:ext cx="1071371" cy="676655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2258314" y="2050160"/>
            <a:ext cx="692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6E2E9F"/>
                </a:solidFill>
                <a:latin typeface="Trebuchet MS"/>
                <a:cs typeface="Trebuchet MS"/>
              </a:rPr>
              <a:t>H</a:t>
            </a:r>
            <a:r>
              <a:rPr sz="2400" spc="-35" dirty="0">
                <a:solidFill>
                  <a:srgbClr val="6E2E9F"/>
                </a:solidFill>
                <a:latin typeface="Trebuchet MS"/>
                <a:cs typeface="Trebuchet MS"/>
              </a:rPr>
              <a:t>e</a:t>
            </a:r>
            <a:r>
              <a:rPr sz="2400" spc="-75" dirty="0">
                <a:solidFill>
                  <a:srgbClr val="6E2E9F"/>
                </a:solidFill>
                <a:latin typeface="Trebuchet MS"/>
                <a:cs typeface="Trebuchet MS"/>
              </a:rPr>
              <a:t>ad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698747" y="3076955"/>
            <a:ext cx="1485900" cy="676910"/>
            <a:chOff x="3698747" y="3076955"/>
            <a:chExt cx="1485900" cy="676910"/>
          </a:xfrm>
        </p:grpSpPr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9966" y="3326891"/>
              <a:ext cx="76327" cy="11430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4700016" y="3364991"/>
              <a:ext cx="484505" cy="38100"/>
            </a:xfrm>
            <a:custGeom>
              <a:avLst/>
              <a:gdLst/>
              <a:ahLst/>
              <a:cxnLst/>
              <a:rect l="l" t="t" r="r" b="b"/>
              <a:pathLst>
                <a:path w="484504" h="38100">
                  <a:moveTo>
                    <a:pt x="369951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69951" y="38100"/>
                  </a:lnTo>
                  <a:lnTo>
                    <a:pt x="369951" y="0"/>
                  </a:lnTo>
                  <a:close/>
                </a:path>
                <a:path w="484504" h="38100">
                  <a:moveTo>
                    <a:pt x="484378" y="19050"/>
                  </a:moveTo>
                  <a:lnTo>
                    <a:pt x="446278" y="0"/>
                  </a:lnTo>
                  <a:lnTo>
                    <a:pt x="389128" y="0"/>
                  </a:lnTo>
                  <a:lnTo>
                    <a:pt x="389001" y="38100"/>
                  </a:lnTo>
                  <a:lnTo>
                    <a:pt x="446278" y="38100"/>
                  </a:lnTo>
                  <a:lnTo>
                    <a:pt x="484378" y="19050"/>
                  </a:lnTo>
                  <a:close/>
                </a:path>
              </a:pathLst>
            </a:custGeom>
            <a:solidFill>
              <a:srgbClr val="FF84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98747" y="3076955"/>
              <a:ext cx="1071372" cy="676656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3889375" y="3135833"/>
            <a:ext cx="6940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6E2E9F"/>
                </a:solidFill>
                <a:latin typeface="Trebuchet MS"/>
                <a:cs typeface="Trebuchet MS"/>
              </a:rPr>
              <a:t>H</a:t>
            </a:r>
            <a:r>
              <a:rPr sz="2400" spc="-90" dirty="0">
                <a:solidFill>
                  <a:srgbClr val="6E2E9F"/>
                </a:solidFill>
                <a:latin typeface="Trebuchet MS"/>
                <a:cs typeface="Trebuchet MS"/>
              </a:rPr>
              <a:t>ead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5443728" y="4149852"/>
            <a:ext cx="1431290" cy="678180"/>
            <a:chOff x="5443728" y="4149852"/>
            <a:chExt cx="1431290" cy="678180"/>
          </a:xfrm>
        </p:grpSpPr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0464" y="4404360"/>
              <a:ext cx="76072" cy="11430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6391656" y="4442460"/>
              <a:ext cx="483234" cy="38100"/>
            </a:xfrm>
            <a:custGeom>
              <a:avLst/>
              <a:gdLst/>
              <a:ahLst/>
              <a:cxnLst/>
              <a:rect l="l" t="t" r="r" b="b"/>
              <a:pathLst>
                <a:path w="483234" h="38100">
                  <a:moveTo>
                    <a:pt x="368808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68808" y="38100"/>
                  </a:lnTo>
                  <a:lnTo>
                    <a:pt x="368808" y="0"/>
                  </a:lnTo>
                  <a:close/>
                </a:path>
                <a:path w="483234" h="38100">
                  <a:moveTo>
                    <a:pt x="482854" y="19050"/>
                  </a:moveTo>
                  <a:lnTo>
                    <a:pt x="444881" y="0"/>
                  </a:lnTo>
                  <a:lnTo>
                    <a:pt x="387858" y="0"/>
                  </a:lnTo>
                  <a:lnTo>
                    <a:pt x="387731" y="38100"/>
                  </a:lnTo>
                  <a:lnTo>
                    <a:pt x="444881" y="38100"/>
                  </a:lnTo>
                  <a:lnTo>
                    <a:pt x="482854" y="19050"/>
                  </a:lnTo>
                  <a:close/>
                </a:path>
              </a:pathLst>
            </a:custGeom>
            <a:solidFill>
              <a:srgbClr val="FF84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43728" y="4149852"/>
              <a:ext cx="1071372" cy="678180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5633973" y="4209669"/>
            <a:ext cx="692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6E2E9F"/>
                </a:solidFill>
                <a:latin typeface="Trebuchet MS"/>
                <a:cs typeface="Trebuchet MS"/>
              </a:rPr>
              <a:t>H</a:t>
            </a:r>
            <a:r>
              <a:rPr sz="2400" spc="-40" dirty="0">
                <a:solidFill>
                  <a:srgbClr val="6E2E9F"/>
                </a:solidFill>
                <a:latin typeface="Trebuchet MS"/>
                <a:cs typeface="Trebuchet MS"/>
              </a:rPr>
              <a:t>e</a:t>
            </a:r>
            <a:r>
              <a:rPr sz="2400" spc="-75" dirty="0">
                <a:solidFill>
                  <a:srgbClr val="6E2E9F"/>
                </a:solidFill>
                <a:latin typeface="Trebuchet MS"/>
                <a:cs typeface="Trebuchet MS"/>
              </a:rPr>
              <a:t>ad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7214616" y="5189220"/>
            <a:ext cx="1432560" cy="678180"/>
            <a:chOff x="7214616" y="5189220"/>
            <a:chExt cx="1432560" cy="678180"/>
          </a:xfrm>
        </p:grpSpPr>
        <p:pic>
          <p:nvPicPr>
            <p:cNvPr id="59" name="object 5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2876" y="5443728"/>
              <a:ext cx="76073" cy="114300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8164068" y="5481828"/>
              <a:ext cx="483234" cy="38100"/>
            </a:xfrm>
            <a:custGeom>
              <a:avLst/>
              <a:gdLst/>
              <a:ahLst/>
              <a:cxnLst/>
              <a:rect l="l" t="t" r="r" b="b"/>
              <a:pathLst>
                <a:path w="483234" h="38100">
                  <a:moveTo>
                    <a:pt x="368808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68808" y="38100"/>
                  </a:lnTo>
                  <a:lnTo>
                    <a:pt x="368808" y="0"/>
                  </a:lnTo>
                  <a:close/>
                </a:path>
                <a:path w="483234" h="38100">
                  <a:moveTo>
                    <a:pt x="482854" y="19050"/>
                  </a:moveTo>
                  <a:lnTo>
                    <a:pt x="444881" y="0"/>
                  </a:lnTo>
                  <a:lnTo>
                    <a:pt x="387858" y="0"/>
                  </a:lnTo>
                  <a:lnTo>
                    <a:pt x="387731" y="38100"/>
                  </a:lnTo>
                  <a:lnTo>
                    <a:pt x="444881" y="38100"/>
                  </a:lnTo>
                  <a:lnTo>
                    <a:pt x="482854" y="19050"/>
                  </a:lnTo>
                  <a:close/>
                </a:path>
              </a:pathLst>
            </a:custGeom>
            <a:solidFill>
              <a:srgbClr val="FF84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14616" y="5189220"/>
              <a:ext cx="1071372" cy="678180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7406385" y="5249417"/>
            <a:ext cx="694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6E2E9F"/>
                </a:solidFill>
                <a:latin typeface="Trebuchet MS"/>
                <a:cs typeface="Trebuchet MS"/>
              </a:rPr>
              <a:t>H</a:t>
            </a:r>
            <a:r>
              <a:rPr sz="2400" spc="-85" dirty="0">
                <a:solidFill>
                  <a:srgbClr val="6E2E9F"/>
                </a:solidFill>
                <a:latin typeface="Trebuchet MS"/>
                <a:cs typeface="Trebuchet MS"/>
              </a:rPr>
              <a:t>ead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3000755" y="2253995"/>
            <a:ext cx="484505" cy="114300"/>
            <a:chOff x="3000755" y="2253995"/>
            <a:chExt cx="484505" cy="114300"/>
          </a:xfrm>
        </p:grpSpPr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70706" y="2253995"/>
              <a:ext cx="76326" cy="114300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3000756" y="2292095"/>
              <a:ext cx="484505" cy="38100"/>
            </a:xfrm>
            <a:custGeom>
              <a:avLst/>
              <a:gdLst/>
              <a:ahLst/>
              <a:cxnLst/>
              <a:rect l="l" t="t" r="r" b="b"/>
              <a:pathLst>
                <a:path w="484504" h="38100">
                  <a:moveTo>
                    <a:pt x="369951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69951" y="38100"/>
                  </a:lnTo>
                  <a:lnTo>
                    <a:pt x="369951" y="0"/>
                  </a:lnTo>
                  <a:close/>
                </a:path>
                <a:path w="484504" h="38100">
                  <a:moveTo>
                    <a:pt x="484378" y="19050"/>
                  </a:moveTo>
                  <a:lnTo>
                    <a:pt x="446278" y="0"/>
                  </a:lnTo>
                  <a:lnTo>
                    <a:pt x="389128" y="0"/>
                  </a:lnTo>
                  <a:lnTo>
                    <a:pt x="389001" y="38100"/>
                  </a:lnTo>
                  <a:lnTo>
                    <a:pt x="446278" y="38100"/>
                  </a:lnTo>
                  <a:lnTo>
                    <a:pt x="484378" y="19050"/>
                  </a:lnTo>
                  <a:close/>
                </a:path>
              </a:pathLst>
            </a:custGeom>
            <a:solidFill>
              <a:srgbClr val="FF84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496</Words>
  <Application>Microsoft Office PowerPoint</Application>
  <PresentationFormat>Widescreen</PresentationFormat>
  <Paragraphs>142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Corbel</vt:lpstr>
      <vt:lpstr>Times New Roman</vt:lpstr>
      <vt:lpstr>Trebuchet MS</vt:lpstr>
      <vt:lpstr>Wingdings</vt:lpstr>
      <vt:lpstr>Office Theme</vt:lpstr>
      <vt:lpstr>PowerPoint Presentation</vt:lpstr>
      <vt:lpstr>Stack</vt:lpstr>
      <vt:lpstr>Stack</vt:lpstr>
      <vt:lpstr>Example</vt:lpstr>
      <vt:lpstr>Applications</vt:lpstr>
      <vt:lpstr>Implementation -Arrays</vt:lpstr>
      <vt:lpstr>UsingArrays</vt:lpstr>
      <vt:lpstr>UsingArrays</vt:lpstr>
      <vt:lpstr>Implementation– LinkedList</vt:lpstr>
      <vt:lpstr>Using LinkedList</vt:lpstr>
      <vt:lpstr>Using LinkedList</vt:lpstr>
      <vt:lpstr>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Laraib Siddiqui \ Lecturer Computer Science</dc:creator>
  <cp:lastModifiedBy>02-131212-009</cp:lastModifiedBy>
  <cp:revision>1</cp:revision>
  <dcterms:created xsi:type="dcterms:W3CDTF">2023-02-16T04:41:32Z</dcterms:created>
  <dcterms:modified xsi:type="dcterms:W3CDTF">2023-02-16T04:42:06Z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2023-02-16T00:00:00Z</vt:filetime>
  </property>
</Properties>
</file>