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552" y="237744"/>
            <a:ext cx="11736323" cy="6390131"/>
          </a:xfrm>
          <a:custGeom>
            <a:avLst/>
            <a:gdLst/>
            <a:ahLst/>
            <a:cxnLst/>
            <a:rect l="l" t="t" r="r" b="b"/>
            <a:pathLst>
              <a:path w="11736323" h="6390131">
                <a:moveTo>
                  <a:pt x="6096" y="6384036"/>
                </a:moveTo>
                <a:lnTo>
                  <a:pt x="6096" y="6096"/>
                </a:lnTo>
                <a:lnTo>
                  <a:pt x="11730228" y="6096"/>
                </a:lnTo>
                <a:lnTo>
                  <a:pt x="11730228" y="6384036"/>
                </a:lnTo>
                <a:lnTo>
                  <a:pt x="6096" y="63840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580" y="3729228"/>
            <a:ext cx="8240268" cy="10668"/>
          </a:xfrm>
          <a:custGeom>
            <a:avLst/>
            <a:gdLst/>
            <a:ahLst/>
            <a:cxnLst/>
            <a:rect l="l" t="t" r="r" b="b"/>
            <a:pathLst>
              <a:path w="8240268" h="10668">
                <a:moveTo>
                  <a:pt x="5334" y="5334"/>
                </a:moveTo>
                <a:lnTo>
                  <a:pt x="8234934" y="5334"/>
                </a:lnTo>
              </a:path>
            </a:pathLst>
          </a:custGeom>
          <a:ln w="10668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005584"/>
            <a:ext cx="8752332" cy="6370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51584" y="1988312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354" y="402717"/>
                </a:cubicBezTo>
                <a:cubicBezTo>
                  <a:pt x="8287004" y="410718"/>
                  <a:pt x="8281924" y="419354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495"/>
                  <a:pt x="8345424" y="533146"/>
                  <a:pt x="8356981" y="533146"/>
                </a:cubicBezTo>
                <a:cubicBezTo>
                  <a:pt x="8377555" y="533146"/>
                  <a:pt x="8398129" y="529971"/>
                  <a:pt x="8418830" y="523748"/>
                </a:cubicBezTo>
                <a:cubicBezTo>
                  <a:pt x="8439531" y="517525"/>
                  <a:pt x="8459343" y="507746"/>
                  <a:pt x="8478012" y="494665"/>
                </a:cubicBezTo>
                <a:cubicBezTo>
                  <a:pt x="8466709" y="483108"/>
                  <a:pt x="8455279" y="471297"/>
                  <a:pt x="8443595" y="459486"/>
                </a:cubicBezTo>
                <a:cubicBezTo>
                  <a:pt x="8432038" y="447548"/>
                  <a:pt x="8420608" y="435737"/>
                  <a:pt x="8409305" y="424180"/>
                </a:cubicBezTo>
                <a:cubicBezTo>
                  <a:pt x="8398002" y="412496"/>
                  <a:pt x="8386826" y="401320"/>
                  <a:pt x="8376031" y="390398"/>
                </a:cubicBezTo>
                <a:cubicBezTo>
                  <a:pt x="8365109" y="379603"/>
                  <a:pt x="8354949" y="369189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744"/>
                </a:lnTo>
                <a:lnTo>
                  <a:pt x="1960244" y="364744"/>
                </a:lnTo>
                <a:lnTo>
                  <a:pt x="1939798" y="311658"/>
                </a:lnTo>
                <a:cubicBezTo>
                  <a:pt x="1923542" y="269240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744"/>
                </a:lnTo>
                <a:lnTo>
                  <a:pt x="936117" y="364744"/>
                </a:lnTo>
                <a:lnTo>
                  <a:pt x="915670" y="311658"/>
                </a:lnTo>
                <a:cubicBezTo>
                  <a:pt x="899414" y="269240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358" y="285750"/>
                </a:lnTo>
                <a:cubicBezTo>
                  <a:pt x="6572377" y="285750"/>
                  <a:pt x="6593585" y="284607"/>
                  <a:pt x="6610984" y="282448"/>
                </a:cubicBezTo>
                <a:cubicBezTo>
                  <a:pt x="6628510" y="280162"/>
                  <a:pt x="6643116" y="276860"/>
                  <a:pt x="6655054" y="272415"/>
                </a:cubicBezTo>
                <a:cubicBezTo>
                  <a:pt x="6677025" y="264033"/>
                  <a:pt x="6692265" y="252603"/>
                  <a:pt x="6700774" y="238252"/>
                </a:cubicBezTo>
                <a:cubicBezTo>
                  <a:pt x="6709283" y="223774"/>
                  <a:pt x="6713474" y="207137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710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4" y="106045"/>
                </a:cubicBezTo>
                <a:cubicBezTo>
                  <a:pt x="6614287" y="103759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518" y="285750"/>
                </a:lnTo>
                <a:cubicBezTo>
                  <a:pt x="3661537" y="285750"/>
                  <a:pt x="3682746" y="284607"/>
                  <a:pt x="3700145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603"/>
                  <a:pt x="3789934" y="238252"/>
                </a:cubicBezTo>
                <a:cubicBezTo>
                  <a:pt x="3798443" y="223774"/>
                  <a:pt x="3802634" y="207137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870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759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419" y="490728"/>
                </a:cubicBezTo>
                <a:cubicBezTo>
                  <a:pt x="336295" y="474853"/>
                  <a:pt x="360426" y="451993"/>
                  <a:pt x="376809" y="421894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639"/>
                  <a:pt x="333248" y="148717"/>
                </a:cubicBezTo>
                <a:cubicBezTo>
                  <a:pt x="318770" y="137668"/>
                  <a:pt x="302514" y="128651"/>
                  <a:pt x="284353" y="121412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140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506" y="86614"/>
                  <a:pt x="8356854" y="88138"/>
                  <a:pt x="8348345" y="91059"/>
                </a:cubicBezTo>
                <a:cubicBezTo>
                  <a:pt x="8339836" y="94107"/>
                  <a:pt x="8332724" y="98044"/>
                  <a:pt x="8326882" y="103124"/>
                </a:cubicBezTo>
                <a:cubicBezTo>
                  <a:pt x="8321040" y="108204"/>
                  <a:pt x="8316722" y="114046"/>
                  <a:pt x="8313674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626" y="159639"/>
                  <a:pt x="8313547" y="167386"/>
                </a:cubicBezTo>
                <a:cubicBezTo>
                  <a:pt x="8316341" y="175133"/>
                  <a:pt x="8320532" y="182880"/>
                  <a:pt x="8325993" y="190373"/>
                </a:cubicBezTo>
                <a:cubicBezTo>
                  <a:pt x="8331454" y="197993"/>
                  <a:pt x="8338185" y="205740"/>
                  <a:pt x="8346059" y="213487"/>
                </a:cubicBezTo>
                <a:cubicBezTo>
                  <a:pt x="8353933" y="221107"/>
                  <a:pt x="8362823" y="229616"/>
                  <a:pt x="8372602" y="238887"/>
                </a:cubicBezTo>
                <a:cubicBezTo>
                  <a:pt x="8383143" y="232283"/>
                  <a:pt x="8392795" y="225679"/>
                  <a:pt x="8401685" y="218821"/>
                </a:cubicBezTo>
                <a:cubicBezTo>
                  <a:pt x="8410575" y="211963"/>
                  <a:pt x="8418322" y="204597"/>
                  <a:pt x="8424926" y="196850"/>
                </a:cubicBezTo>
                <a:cubicBezTo>
                  <a:pt x="8431403" y="189103"/>
                  <a:pt x="8436610" y="180848"/>
                  <a:pt x="8440293" y="172085"/>
                </a:cubicBezTo>
                <a:cubicBezTo>
                  <a:pt x="8443976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7974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310" y="257175"/>
                </a:lnTo>
                <a:lnTo>
                  <a:pt x="7306310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5" y="11176"/>
                </a:moveTo>
                <a:lnTo>
                  <a:pt x="6565772" y="11176"/>
                </a:lnTo>
                <a:cubicBezTo>
                  <a:pt x="6595745" y="11176"/>
                  <a:pt x="6623812" y="12827"/>
                  <a:pt x="6649720" y="16256"/>
                </a:cubicBezTo>
                <a:cubicBezTo>
                  <a:pt x="6675501" y="19685"/>
                  <a:pt x="6697726" y="24892"/>
                  <a:pt x="6716141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602"/>
                  <a:pt x="6825996" y="150749"/>
                  <a:pt x="6825996" y="190627"/>
                </a:cubicBezTo>
                <a:cubicBezTo>
                  <a:pt x="6825996" y="232283"/>
                  <a:pt x="6814439" y="267716"/>
                  <a:pt x="6791452" y="296672"/>
                </a:cubicBezTo>
                <a:cubicBezTo>
                  <a:pt x="6768338" y="325755"/>
                  <a:pt x="6732651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0873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5" y="608584"/>
                </a:lnTo>
                <a:close/>
                <a:moveTo>
                  <a:pt x="5741670" y="11176"/>
                </a:moveTo>
                <a:lnTo>
                  <a:pt x="5851017" y="11176"/>
                </a:lnTo>
                <a:lnTo>
                  <a:pt x="5851017" y="353187"/>
                </a:lnTo>
                <a:cubicBezTo>
                  <a:pt x="5851017" y="395478"/>
                  <a:pt x="5856097" y="428498"/>
                  <a:pt x="5866257" y="452247"/>
                </a:cubicBezTo>
                <a:cubicBezTo>
                  <a:pt x="5877559" y="478790"/>
                  <a:pt x="5894070" y="497967"/>
                  <a:pt x="5915787" y="509651"/>
                </a:cubicBezTo>
                <a:cubicBezTo>
                  <a:pt x="5937504" y="521462"/>
                  <a:pt x="5963158" y="527304"/>
                  <a:pt x="5992622" y="527304"/>
                </a:cubicBezTo>
                <a:cubicBezTo>
                  <a:pt x="6022085" y="527304"/>
                  <a:pt x="6047740" y="521462"/>
                  <a:pt x="6069457" y="509651"/>
                </a:cubicBezTo>
                <a:cubicBezTo>
                  <a:pt x="6091173" y="497967"/>
                  <a:pt x="6107684" y="478790"/>
                  <a:pt x="6118987" y="452247"/>
                </a:cubicBezTo>
                <a:cubicBezTo>
                  <a:pt x="6129147" y="428498"/>
                  <a:pt x="6134100" y="395478"/>
                  <a:pt x="6134100" y="353187"/>
                </a:cubicBezTo>
                <a:lnTo>
                  <a:pt x="6134100" y="11176"/>
                </a:lnTo>
                <a:lnTo>
                  <a:pt x="6243573" y="11176"/>
                </a:lnTo>
                <a:lnTo>
                  <a:pt x="6243573" y="362966"/>
                </a:lnTo>
                <a:cubicBezTo>
                  <a:pt x="6243573" y="387985"/>
                  <a:pt x="6242177" y="410591"/>
                  <a:pt x="6239256" y="430911"/>
                </a:cubicBezTo>
                <a:cubicBezTo>
                  <a:pt x="6236462" y="451104"/>
                  <a:pt x="6231763" y="469519"/>
                  <a:pt x="6225285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244" y="584200"/>
                </a:cubicBezTo>
                <a:cubicBezTo>
                  <a:pt x="6123813" y="595630"/>
                  <a:pt x="6101460" y="604520"/>
                  <a:pt x="6076060" y="610616"/>
                </a:cubicBezTo>
                <a:cubicBezTo>
                  <a:pt x="6050788" y="616712"/>
                  <a:pt x="6022467" y="619760"/>
                  <a:pt x="5991225" y="619760"/>
                </a:cubicBezTo>
                <a:cubicBezTo>
                  <a:pt x="5959983" y="619760"/>
                  <a:pt x="5931916" y="616712"/>
                  <a:pt x="5906897" y="610616"/>
                </a:cubicBezTo>
                <a:cubicBezTo>
                  <a:pt x="5881878" y="604520"/>
                  <a:pt x="5859907" y="595630"/>
                  <a:pt x="5840857" y="584200"/>
                </a:cubicBezTo>
                <a:cubicBezTo>
                  <a:pt x="5821807" y="572770"/>
                  <a:pt x="5805551" y="558800"/>
                  <a:pt x="5792089" y="542290"/>
                </a:cubicBezTo>
                <a:cubicBezTo>
                  <a:pt x="5778754" y="525780"/>
                  <a:pt x="5768085" y="507111"/>
                  <a:pt x="5759958" y="486283"/>
                </a:cubicBezTo>
                <a:cubicBezTo>
                  <a:pt x="5753481" y="469519"/>
                  <a:pt x="5748782" y="451104"/>
                  <a:pt x="5745988" y="430911"/>
                </a:cubicBezTo>
                <a:cubicBezTo>
                  <a:pt x="5743067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3" y="11176"/>
                </a:lnTo>
                <a:lnTo>
                  <a:pt x="5659373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495" y="608584"/>
                </a:lnTo>
                <a:lnTo>
                  <a:pt x="5357495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805" y="11176"/>
                </a:lnTo>
                <a:lnTo>
                  <a:pt x="4154805" y="353187"/>
                </a:lnTo>
                <a:cubicBezTo>
                  <a:pt x="4154805" y="395478"/>
                  <a:pt x="4159885" y="428498"/>
                  <a:pt x="4170045" y="452247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292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247"/>
                </a:cubicBezTo>
                <a:cubicBezTo>
                  <a:pt x="4432935" y="428498"/>
                  <a:pt x="4437888" y="395478"/>
                  <a:pt x="4437888" y="353187"/>
                </a:cubicBezTo>
                <a:lnTo>
                  <a:pt x="4437888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519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032" y="584200"/>
                </a:cubicBezTo>
                <a:cubicBezTo>
                  <a:pt x="4427601" y="595630"/>
                  <a:pt x="4405249" y="604520"/>
                  <a:pt x="4379849" y="610616"/>
                </a:cubicBezTo>
                <a:cubicBezTo>
                  <a:pt x="4354576" y="616712"/>
                  <a:pt x="4326255" y="619760"/>
                  <a:pt x="4295013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630"/>
                  <a:pt x="4144645" y="584200"/>
                </a:cubicBezTo>
                <a:cubicBezTo>
                  <a:pt x="4125595" y="572770"/>
                  <a:pt x="4109339" y="558800"/>
                  <a:pt x="4095877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519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827"/>
                  <a:pt x="3738880" y="16256"/>
                </a:cubicBezTo>
                <a:cubicBezTo>
                  <a:pt x="3764661" y="19685"/>
                  <a:pt x="3786886" y="24892"/>
                  <a:pt x="3805301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602"/>
                  <a:pt x="3915156" y="150749"/>
                  <a:pt x="3915156" y="190627"/>
                </a:cubicBezTo>
                <a:cubicBezTo>
                  <a:pt x="3915156" y="232283"/>
                  <a:pt x="3903599" y="267716"/>
                  <a:pt x="3880612" y="296672"/>
                </a:cubicBezTo>
                <a:cubicBezTo>
                  <a:pt x="3857498" y="325755"/>
                  <a:pt x="3821811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033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735" y="608584"/>
                </a:lnTo>
                <a:lnTo>
                  <a:pt x="3086735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424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847" y="608584"/>
                </a:lnTo>
                <a:lnTo>
                  <a:pt x="1315847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296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1958" y="11176"/>
                  <a:pt x="186182" y="11557"/>
                  <a:pt x="200660" y="12446"/>
                </a:cubicBezTo>
                <a:cubicBezTo>
                  <a:pt x="215138" y="13462"/>
                  <a:pt x="229108" y="14732"/>
                  <a:pt x="242823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1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861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594"/>
                </a:cubicBezTo>
                <a:cubicBezTo>
                  <a:pt x="513842" y="339725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5930" y="498221"/>
                  <a:pt x="437642" y="518795"/>
                  <a:pt x="415417" y="536448"/>
                </a:cubicBezTo>
                <a:cubicBezTo>
                  <a:pt x="393192" y="554228"/>
                  <a:pt x="367030" y="568706"/>
                  <a:pt x="336676" y="580009"/>
                </a:cubicBezTo>
                <a:cubicBezTo>
                  <a:pt x="311276" y="589534"/>
                  <a:pt x="282575" y="596646"/>
                  <a:pt x="250444" y="601472"/>
                </a:cubicBezTo>
                <a:cubicBezTo>
                  <a:pt x="218313" y="606171"/>
                  <a:pt x="182117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2921"/>
                  <a:pt x="8451215" y="8890"/>
                </a:cubicBezTo>
                <a:cubicBezTo>
                  <a:pt x="8473313" y="14859"/>
                  <a:pt x="8491982" y="23749"/>
                  <a:pt x="8507222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228" y="116840"/>
                  <a:pt x="8555228" y="139700"/>
                </a:cubicBezTo>
                <a:cubicBezTo>
                  <a:pt x="8555228" y="160020"/>
                  <a:pt x="8552180" y="178181"/>
                  <a:pt x="8545957" y="194437"/>
                </a:cubicBezTo>
                <a:cubicBezTo>
                  <a:pt x="8539607" y="210693"/>
                  <a:pt x="8531225" y="225298"/>
                  <a:pt x="8520430" y="238379"/>
                </a:cubicBezTo>
                <a:cubicBezTo>
                  <a:pt x="8509762" y="251587"/>
                  <a:pt x="8497443" y="263398"/>
                  <a:pt x="8483346" y="274193"/>
                </a:cubicBezTo>
                <a:cubicBezTo>
                  <a:pt x="8469376" y="284861"/>
                  <a:pt x="8454771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158"/>
                  <a:pt x="8528177" y="395605"/>
                  <a:pt x="8549005" y="417068"/>
                </a:cubicBezTo>
                <a:cubicBezTo>
                  <a:pt x="8558784" y="399796"/>
                  <a:pt x="8566912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3940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719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090" y="595884"/>
                </a:cubicBezTo>
                <a:cubicBezTo>
                  <a:pt x="8727821" y="602869"/>
                  <a:pt x="8731885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738" y="595249"/>
                  <a:pt x="8565515" y="588264"/>
                </a:cubicBezTo>
                <a:cubicBezTo>
                  <a:pt x="8559292" y="581279"/>
                  <a:pt x="8550910" y="572135"/>
                  <a:pt x="8540496" y="560832"/>
                </a:cubicBezTo>
                <a:cubicBezTo>
                  <a:pt x="8511667" y="580771"/>
                  <a:pt x="8480679" y="595503"/>
                  <a:pt x="8447659" y="605155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770" y="619760"/>
                  <a:pt x="8294878" y="615950"/>
                  <a:pt x="8272145" y="608330"/>
                </a:cubicBezTo>
                <a:cubicBezTo>
                  <a:pt x="8249539" y="600710"/>
                  <a:pt x="8230235" y="590042"/>
                  <a:pt x="8214106" y="576199"/>
                </a:cubicBezTo>
                <a:cubicBezTo>
                  <a:pt x="8198104" y="562356"/>
                  <a:pt x="8185531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293"/>
                  <a:pt x="8166481" y="420878"/>
                  <a:pt x="8172831" y="404241"/>
                </a:cubicBezTo>
                <a:cubicBezTo>
                  <a:pt x="8179308" y="387731"/>
                  <a:pt x="8187817" y="372872"/>
                  <a:pt x="8198485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862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793"/>
                  <a:pt x="8229727" y="237363"/>
                  <a:pt x="8222615" y="225425"/>
                </a:cubicBezTo>
                <a:cubicBezTo>
                  <a:pt x="8215503" y="213614"/>
                  <a:pt x="8209915" y="201041"/>
                  <a:pt x="8205851" y="187706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040"/>
                  <a:pt x="8231632" y="50927"/>
                  <a:pt x="8246745" y="38354"/>
                </a:cubicBezTo>
                <a:cubicBezTo>
                  <a:pt x="8261985" y="25908"/>
                  <a:pt x="8280527" y="16383"/>
                  <a:pt x="8302371" y="9779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622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371" y="106172"/>
                  <a:pt x="7766050" y="100711"/>
                </a:cubicBezTo>
                <a:cubicBezTo>
                  <a:pt x="7737602" y="95123"/>
                  <a:pt x="7710805" y="92456"/>
                  <a:pt x="7685913" y="92456"/>
                </a:cubicBezTo>
                <a:cubicBezTo>
                  <a:pt x="7649845" y="92456"/>
                  <a:pt x="7622032" y="98933"/>
                  <a:pt x="7602601" y="112014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628"/>
                  <a:pt x="7582916" y="208534"/>
                </a:cubicBezTo>
                <a:cubicBezTo>
                  <a:pt x="7589393" y="218313"/>
                  <a:pt x="7598029" y="226441"/>
                  <a:pt x="7609078" y="232791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651"/>
                  <a:pt x="7692517" y="258953"/>
                </a:cubicBezTo>
                <a:cubicBezTo>
                  <a:pt x="7717790" y="264287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666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5950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057"/>
                </a:cubicBezTo>
                <a:lnTo>
                  <a:pt x="7459472" y="490728"/>
                </a:lnTo>
                <a:cubicBezTo>
                  <a:pt x="7488936" y="503428"/>
                  <a:pt x="7517638" y="512826"/>
                  <a:pt x="7545705" y="518541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119" y="523113"/>
                </a:cubicBezTo>
                <a:cubicBezTo>
                  <a:pt x="7699883" y="520192"/>
                  <a:pt x="7714742" y="515366"/>
                  <a:pt x="7728077" y="508508"/>
                </a:cubicBezTo>
                <a:cubicBezTo>
                  <a:pt x="7741285" y="501650"/>
                  <a:pt x="7751953" y="492379"/>
                  <a:pt x="7759954" y="480695"/>
                </a:cubicBezTo>
                <a:cubicBezTo>
                  <a:pt x="7767955" y="468884"/>
                  <a:pt x="7772019" y="454406"/>
                  <a:pt x="7772019" y="437134"/>
                </a:cubicBezTo>
                <a:cubicBezTo>
                  <a:pt x="7772019" y="421894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712"/>
                </a:cubicBezTo>
                <a:cubicBezTo>
                  <a:pt x="7671435" y="359029"/>
                  <a:pt x="7654798" y="355346"/>
                  <a:pt x="7637145" y="351790"/>
                </a:cubicBezTo>
                <a:cubicBezTo>
                  <a:pt x="7613904" y="346837"/>
                  <a:pt x="7591806" y="340741"/>
                  <a:pt x="7570597" y="333756"/>
                </a:cubicBezTo>
                <a:cubicBezTo>
                  <a:pt x="7549515" y="326771"/>
                  <a:pt x="7530973" y="317119"/>
                  <a:pt x="7514844" y="304673"/>
                </a:cubicBezTo>
                <a:cubicBezTo>
                  <a:pt x="7498715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127"/>
                  <a:pt x="7478649" y="103759"/>
                </a:cubicBezTo>
                <a:cubicBezTo>
                  <a:pt x="7489698" y="80391"/>
                  <a:pt x="7504684" y="61087"/>
                  <a:pt x="7523607" y="45720"/>
                </a:cubicBezTo>
                <a:cubicBezTo>
                  <a:pt x="7542403" y="30480"/>
                  <a:pt x="7564628" y="18923"/>
                  <a:pt x="7590028" y="11430"/>
                </a:cubicBezTo>
                <a:cubicBezTo>
                  <a:pt x="7615555" y="3810"/>
                  <a:pt x="7644130" y="0"/>
                  <a:pt x="7676007" y="0"/>
                </a:cubicBezTo>
                <a:close/>
                <a:moveTo>
                  <a:pt x="4972177" y="0"/>
                </a:moveTo>
                <a:cubicBezTo>
                  <a:pt x="4997450" y="0"/>
                  <a:pt x="5021453" y="1778"/>
                  <a:pt x="5044059" y="5080"/>
                </a:cubicBezTo>
                <a:cubicBezTo>
                  <a:pt x="5066665" y="8509"/>
                  <a:pt x="5087112" y="13462"/>
                  <a:pt x="5105272" y="19685"/>
                </a:cubicBezTo>
                <a:lnTo>
                  <a:pt x="5105272" y="112522"/>
                </a:lnTo>
                <a:cubicBezTo>
                  <a:pt x="5081397" y="105029"/>
                  <a:pt x="5059298" y="99822"/>
                  <a:pt x="5038725" y="96901"/>
                </a:cubicBezTo>
                <a:cubicBezTo>
                  <a:pt x="5018151" y="93853"/>
                  <a:pt x="4998084" y="92456"/>
                  <a:pt x="4978400" y="92456"/>
                </a:cubicBezTo>
                <a:cubicBezTo>
                  <a:pt x="4948682" y="92456"/>
                  <a:pt x="4921250" y="97282"/>
                  <a:pt x="4896104" y="107188"/>
                </a:cubicBezTo>
                <a:cubicBezTo>
                  <a:pt x="4870958" y="116967"/>
                  <a:pt x="4849368" y="131318"/>
                  <a:pt x="4831334" y="149987"/>
                </a:cubicBezTo>
                <a:cubicBezTo>
                  <a:pt x="4813300" y="168783"/>
                  <a:pt x="4799203" y="191897"/>
                  <a:pt x="4789170" y="219456"/>
                </a:cubicBezTo>
                <a:cubicBezTo>
                  <a:pt x="4779009" y="247015"/>
                  <a:pt x="4773930" y="278511"/>
                  <a:pt x="4773930" y="313944"/>
                </a:cubicBezTo>
                <a:cubicBezTo>
                  <a:pt x="4773930" y="348996"/>
                  <a:pt x="4778629" y="379857"/>
                  <a:pt x="4787772" y="406527"/>
                </a:cubicBezTo>
                <a:cubicBezTo>
                  <a:pt x="4797044" y="433197"/>
                  <a:pt x="4810252" y="455422"/>
                  <a:pt x="4827523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4" y="522732"/>
                  <a:pt x="4943729" y="527304"/>
                  <a:pt x="4975352" y="527304"/>
                </a:cubicBezTo>
                <a:cubicBezTo>
                  <a:pt x="4997958" y="527304"/>
                  <a:pt x="5021072" y="525526"/>
                  <a:pt x="5044567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9" y="606425"/>
                  <a:pt x="5067300" y="611124"/>
                  <a:pt x="5043170" y="614553"/>
                </a:cubicBezTo>
                <a:cubicBezTo>
                  <a:pt x="5019040" y="617982"/>
                  <a:pt x="4994021" y="619760"/>
                  <a:pt x="4968240" y="619760"/>
                </a:cubicBezTo>
                <a:cubicBezTo>
                  <a:pt x="4917567" y="619760"/>
                  <a:pt x="4873117" y="612521"/>
                  <a:pt x="4834635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6" y="510540"/>
                  <a:pt x="4693412" y="479044"/>
                  <a:pt x="4680458" y="442214"/>
                </a:cubicBezTo>
                <a:cubicBezTo>
                  <a:pt x="4667504" y="405511"/>
                  <a:pt x="4661027" y="364871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545" y="92456"/>
                </a:cubicBezTo>
                <a:cubicBezTo>
                  <a:pt x="4767580" y="63881"/>
                  <a:pt x="4800219" y="41402"/>
                  <a:pt x="4839334" y="25019"/>
                </a:cubicBezTo>
                <a:cubicBezTo>
                  <a:pt x="4878578" y="8636"/>
                  <a:pt x="4922773" y="254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622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787" y="106172"/>
                  <a:pt x="2712466" y="100711"/>
                </a:cubicBezTo>
                <a:cubicBezTo>
                  <a:pt x="2684018" y="95123"/>
                  <a:pt x="2657221" y="92456"/>
                  <a:pt x="2632329" y="92456"/>
                </a:cubicBezTo>
                <a:cubicBezTo>
                  <a:pt x="2596261" y="92456"/>
                  <a:pt x="2568448" y="98933"/>
                  <a:pt x="2549017" y="112014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628"/>
                  <a:pt x="2529332" y="208534"/>
                </a:cubicBezTo>
                <a:cubicBezTo>
                  <a:pt x="2535809" y="218313"/>
                  <a:pt x="2544445" y="226441"/>
                  <a:pt x="2555494" y="232791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651"/>
                  <a:pt x="2638933" y="258953"/>
                </a:cubicBezTo>
                <a:cubicBezTo>
                  <a:pt x="2664206" y="264287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666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5950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7" y="583057"/>
                </a:cubicBezTo>
                <a:lnTo>
                  <a:pt x="2405887" y="490728"/>
                </a:lnTo>
                <a:cubicBezTo>
                  <a:pt x="2435352" y="503428"/>
                  <a:pt x="2464054" y="512826"/>
                  <a:pt x="2492121" y="518541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535" y="523113"/>
                </a:cubicBezTo>
                <a:cubicBezTo>
                  <a:pt x="2646299" y="520192"/>
                  <a:pt x="2661158" y="515366"/>
                  <a:pt x="2674493" y="508508"/>
                </a:cubicBezTo>
                <a:cubicBezTo>
                  <a:pt x="2687701" y="501650"/>
                  <a:pt x="2698369" y="492379"/>
                  <a:pt x="2706370" y="480695"/>
                </a:cubicBezTo>
                <a:cubicBezTo>
                  <a:pt x="2714371" y="468884"/>
                  <a:pt x="2718435" y="454406"/>
                  <a:pt x="2718435" y="437134"/>
                </a:cubicBezTo>
                <a:cubicBezTo>
                  <a:pt x="2718435" y="421894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712"/>
                </a:cubicBezTo>
                <a:cubicBezTo>
                  <a:pt x="2617851" y="359029"/>
                  <a:pt x="2601214" y="355346"/>
                  <a:pt x="2583561" y="351790"/>
                </a:cubicBezTo>
                <a:cubicBezTo>
                  <a:pt x="2560320" y="346837"/>
                  <a:pt x="2538222" y="340741"/>
                  <a:pt x="2517013" y="333756"/>
                </a:cubicBezTo>
                <a:cubicBezTo>
                  <a:pt x="2495931" y="326771"/>
                  <a:pt x="2477389" y="317119"/>
                  <a:pt x="2461260" y="304673"/>
                </a:cubicBezTo>
                <a:cubicBezTo>
                  <a:pt x="2445131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127"/>
                  <a:pt x="2425065" y="103759"/>
                </a:cubicBezTo>
                <a:cubicBezTo>
                  <a:pt x="2436114" y="80391"/>
                  <a:pt x="2451100" y="61087"/>
                  <a:pt x="2470023" y="45720"/>
                </a:cubicBezTo>
                <a:cubicBezTo>
                  <a:pt x="2488819" y="30480"/>
                  <a:pt x="2511044" y="18923"/>
                  <a:pt x="2536444" y="11430"/>
                </a:cubicBezTo>
                <a:cubicBezTo>
                  <a:pt x="2561971" y="3810"/>
                  <a:pt x="2590546" y="0"/>
                  <a:pt x="2622423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3963" y="1980692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0975" y="410337"/>
                </a:cubicBezTo>
                <a:cubicBezTo>
                  <a:pt x="8294625" y="418338"/>
                  <a:pt x="8289545" y="426974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115"/>
                  <a:pt x="8353045" y="540766"/>
                  <a:pt x="8364602" y="540766"/>
                </a:cubicBezTo>
                <a:cubicBezTo>
                  <a:pt x="8385176" y="540766"/>
                  <a:pt x="8405750" y="537591"/>
                  <a:pt x="8426451" y="531368"/>
                </a:cubicBezTo>
                <a:cubicBezTo>
                  <a:pt x="8447152" y="525145"/>
                  <a:pt x="8466964" y="515366"/>
                  <a:pt x="8485633" y="502285"/>
                </a:cubicBezTo>
                <a:cubicBezTo>
                  <a:pt x="8474330" y="490728"/>
                  <a:pt x="8462900" y="478917"/>
                  <a:pt x="8451216" y="467106"/>
                </a:cubicBezTo>
                <a:cubicBezTo>
                  <a:pt x="8439659" y="455168"/>
                  <a:pt x="8428229" y="443357"/>
                  <a:pt x="8416926" y="431800"/>
                </a:cubicBezTo>
                <a:cubicBezTo>
                  <a:pt x="8405623" y="420116"/>
                  <a:pt x="8394447" y="408940"/>
                  <a:pt x="8383652" y="398018"/>
                </a:cubicBezTo>
                <a:cubicBezTo>
                  <a:pt x="8372730" y="387223"/>
                  <a:pt x="8362570" y="376809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364"/>
                </a:lnTo>
                <a:lnTo>
                  <a:pt x="1967865" y="372364"/>
                </a:lnTo>
                <a:lnTo>
                  <a:pt x="1947419" y="319278"/>
                </a:lnTo>
                <a:cubicBezTo>
                  <a:pt x="1931163" y="276860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364"/>
                </a:lnTo>
                <a:lnTo>
                  <a:pt x="943738" y="372364"/>
                </a:lnTo>
                <a:lnTo>
                  <a:pt x="923291" y="319278"/>
                </a:lnTo>
                <a:cubicBezTo>
                  <a:pt x="907035" y="276860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4979" y="293370"/>
                </a:lnTo>
                <a:cubicBezTo>
                  <a:pt x="6579998" y="293370"/>
                  <a:pt x="6601206" y="292227"/>
                  <a:pt x="6618605" y="290068"/>
                </a:cubicBezTo>
                <a:cubicBezTo>
                  <a:pt x="6636131" y="287782"/>
                  <a:pt x="6650737" y="284480"/>
                  <a:pt x="6662675" y="280035"/>
                </a:cubicBezTo>
                <a:cubicBezTo>
                  <a:pt x="6684646" y="271653"/>
                  <a:pt x="6699886" y="260223"/>
                  <a:pt x="6708395" y="245872"/>
                </a:cubicBezTo>
                <a:cubicBezTo>
                  <a:pt x="6716904" y="231394"/>
                  <a:pt x="6721095" y="214757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331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5" y="113665"/>
                </a:cubicBezTo>
                <a:cubicBezTo>
                  <a:pt x="6621908" y="111379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139" y="293370"/>
                </a:lnTo>
                <a:cubicBezTo>
                  <a:pt x="3669158" y="293370"/>
                  <a:pt x="3690367" y="292227"/>
                  <a:pt x="3707766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223"/>
                  <a:pt x="3797555" y="245872"/>
                </a:cubicBezTo>
                <a:cubicBezTo>
                  <a:pt x="3806064" y="231394"/>
                  <a:pt x="3810255" y="214757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491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379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040" y="498348"/>
                </a:cubicBezTo>
                <a:cubicBezTo>
                  <a:pt x="343916" y="482473"/>
                  <a:pt x="368047" y="459613"/>
                  <a:pt x="384430" y="429514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259"/>
                  <a:pt x="340869" y="156337"/>
                </a:cubicBezTo>
                <a:cubicBezTo>
                  <a:pt x="326391" y="145288"/>
                  <a:pt x="310135" y="136271"/>
                  <a:pt x="291974" y="129032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760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127" y="94234"/>
                  <a:pt x="8364475" y="95758"/>
                  <a:pt x="8355966" y="98679"/>
                </a:cubicBezTo>
                <a:cubicBezTo>
                  <a:pt x="8347457" y="101727"/>
                  <a:pt x="8340345" y="105664"/>
                  <a:pt x="8334503" y="110744"/>
                </a:cubicBezTo>
                <a:cubicBezTo>
                  <a:pt x="8328661" y="115824"/>
                  <a:pt x="8324343" y="121666"/>
                  <a:pt x="8321295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247" y="167259"/>
                  <a:pt x="8321168" y="175006"/>
                </a:cubicBezTo>
                <a:cubicBezTo>
                  <a:pt x="8323962" y="182753"/>
                  <a:pt x="8328153" y="190500"/>
                  <a:pt x="8333614" y="197993"/>
                </a:cubicBezTo>
                <a:cubicBezTo>
                  <a:pt x="8339075" y="205613"/>
                  <a:pt x="8345806" y="213360"/>
                  <a:pt x="8353680" y="221107"/>
                </a:cubicBezTo>
                <a:cubicBezTo>
                  <a:pt x="8361554" y="228727"/>
                  <a:pt x="8370444" y="237236"/>
                  <a:pt x="8380223" y="246507"/>
                </a:cubicBezTo>
                <a:cubicBezTo>
                  <a:pt x="8390764" y="239903"/>
                  <a:pt x="8400416" y="233299"/>
                  <a:pt x="8409306" y="226441"/>
                </a:cubicBezTo>
                <a:cubicBezTo>
                  <a:pt x="8418196" y="219583"/>
                  <a:pt x="8425943" y="212217"/>
                  <a:pt x="8432547" y="204470"/>
                </a:cubicBezTo>
                <a:cubicBezTo>
                  <a:pt x="8439024" y="196723"/>
                  <a:pt x="8444231" y="188468"/>
                  <a:pt x="8447914" y="179705"/>
                </a:cubicBezTo>
                <a:cubicBezTo>
                  <a:pt x="8451597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595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3931" y="264795"/>
                </a:lnTo>
                <a:lnTo>
                  <a:pt x="7313931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6" y="18796"/>
                </a:moveTo>
                <a:lnTo>
                  <a:pt x="6573393" y="18796"/>
                </a:lnTo>
                <a:cubicBezTo>
                  <a:pt x="6603366" y="18796"/>
                  <a:pt x="6631433" y="20447"/>
                  <a:pt x="6657341" y="23876"/>
                </a:cubicBezTo>
                <a:cubicBezTo>
                  <a:pt x="6683122" y="27305"/>
                  <a:pt x="6705347" y="32512"/>
                  <a:pt x="6723762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222"/>
                  <a:pt x="6833617" y="158369"/>
                  <a:pt x="6833617" y="198247"/>
                </a:cubicBezTo>
                <a:cubicBezTo>
                  <a:pt x="6833617" y="239903"/>
                  <a:pt x="6822060" y="275336"/>
                  <a:pt x="6799073" y="304292"/>
                </a:cubicBezTo>
                <a:cubicBezTo>
                  <a:pt x="6775959" y="333375"/>
                  <a:pt x="6740272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494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6" y="616204"/>
                </a:lnTo>
                <a:close/>
                <a:moveTo>
                  <a:pt x="5749291" y="18796"/>
                </a:moveTo>
                <a:lnTo>
                  <a:pt x="5858638" y="18796"/>
                </a:lnTo>
                <a:lnTo>
                  <a:pt x="5858638" y="360807"/>
                </a:lnTo>
                <a:cubicBezTo>
                  <a:pt x="5858638" y="403098"/>
                  <a:pt x="5863718" y="436118"/>
                  <a:pt x="5873878" y="459867"/>
                </a:cubicBezTo>
                <a:cubicBezTo>
                  <a:pt x="5885180" y="486410"/>
                  <a:pt x="5901691" y="505587"/>
                  <a:pt x="5923408" y="517271"/>
                </a:cubicBezTo>
                <a:cubicBezTo>
                  <a:pt x="5945125" y="529082"/>
                  <a:pt x="5970779" y="534924"/>
                  <a:pt x="6000243" y="534924"/>
                </a:cubicBezTo>
                <a:cubicBezTo>
                  <a:pt x="6029706" y="534924"/>
                  <a:pt x="6055361" y="529082"/>
                  <a:pt x="6077078" y="517271"/>
                </a:cubicBezTo>
                <a:cubicBezTo>
                  <a:pt x="6098794" y="505587"/>
                  <a:pt x="6115305" y="486410"/>
                  <a:pt x="6126608" y="459867"/>
                </a:cubicBezTo>
                <a:cubicBezTo>
                  <a:pt x="6136768" y="436118"/>
                  <a:pt x="6141721" y="403098"/>
                  <a:pt x="6141721" y="360807"/>
                </a:cubicBezTo>
                <a:lnTo>
                  <a:pt x="6141721" y="18796"/>
                </a:lnTo>
                <a:lnTo>
                  <a:pt x="6251194" y="18796"/>
                </a:lnTo>
                <a:lnTo>
                  <a:pt x="6251194" y="370586"/>
                </a:lnTo>
                <a:cubicBezTo>
                  <a:pt x="6251194" y="395605"/>
                  <a:pt x="6249798" y="418211"/>
                  <a:pt x="6246877" y="438531"/>
                </a:cubicBezTo>
                <a:cubicBezTo>
                  <a:pt x="6244083" y="458724"/>
                  <a:pt x="6239384" y="477139"/>
                  <a:pt x="6232906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865" y="591820"/>
                </a:cubicBezTo>
                <a:cubicBezTo>
                  <a:pt x="6131434" y="603250"/>
                  <a:pt x="6109081" y="612140"/>
                  <a:pt x="6083681" y="618236"/>
                </a:cubicBezTo>
                <a:cubicBezTo>
                  <a:pt x="6058409" y="624332"/>
                  <a:pt x="6030088" y="627380"/>
                  <a:pt x="5998846" y="627380"/>
                </a:cubicBezTo>
                <a:cubicBezTo>
                  <a:pt x="5967604" y="627380"/>
                  <a:pt x="5939537" y="624332"/>
                  <a:pt x="5914518" y="618236"/>
                </a:cubicBezTo>
                <a:cubicBezTo>
                  <a:pt x="5889499" y="612140"/>
                  <a:pt x="5867528" y="603250"/>
                  <a:pt x="5848478" y="591820"/>
                </a:cubicBezTo>
                <a:cubicBezTo>
                  <a:pt x="5829428" y="580390"/>
                  <a:pt x="5813172" y="566420"/>
                  <a:pt x="5799710" y="549910"/>
                </a:cubicBezTo>
                <a:cubicBezTo>
                  <a:pt x="5786375" y="533400"/>
                  <a:pt x="5775706" y="514731"/>
                  <a:pt x="5767579" y="493903"/>
                </a:cubicBezTo>
                <a:cubicBezTo>
                  <a:pt x="5761102" y="477139"/>
                  <a:pt x="5756403" y="458724"/>
                  <a:pt x="5753609" y="438531"/>
                </a:cubicBezTo>
                <a:cubicBezTo>
                  <a:pt x="5750688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4" y="18796"/>
                </a:lnTo>
                <a:lnTo>
                  <a:pt x="5666994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116" y="616204"/>
                </a:lnTo>
                <a:lnTo>
                  <a:pt x="5365116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426" y="18796"/>
                </a:lnTo>
                <a:lnTo>
                  <a:pt x="4162426" y="360807"/>
                </a:lnTo>
                <a:cubicBezTo>
                  <a:pt x="4162426" y="403098"/>
                  <a:pt x="4167506" y="436118"/>
                  <a:pt x="4177666" y="459867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8913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867"/>
                </a:cubicBezTo>
                <a:cubicBezTo>
                  <a:pt x="4440556" y="436118"/>
                  <a:pt x="4445509" y="403098"/>
                  <a:pt x="4445509" y="360807"/>
                </a:cubicBezTo>
                <a:lnTo>
                  <a:pt x="4445509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139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653" y="591820"/>
                </a:cubicBezTo>
                <a:cubicBezTo>
                  <a:pt x="4435222" y="603250"/>
                  <a:pt x="4412870" y="612140"/>
                  <a:pt x="4387470" y="618236"/>
                </a:cubicBezTo>
                <a:cubicBezTo>
                  <a:pt x="4362197" y="624332"/>
                  <a:pt x="4333876" y="627380"/>
                  <a:pt x="4302634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250"/>
                  <a:pt x="4152266" y="591820"/>
                </a:cubicBezTo>
                <a:cubicBezTo>
                  <a:pt x="4133216" y="580390"/>
                  <a:pt x="4116960" y="566420"/>
                  <a:pt x="4103498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139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447"/>
                  <a:pt x="3746501" y="23876"/>
                </a:cubicBezTo>
                <a:cubicBezTo>
                  <a:pt x="3772282" y="27305"/>
                  <a:pt x="3794507" y="32512"/>
                  <a:pt x="3812922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222"/>
                  <a:pt x="3922777" y="158369"/>
                  <a:pt x="3922777" y="198247"/>
                </a:cubicBezTo>
                <a:cubicBezTo>
                  <a:pt x="3922777" y="239903"/>
                  <a:pt x="3911220" y="275336"/>
                  <a:pt x="3888233" y="304292"/>
                </a:cubicBezTo>
                <a:cubicBezTo>
                  <a:pt x="3865119" y="333375"/>
                  <a:pt x="3829432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654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356" y="616204"/>
                </a:lnTo>
                <a:lnTo>
                  <a:pt x="3094356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045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468" y="616204"/>
                </a:lnTo>
                <a:lnTo>
                  <a:pt x="1323468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8917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579" y="18796"/>
                  <a:pt x="193803" y="19177"/>
                  <a:pt x="208281" y="20066"/>
                </a:cubicBezTo>
                <a:cubicBezTo>
                  <a:pt x="222759" y="21082"/>
                  <a:pt x="236729" y="22352"/>
                  <a:pt x="250444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2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481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214"/>
                </a:cubicBezTo>
                <a:cubicBezTo>
                  <a:pt x="521463" y="347345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551" y="505841"/>
                  <a:pt x="445263" y="526415"/>
                  <a:pt x="423038" y="544068"/>
                </a:cubicBezTo>
                <a:cubicBezTo>
                  <a:pt x="400813" y="561848"/>
                  <a:pt x="374651" y="576326"/>
                  <a:pt x="344297" y="587629"/>
                </a:cubicBezTo>
                <a:cubicBezTo>
                  <a:pt x="318897" y="597154"/>
                  <a:pt x="290196" y="604266"/>
                  <a:pt x="258065" y="609092"/>
                </a:cubicBezTo>
                <a:cubicBezTo>
                  <a:pt x="225934" y="613791"/>
                  <a:pt x="189738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541"/>
                  <a:pt x="8458836" y="16510"/>
                </a:cubicBezTo>
                <a:cubicBezTo>
                  <a:pt x="8480934" y="22479"/>
                  <a:pt x="8499603" y="31369"/>
                  <a:pt x="8514843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849" y="124460"/>
                  <a:pt x="8562849" y="147320"/>
                </a:cubicBezTo>
                <a:cubicBezTo>
                  <a:pt x="8562849" y="167640"/>
                  <a:pt x="8559801" y="185801"/>
                  <a:pt x="8553578" y="202057"/>
                </a:cubicBezTo>
                <a:cubicBezTo>
                  <a:pt x="8547228" y="218313"/>
                  <a:pt x="8538846" y="232918"/>
                  <a:pt x="8528051" y="245999"/>
                </a:cubicBezTo>
                <a:cubicBezTo>
                  <a:pt x="8517383" y="259207"/>
                  <a:pt x="8505064" y="271018"/>
                  <a:pt x="8490967" y="281813"/>
                </a:cubicBezTo>
                <a:cubicBezTo>
                  <a:pt x="8476997" y="292481"/>
                  <a:pt x="8462392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778"/>
                  <a:pt x="8535798" y="403225"/>
                  <a:pt x="8556626" y="424688"/>
                </a:cubicBezTo>
                <a:cubicBezTo>
                  <a:pt x="8566405" y="407416"/>
                  <a:pt x="8574533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561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339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711" y="603504"/>
                </a:cubicBezTo>
                <a:cubicBezTo>
                  <a:pt x="8735442" y="610489"/>
                  <a:pt x="8739506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359" y="602869"/>
                  <a:pt x="8573136" y="595884"/>
                </a:cubicBezTo>
                <a:cubicBezTo>
                  <a:pt x="8566913" y="588899"/>
                  <a:pt x="8558531" y="579755"/>
                  <a:pt x="8548117" y="568452"/>
                </a:cubicBezTo>
                <a:cubicBezTo>
                  <a:pt x="8519288" y="588391"/>
                  <a:pt x="8488300" y="603123"/>
                  <a:pt x="8455280" y="612775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391" y="627380"/>
                  <a:pt x="8302499" y="623570"/>
                  <a:pt x="8279766" y="615950"/>
                </a:cubicBezTo>
                <a:cubicBezTo>
                  <a:pt x="8257160" y="608330"/>
                  <a:pt x="8237856" y="597662"/>
                  <a:pt x="8221727" y="583819"/>
                </a:cubicBezTo>
                <a:cubicBezTo>
                  <a:pt x="8205725" y="569976"/>
                  <a:pt x="8193152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6913"/>
                  <a:pt x="8174102" y="428498"/>
                  <a:pt x="8180452" y="411861"/>
                </a:cubicBezTo>
                <a:cubicBezTo>
                  <a:pt x="8186929" y="395351"/>
                  <a:pt x="8195438" y="380492"/>
                  <a:pt x="8206106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482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413"/>
                  <a:pt x="8237348" y="244983"/>
                  <a:pt x="8230236" y="233045"/>
                </a:cubicBezTo>
                <a:cubicBezTo>
                  <a:pt x="8223124" y="221234"/>
                  <a:pt x="8217536" y="208661"/>
                  <a:pt x="8213472" y="195326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660"/>
                  <a:pt x="8239253" y="58547"/>
                  <a:pt x="8254366" y="45974"/>
                </a:cubicBezTo>
                <a:cubicBezTo>
                  <a:pt x="8269606" y="33528"/>
                  <a:pt x="8288148" y="24003"/>
                  <a:pt x="8309992" y="17399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242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1992" y="113792"/>
                  <a:pt x="7773671" y="108331"/>
                </a:cubicBezTo>
                <a:cubicBezTo>
                  <a:pt x="7745223" y="102743"/>
                  <a:pt x="7718426" y="100076"/>
                  <a:pt x="7693534" y="100076"/>
                </a:cubicBezTo>
                <a:cubicBezTo>
                  <a:pt x="7657466" y="100076"/>
                  <a:pt x="7629653" y="106553"/>
                  <a:pt x="7610222" y="119634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248"/>
                  <a:pt x="7590537" y="216154"/>
                </a:cubicBezTo>
                <a:cubicBezTo>
                  <a:pt x="7597014" y="225933"/>
                  <a:pt x="7605650" y="234061"/>
                  <a:pt x="7616699" y="240411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271"/>
                  <a:pt x="7700138" y="266573"/>
                </a:cubicBezTo>
                <a:cubicBezTo>
                  <a:pt x="7725411" y="271907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286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570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677"/>
                </a:cubicBezTo>
                <a:lnTo>
                  <a:pt x="7467093" y="498348"/>
                </a:lnTo>
                <a:cubicBezTo>
                  <a:pt x="7496557" y="511048"/>
                  <a:pt x="7525259" y="520446"/>
                  <a:pt x="7553326" y="526161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740" y="530733"/>
                </a:cubicBezTo>
                <a:cubicBezTo>
                  <a:pt x="7707504" y="527812"/>
                  <a:pt x="7722363" y="522986"/>
                  <a:pt x="7735698" y="516128"/>
                </a:cubicBezTo>
                <a:cubicBezTo>
                  <a:pt x="7748906" y="509270"/>
                  <a:pt x="7759574" y="499999"/>
                  <a:pt x="7767575" y="488315"/>
                </a:cubicBezTo>
                <a:cubicBezTo>
                  <a:pt x="7775576" y="476504"/>
                  <a:pt x="7779640" y="462026"/>
                  <a:pt x="7779640" y="444754"/>
                </a:cubicBezTo>
                <a:cubicBezTo>
                  <a:pt x="7779640" y="429514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332"/>
                </a:cubicBezTo>
                <a:cubicBezTo>
                  <a:pt x="7679056" y="366649"/>
                  <a:pt x="7662419" y="362966"/>
                  <a:pt x="7644766" y="359410"/>
                </a:cubicBezTo>
                <a:cubicBezTo>
                  <a:pt x="7621525" y="354457"/>
                  <a:pt x="7599427" y="348361"/>
                  <a:pt x="7578218" y="341376"/>
                </a:cubicBezTo>
                <a:cubicBezTo>
                  <a:pt x="7557136" y="334391"/>
                  <a:pt x="7538594" y="324739"/>
                  <a:pt x="7522465" y="312293"/>
                </a:cubicBezTo>
                <a:cubicBezTo>
                  <a:pt x="7506336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747"/>
                  <a:pt x="7486270" y="111379"/>
                </a:cubicBezTo>
                <a:cubicBezTo>
                  <a:pt x="7497319" y="88011"/>
                  <a:pt x="7512305" y="68707"/>
                  <a:pt x="7531228" y="53340"/>
                </a:cubicBezTo>
                <a:cubicBezTo>
                  <a:pt x="7550024" y="38100"/>
                  <a:pt x="7572249" y="26543"/>
                  <a:pt x="7597649" y="19050"/>
                </a:cubicBezTo>
                <a:cubicBezTo>
                  <a:pt x="7623176" y="11430"/>
                  <a:pt x="7651751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071" y="7620"/>
                  <a:pt x="5029074" y="9398"/>
                  <a:pt x="5051680" y="12700"/>
                </a:cubicBezTo>
                <a:cubicBezTo>
                  <a:pt x="5074286" y="16129"/>
                  <a:pt x="5094733" y="21082"/>
                  <a:pt x="5112893" y="27305"/>
                </a:cubicBezTo>
                <a:lnTo>
                  <a:pt x="5112893" y="120142"/>
                </a:lnTo>
                <a:cubicBezTo>
                  <a:pt x="5089018" y="112649"/>
                  <a:pt x="5066919" y="107442"/>
                  <a:pt x="5046346" y="104521"/>
                </a:cubicBezTo>
                <a:cubicBezTo>
                  <a:pt x="5025772" y="101473"/>
                  <a:pt x="5005705" y="100076"/>
                  <a:pt x="4986021" y="100076"/>
                </a:cubicBezTo>
                <a:cubicBezTo>
                  <a:pt x="4956303" y="100076"/>
                  <a:pt x="4928871" y="104902"/>
                  <a:pt x="4903725" y="114808"/>
                </a:cubicBezTo>
                <a:cubicBezTo>
                  <a:pt x="4878579" y="124587"/>
                  <a:pt x="4856989" y="138938"/>
                  <a:pt x="4838955" y="157607"/>
                </a:cubicBezTo>
                <a:cubicBezTo>
                  <a:pt x="4820921" y="176403"/>
                  <a:pt x="4806824" y="199517"/>
                  <a:pt x="4796791" y="227076"/>
                </a:cubicBezTo>
                <a:cubicBezTo>
                  <a:pt x="4786630" y="254635"/>
                  <a:pt x="4781551" y="286131"/>
                  <a:pt x="4781551" y="321564"/>
                </a:cubicBezTo>
                <a:cubicBezTo>
                  <a:pt x="4781551" y="356616"/>
                  <a:pt x="4786250" y="387477"/>
                  <a:pt x="4795393" y="414147"/>
                </a:cubicBezTo>
                <a:cubicBezTo>
                  <a:pt x="4804665" y="440817"/>
                  <a:pt x="4817873" y="463042"/>
                  <a:pt x="4835144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5" y="530352"/>
                  <a:pt x="4951350" y="534924"/>
                  <a:pt x="4982973" y="534924"/>
                </a:cubicBezTo>
                <a:cubicBezTo>
                  <a:pt x="5005579" y="534924"/>
                  <a:pt x="5028693" y="533146"/>
                  <a:pt x="5052188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400" y="614045"/>
                  <a:pt x="5074921" y="618744"/>
                  <a:pt x="5050791" y="622173"/>
                </a:cubicBezTo>
                <a:cubicBezTo>
                  <a:pt x="5026661" y="625602"/>
                  <a:pt x="5001642" y="627380"/>
                  <a:pt x="4975861" y="627380"/>
                </a:cubicBezTo>
                <a:cubicBezTo>
                  <a:pt x="4925188" y="627380"/>
                  <a:pt x="4880738" y="620141"/>
                  <a:pt x="4842256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7" y="518160"/>
                  <a:pt x="4701033" y="486664"/>
                  <a:pt x="4688079" y="449834"/>
                </a:cubicBezTo>
                <a:cubicBezTo>
                  <a:pt x="4675125" y="413131"/>
                  <a:pt x="4668648" y="372491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166" y="100076"/>
                </a:cubicBezTo>
                <a:cubicBezTo>
                  <a:pt x="4775201" y="71501"/>
                  <a:pt x="4807840" y="49022"/>
                  <a:pt x="4846955" y="32639"/>
                </a:cubicBezTo>
                <a:cubicBezTo>
                  <a:pt x="4886199" y="16256"/>
                  <a:pt x="4930394" y="7874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242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408" y="113792"/>
                  <a:pt x="2720087" y="108331"/>
                </a:cubicBezTo>
                <a:cubicBezTo>
                  <a:pt x="2691639" y="102743"/>
                  <a:pt x="2664842" y="100076"/>
                  <a:pt x="2639950" y="100076"/>
                </a:cubicBezTo>
                <a:cubicBezTo>
                  <a:pt x="2603882" y="100076"/>
                  <a:pt x="2576069" y="106553"/>
                  <a:pt x="2556638" y="119634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248"/>
                  <a:pt x="2536953" y="216154"/>
                </a:cubicBezTo>
                <a:cubicBezTo>
                  <a:pt x="2543430" y="225933"/>
                  <a:pt x="2552066" y="234061"/>
                  <a:pt x="2563115" y="240411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271"/>
                  <a:pt x="2646554" y="266573"/>
                </a:cubicBezTo>
                <a:cubicBezTo>
                  <a:pt x="2671827" y="271907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286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570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8" y="590677"/>
                </a:cubicBezTo>
                <a:lnTo>
                  <a:pt x="2413508" y="498348"/>
                </a:lnTo>
                <a:cubicBezTo>
                  <a:pt x="2442973" y="511048"/>
                  <a:pt x="2471675" y="520446"/>
                  <a:pt x="2499742" y="526161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156" y="530733"/>
                </a:cubicBezTo>
                <a:cubicBezTo>
                  <a:pt x="2653920" y="527812"/>
                  <a:pt x="2668779" y="522986"/>
                  <a:pt x="2682114" y="516128"/>
                </a:cubicBezTo>
                <a:cubicBezTo>
                  <a:pt x="2695322" y="509270"/>
                  <a:pt x="2705990" y="499999"/>
                  <a:pt x="2713991" y="488315"/>
                </a:cubicBezTo>
                <a:cubicBezTo>
                  <a:pt x="2721992" y="476504"/>
                  <a:pt x="2726056" y="462026"/>
                  <a:pt x="2726056" y="444754"/>
                </a:cubicBezTo>
                <a:cubicBezTo>
                  <a:pt x="2726056" y="429514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332"/>
                </a:cubicBezTo>
                <a:cubicBezTo>
                  <a:pt x="2625472" y="366649"/>
                  <a:pt x="2608835" y="362966"/>
                  <a:pt x="2591182" y="359410"/>
                </a:cubicBezTo>
                <a:cubicBezTo>
                  <a:pt x="2567941" y="354457"/>
                  <a:pt x="2545843" y="348361"/>
                  <a:pt x="2524634" y="341376"/>
                </a:cubicBezTo>
                <a:cubicBezTo>
                  <a:pt x="2503552" y="334391"/>
                  <a:pt x="2485010" y="324739"/>
                  <a:pt x="2468881" y="312293"/>
                </a:cubicBezTo>
                <a:cubicBezTo>
                  <a:pt x="2452752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747"/>
                  <a:pt x="2432686" y="111379"/>
                </a:cubicBezTo>
                <a:cubicBezTo>
                  <a:pt x="2443735" y="88011"/>
                  <a:pt x="2458721" y="68707"/>
                  <a:pt x="2477644" y="53340"/>
                </a:cubicBezTo>
                <a:cubicBezTo>
                  <a:pt x="2496440" y="38100"/>
                  <a:pt x="2518665" y="26543"/>
                  <a:pt x="2544065" y="19050"/>
                </a:cubicBezTo>
                <a:cubicBezTo>
                  <a:pt x="2569592" y="11430"/>
                  <a:pt x="2598167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2938271"/>
            <a:ext cx="5570220" cy="63703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99840" y="2921000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3" y="364744"/>
                </a:lnTo>
                <a:lnTo>
                  <a:pt x="364744" y="364744"/>
                </a:lnTo>
                <a:lnTo>
                  <a:pt x="344298" y="311658"/>
                </a:lnTo>
                <a:cubicBezTo>
                  <a:pt x="328042" y="269240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274" y="285750"/>
                </a:lnTo>
                <a:cubicBezTo>
                  <a:pt x="2590293" y="285750"/>
                  <a:pt x="2611502" y="284607"/>
                  <a:pt x="2628901" y="282448"/>
                </a:cubicBezTo>
                <a:cubicBezTo>
                  <a:pt x="2646427" y="280162"/>
                  <a:pt x="2661032" y="276859"/>
                  <a:pt x="2672970" y="272415"/>
                </a:cubicBezTo>
                <a:cubicBezTo>
                  <a:pt x="2694941" y="264033"/>
                  <a:pt x="2710181" y="252603"/>
                  <a:pt x="2718690" y="238252"/>
                </a:cubicBezTo>
                <a:cubicBezTo>
                  <a:pt x="2727199" y="223774"/>
                  <a:pt x="2731390" y="207137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626" y="133477"/>
                  <a:pt x="2703323" y="123698"/>
                  <a:pt x="2687194" y="116586"/>
                </a:cubicBezTo>
                <a:cubicBezTo>
                  <a:pt x="2676780" y="111759"/>
                  <a:pt x="2663699" y="108331"/>
                  <a:pt x="2647951" y="106045"/>
                </a:cubicBezTo>
                <a:cubicBezTo>
                  <a:pt x="2632203" y="103759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1"/>
                  <a:pt x="1922654" y="105790"/>
                </a:cubicBezTo>
                <a:cubicBezTo>
                  <a:pt x="1900937" y="114808"/>
                  <a:pt x="1882268" y="128270"/>
                  <a:pt x="1866520" y="146431"/>
                </a:cubicBezTo>
                <a:cubicBezTo>
                  <a:pt x="1850645" y="164592"/>
                  <a:pt x="1838326" y="187325"/>
                  <a:pt x="1829436" y="214503"/>
                </a:cubicBezTo>
                <a:cubicBezTo>
                  <a:pt x="1820419" y="241808"/>
                  <a:pt x="1815974" y="273558"/>
                  <a:pt x="1815974" y="309880"/>
                </a:cubicBezTo>
                <a:cubicBezTo>
                  <a:pt x="1815974" y="346202"/>
                  <a:pt x="1820419" y="377952"/>
                  <a:pt x="1829436" y="405130"/>
                </a:cubicBezTo>
                <a:cubicBezTo>
                  <a:pt x="1838326" y="432434"/>
                  <a:pt x="1850645" y="455040"/>
                  <a:pt x="1866520" y="473075"/>
                </a:cubicBezTo>
                <a:cubicBezTo>
                  <a:pt x="1882268" y="491109"/>
                  <a:pt x="1900937" y="504571"/>
                  <a:pt x="1922654" y="513715"/>
                </a:cubicBezTo>
                <a:cubicBezTo>
                  <a:pt x="1944498" y="522732"/>
                  <a:pt x="1968247" y="527303"/>
                  <a:pt x="1994155" y="527303"/>
                </a:cubicBezTo>
                <a:cubicBezTo>
                  <a:pt x="2020063" y="527303"/>
                  <a:pt x="2043812" y="522732"/>
                  <a:pt x="2065529" y="513715"/>
                </a:cubicBezTo>
                <a:cubicBezTo>
                  <a:pt x="2087373" y="504571"/>
                  <a:pt x="2106042" y="491109"/>
                  <a:pt x="2121790" y="473075"/>
                </a:cubicBezTo>
                <a:cubicBezTo>
                  <a:pt x="2137665" y="455040"/>
                  <a:pt x="2149984" y="432434"/>
                  <a:pt x="2158874" y="405130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503"/>
                </a:cubicBezTo>
                <a:cubicBezTo>
                  <a:pt x="2149984" y="187325"/>
                  <a:pt x="2137665" y="164592"/>
                  <a:pt x="2121790" y="146431"/>
                </a:cubicBezTo>
                <a:cubicBezTo>
                  <a:pt x="2106042" y="128270"/>
                  <a:pt x="2087373" y="114808"/>
                  <a:pt x="2065529" y="105790"/>
                </a:cubicBezTo>
                <a:cubicBezTo>
                  <a:pt x="2043812" y="96901"/>
                  <a:pt x="2020063" y="92456"/>
                  <a:pt x="1994155" y="92456"/>
                </a:cubicBezTo>
                <a:close/>
                <a:moveTo>
                  <a:pt x="4389248" y="11176"/>
                </a:moveTo>
                <a:lnTo>
                  <a:pt x="4541902" y="11176"/>
                </a:lnTo>
                <a:lnTo>
                  <a:pt x="4645026" y="295528"/>
                </a:lnTo>
                <a:cubicBezTo>
                  <a:pt x="4662298" y="342900"/>
                  <a:pt x="4678553" y="393827"/>
                  <a:pt x="4693666" y="448309"/>
                </a:cubicBezTo>
                <a:lnTo>
                  <a:pt x="4696334" y="448309"/>
                </a:lnTo>
                <a:cubicBezTo>
                  <a:pt x="4709541" y="401193"/>
                  <a:pt x="4725671" y="350774"/>
                  <a:pt x="4745102" y="296926"/>
                </a:cubicBezTo>
                <a:lnTo>
                  <a:pt x="4848226" y="11176"/>
                </a:lnTo>
                <a:lnTo>
                  <a:pt x="5001769" y="11176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5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691" y="151384"/>
                </a:lnTo>
                <a:cubicBezTo>
                  <a:pt x="4888739" y="168275"/>
                  <a:pt x="4882770" y="187325"/>
                  <a:pt x="4875912" y="208534"/>
                </a:cubicBezTo>
                <a:cubicBezTo>
                  <a:pt x="4869053" y="229615"/>
                  <a:pt x="4861941" y="250444"/>
                  <a:pt x="4854449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7" y="271018"/>
                </a:lnTo>
                <a:cubicBezTo>
                  <a:pt x="4529075" y="250444"/>
                  <a:pt x="4521963" y="229615"/>
                  <a:pt x="4515104" y="208534"/>
                </a:cubicBezTo>
                <a:cubicBezTo>
                  <a:pt x="4508247" y="187325"/>
                  <a:pt x="4502278" y="168275"/>
                  <a:pt x="4497325" y="151384"/>
                </a:cubicBezTo>
                <a:lnTo>
                  <a:pt x="4493261" y="151384"/>
                </a:lnTo>
                <a:cubicBezTo>
                  <a:pt x="4496816" y="206375"/>
                  <a:pt x="4498595" y="257809"/>
                  <a:pt x="4498595" y="305434"/>
                </a:cubicBezTo>
                <a:lnTo>
                  <a:pt x="4498595" y="608584"/>
                </a:lnTo>
                <a:lnTo>
                  <a:pt x="4389248" y="608584"/>
                </a:lnTo>
                <a:close/>
                <a:moveTo>
                  <a:pt x="3750691" y="11176"/>
                </a:moveTo>
                <a:lnTo>
                  <a:pt x="3860039" y="11176"/>
                </a:lnTo>
                <a:lnTo>
                  <a:pt x="3860039" y="257175"/>
                </a:lnTo>
                <a:lnTo>
                  <a:pt x="4136899" y="257175"/>
                </a:lnTo>
                <a:lnTo>
                  <a:pt x="4136899" y="11176"/>
                </a:lnTo>
                <a:lnTo>
                  <a:pt x="4246246" y="11176"/>
                </a:lnTo>
                <a:lnTo>
                  <a:pt x="4246246" y="608584"/>
                </a:lnTo>
                <a:lnTo>
                  <a:pt x="4136899" y="608584"/>
                </a:lnTo>
                <a:lnTo>
                  <a:pt x="4136899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1" y="608584"/>
                </a:lnTo>
                <a:close/>
                <a:moveTo>
                  <a:pt x="3171445" y="11176"/>
                </a:moveTo>
                <a:lnTo>
                  <a:pt x="3666110" y="11176"/>
                </a:lnTo>
                <a:lnTo>
                  <a:pt x="3666110" y="102743"/>
                </a:lnTo>
                <a:lnTo>
                  <a:pt x="3473704" y="102743"/>
                </a:lnTo>
                <a:lnTo>
                  <a:pt x="3473704" y="608584"/>
                </a:lnTo>
                <a:lnTo>
                  <a:pt x="3364231" y="608584"/>
                </a:lnTo>
                <a:lnTo>
                  <a:pt x="3364231" y="102743"/>
                </a:lnTo>
                <a:lnTo>
                  <a:pt x="3171445" y="102743"/>
                </a:lnTo>
                <a:close/>
                <a:moveTo>
                  <a:pt x="2976500" y="11176"/>
                </a:moveTo>
                <a:lnTo>
                  <a:pt x="3085847" y="11176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6"/>
                </a:moveTo>
                <a:lnTo>
                  <a:pt x="2583689" y="11176"/>
                </a:lnTo>
                <a:cubicBezTo>
                  <a:pt x="2613661" y="11176"/>
                  <a:pt x="2641728" y="12827"/>
                  <a:pt x="2667636" y="16256"/>
                </a:cubicBezTo>
                <a:cubicBezTo>
                  <a:pt x="2693417" y="19684"/>
                  <a:pt x="2715642" y="24892"/>
                  <a:pt x="2734057" y="31750"/>
                </a:cubicBezTo>
                <a:cubicBezTo>
                  <a:pt x="2769236" y="45084"/>
                  <a:pt x="2796287" y="65024"/>
                  <a:pt x="2815337" y="91313"/>
                </a:cubicBezTo>
                <a:cubicBezTo>
                  <a:pt x="2834387" y="117602"/>
                  <a:pt x="2843912" y="150749"/>
                  <a:pt x="2843912" y="190627"/>
                </a:cubicBezTo>
                <a:cubicBezTo>
                  <a:pt x="2843912" y="232283"/>
                  <a:pt x="2832355" y="267715"/>
                  <a:pt x="2809368" y="296671"/>
                </a:cubicBezTo>
                <a:cubicBezTo>
                  <a:pt x="2786254" y="325755"/>
                  <a:pt x="2750567" y="347218"/>
                  <a:pt x="2702434" y="361188"/>
                </a:cubicBezTo>
                <a:lnTo>
                  <a:pt x="2702434" y="362965"/>
                </a:lnTo>
                <a:lnTo>
                  <a:pt x="2880107" y="608584"/>
                </a:lnTo>
                <a:lnTo>
                  <a:pt x="2748789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6"/>
                </a:moveTo>
                <a:lnTo>
                  <a:pt x="767843" y="11176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6"/>
                </a:moveTo>
                <a:lnTo>
                  <a:pt x="337059" y="11176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399924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621"/>
                  <a:pt x="5521961" y="33528"/>
                </a:cubicBezTo>
                <a:lnTo>
                  <a:pt x="5521961" y="127253"/>
                </a:lnTo>
                <a:cubicBezTo>
                  <a:pt x="5490973" y="115062"/>
                  <a:pt x="5461255" y="106171"/>
                  <a:pt x="5432934" y="100711"/>
                </a:cubicBezTo>
                <a:cubicBezTo>
                  <a:pt x="5404486" y="95123"/>
                  <a:pt x="5377689" y="92456"/>
                  <a:pt x="5352797" y="92456"/>
                </a:cubicBezTo>
                <a:cubicBezTo>
                  <a:pt x="5316729" y="92456"/>
                  <a:pt x="5288916" y="98933"/>
                  <a:pt x="5269485" y="112014"/>
                </a:cubicBezTo>
                <a:cubicBezTo>
                  <a:pt x="5249927" y="125221"/>
                  <a:pt x="5240275" y="144780"/>
                  <a:pt x="5240275" y="171069"/>
                </a:cubicBezTo>
                <a:cubicBezTo>
                  <a:pt x="5240275" y="186182"/>
                  <a:pt x="5243450" y="198628"/>
                  <a:pt x="5249800" y="208534"/>
                </a:cubicBezTo>
                <a:cubicBezTo>
                  <a:pt x="5256277" y="218313"/>
                  <a:pt x="5264913" y="226440"/>
                  <a:pt x="5275962" y="232790"/>
                </a:cubicBezTo>
                <a:cubicBezTo>
                  <a:pt x="5287011" y="239268"/>
                  <a:pt x="5299584" y="244348"/>
                  <a:pt x="5313935" y="248284"/>
                </a:cubicBezTo>
                <a:cubicBezTo>
                  <a:pt x="5328159" y="252095"/>
                  <a:pt x="5343399" y="255651"/>
                  <a:pt x="5359401" y="258953"/>
                </a:cubicBezTo>
                <a:cubicBezTo>
                  <a:pt x="5384674" y="264287"/>
                  <a:pt x="5408931" y="270509"/>
                  <a:pt x="5432045" y="277495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665"/>
                  <a:pt x="5551425" y="401446"/>
                  <a:pt x="5551425" y="432689"/>
                </a:cubicBezTo>
                <a:cubicBezTo>
                  <a:pt x="5551425" y="464820"/>
                  <a:pt x="5545456" y="492633"/>
                  <a:pt x="5533518" y="516128"/>
                </a:cubicBezTo>
                <a:cubicBezTo>
                  <a:pt x="5521707" y="539623"/>
                  <a:pt x="5504816" y="559053"/>
                  <a:pt x="5482845" y="574421"/>
                </a:cubicBezTo>
                <a:cubicBezTo>
                  <a:pt x="5461001" y="589788"/>
                  <a:pt x="5434458" y="601090"/>
                  <a:pt x="5403216" y="608584"/>
                </a:cubicBezTo>
                <a:cubicBezTo>
                  <a:pt x="5371974" y="615950"/>
                  <a:pt x="5337684" y="619759"/>
                  <a:pt x="5300473" y="619759"/>
                </a:cubicBezTo>
                <a:cubicBezTo>
                  <a:pt x="5268088" y="619759"/>
                  <a:pt x="5236084" y="616584"/>
                  <a:pt x="5204715" y="610108"/>
                </a:cubicBezTo>
                <a:cubicBezTo>
                  <a:pt x="5173346" y="603758"/>
                  <a:pt x="5147184" y="594740"/>
                  <a:pt x="5126356" y="583057"/>
                </a:cubicBezTo>
                <a:lnTo>
                  <a:pt x="5126356" y="490728"/>
                </a:lnTo>
                <a:cubicBezTo>
                  <a:pt x="5155820" y="503428"/>
                  <a:pt x="5184522" y="512826"/>
                  <a:pt x="5212589" y="518540"/>
                </a:cubicBezTo>
                <a:cubicBezTo>
                  <a:pt x="5240529" y="524383"/>
                  <a:pt x="5269358" y="527303"/>
                  <a:pt x="5299203" y="527303"/>
                </a:cubicBezTo>
                <a:cubicBezTo>
                  <a:pt x="5316475" y="527303"/>
                  <a:pt x="5333366" y="525907"/>
                  <a:pt x="5350003" y="523113"/>
                </a:cubicBezTo>
                <a:cubicBezTo>
                  <a:pt x="5366767" y="520192"/>
                  <a:pt x="5381626" y="515365"/>
                  <a:pt x="5394961" y="508508"/>
                </a:cubicBezTo>
                <a:cubicBezTo>
                  <a:pt x="5408169" y="501650"/>
                  <a:pt x="5418837" y="492378"/>
                  <a:pt x="5426838" y="480695"/>
                </a:cubicBezTo>
                <a:cubicBezTo>
                  <a:pt x="5434839" y="468884"/>
                  <a:pt x="5438903" y="454406"/>
                  <a:pt x="5438903" y="437134"/>
                </a:cubicBezTo>
                <a:cubicBezTo>
                  <a:pt x="5438903" y="421894"/>
                  <a:pt x="5435220" y="409702"/>
                  <a:pt x="5427727" y="400303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1"/>
                  <a:pt x="5354321" y="362712"/>
                </a:cubicBezTo>
                <a:cubicBezTo>
                  <a:pt x="5338319" y="359028"/>
                  <a:pt x="5321682" y="355346"/>
                  <a:pt x="5304029" y="351790"/>
                </a:cubicBezTo>
                <a:cubicBezTo>
                  <a:pt x="5280788" y="346837"/>
                  <a:pt x="5258690" y="340740"/>
                  <a:pt x="5237481" y="333756"/>
                </a:cubicBezTo>
                <a:cubicBezTo>
                  <a:pt x="5216399" y="326771"/>
                  <a:pt x="5197857" y="317119"/>
                  <a:pt x="5181728" y="304673"/>
                </a:cubicBezTo>
                <a:cubicBezTo>
                  <a:pt x="5165599" y="292353"/>
                  <a:pt x="5152899" y="276733"/>
                  <a:pt x="5143374" y="257683"/>
                </a:cubicBezTo>
                <a:cubicBezTo>
                  <a:pt x="5133849" y="238633"/>
                  <a:pt x="5129023" y="214757"/>
                  <a:pt x="5129023" y="186182"/>
                </a:cubicBezTo>
                <a:cubicBezTo>
                  <a:pt x="5129023" y="154686"/>
                  <a:pt x="5134611" y="127127"/>
                  <a:pt x="5145533" y="103759"/>
                </a:cubicBezTo>
                <a:cubicBezTo>
                  <a:pt x="5156582" y="80390"/>
                  <a:pt x="5171568" y="61087"/>
                  <a:pt x="5190491" y="45720"/>
                </a:cubicBezTo>
                <a:cubicBezTo>
                  <a:pt x="5209287" y="30480"/>
                  <a:pt x="5231512" y="18923"/>
                  <a:pt x="5256912" y="11430"/>
                </a:cubicBezTo>
                <a:cubicBezTo>
                  <a:pt x="5282439" y="3809"/>
                  <a:pt x="5311014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20"/>
                  <a:pt x="2117599" y="22733"/>
                </a:cubicBezTo>
                <a:cubicBezTo>
                  <a:pt x="2153794" y="37973"/>
                  <a:pt x="2184274" y="59182"/>
                  <a:pt x="2209166" y="86614"/>
                </a:cubicBezTo>
                <a:cubicBezTo>
                  <a:pt x="2233931" y="114046"/>
                  <a:pt x="2252854" y="146684"/>
                  <a:pt x="2265808" y="184658"/>
                </a:cubicBezTo>
                <a:cubicBezTo>
                  <a:pt x="2278762" y="222631"/>
                  <a:pt x="2285239" y="264287"/>
                  <a:pt x="2285239" y="309880"/>
                </a:cubicBezTo>
                <a:cubicBezTo>
                  <a:pt x="2285239" y="355346"/>
                  <a:pt x="2278762" y="397128"/>
                  <a:pt x="2265808" y="435102"/>
                </a:cubicBezTo>
                <a:cubicBezTo>
                  <a:pt x="2252854" y="473075"/>
                  <a:pt x="2233931" y="505714"/>
                  <a:pt x="2209166" y="533146"/>
                </a:cubicBezTo>
                <a:cubicBezTo>
                  <a:pt x="2184274" y="560451"/>
                  <a:pt x="2153794" y="581787"/>
                  <a:pt x="2117599" y="596900"/>
                </a:cubicBezTo>
                <a:cubicBezTo>
                  <a:pt x="2081404" y="612140"/>
                  <a:pt x="2040256" y="619759"/>
                  <a:pt x="1994155" y="619759"/>
                </a:cubicBezTo>
                <a:cubicBezTo>
                  <a:pt x="1948054" y="619759"/>
                  <a:pt x="1906906" y="612140"/>
                  <a:pt x="1870711" y="596900"/>
                </a:cubicBezTo>
                <a:cubicBezTo>
                  <a:pt x="1834516" y="581787"/>
                  <a:pt x="1804036" y="560451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8"/>
                  <a:pt x="1703071" y="355346"/>
                  <a:pt x="1703071" y="309880"/>
                </a:cubicBezTo>
                <a:cubicBezTo>
                  <a:pt x="1703071" y="264287"/>
                  <a:pt x="1709548" y="222631"/>
                  <a:pt x="1722502" y="184658"/>
                </a:cubicBezTo>
                <a:cubicBezTo>
                  <a:pt x="1735456" y="146684"/>
                  <a:pt x="1754379" y="114046"/>
                  <a:pt x="1779144" y="86614"/>
                </a:cubicBezTo>
                <a:cubicBezTo>
                  <a:pt x="1804036" y="59182"/>
                  <a:pt x="1834516" y="37973"/>
                  <a:pt x="1870711" y="22733"/>
                </a:cubicBezTo>
                <a:cubicBezTo>
                  <a:pt x="1906906" y="7620"/>
                  <a:pt x="1948054" y="0"/>
                  <a:pt x="1994155" y="0"/>
                </a:cubicBezTo>
                <a:close/>
                <a:moveTo>
                  <a:pt x="1422782" y="0"/>
                </a:moveTo>
                <a:cubicBezTo>
                  <a:pt x="1452881" y="0"/>
                  <a:pt x="1481456" y="2159"/>
                  <a:pt x="1508507" y="6477"/>
                </a:cubicBezTo>
                <a:cubicBezTo>
                  <a:pt x="1535685" y="10795"/>
                  <a:pt x="1557783" y="16128"/>
                  <a:pt x="1575055" y="22352"/>
                </a:cubicBezTo>
                <a:lnTo>
                  <a:pt x="1575055" y="115189"/>
                </a:lnTo>
                <a:cubicBezTo>
                  <a:pt x="1551941" y="107696"/>
                  <a:pt x="1528446" y="102108"/>
                  <a:pt x="1504824" y="98171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2"/>
                  <a:pt x="1342010" y="106934"/>
                </a:cubicBezTo>
                <a:cubicBezTo>
                  <a:pt x="1313816" y="116586"/>
                  <a:pt x="1289305" y="130937"/>
                  <a:pt x="1268604" y="149859"/>
                </a:cubicBezTo>
                <a:cubicBezTo>
                  <a:pt x="1247903" y="168656"/>
                  <a:pt x="1231647" y="192024"/>
                  <a:pt x="1219709" y="219709"/>
                </a:cubicBezTo>
                <a:cubicBezTo>
                  <a:pt x="1207771" y="247396"/>
                  <a:pt x="1201802" y="279400"/>
                  <a:pt x="1201802" y="315721"/>
                </a:cubicBezTo>
                <a:cubicBezTo>
                  <a:pt x="1202183" y="386207"/>
                  <a:pt x="1220598" y="439165"/>
                  <a:pt x="1257174" y="474345"/>
                </a:cubicBezTo>
                <a:cubicBezTo>
                  <a:pt x="1293750" y="509651"/>
                  <a:pt x="1345693" y="527303"/>
                  <a:pt x="1413003" y="527303"/>
                </a:cubicBezTo>
                <a:cubicBezTo>
                  <a:pt x="1425576" y="527303"/>
                  <a:pt x="1438530" y="526669"/>
                  <a:pt x="1451865" y="525271"/>
                </a:cubicBezTo>
                <a:cubicBezTo>
                  <a:pt x="1465200" y="524002"/>
                  <a:pt x="1477011" y="522224"/>
                  <a:pt x="1487171" y="520192"/>
                </a:cubicBezTo>
                <a:lnTo>
                  <a:pt x="1487171" y="380365"/>
                </a:lnTo>
                <a:lnTo>
                  <a:pt x="1353186" y="380365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471"/>
                  <a:pt x="1576198" y="596900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2902"/>
                  <a:pt x="1481202" y="615315"/>
                  <a:pt x="1463041" y="617093"/>
                </a:cubicBezTo>
                <a:cubicBezTo>
                  <a:pt x="1444880" y="618871"/>
                  <a:pt x="1426846" y="619759"/>
                  <a:pt x="1409066" y="619759"/>
                </a:cubicBezTo>
                <a:cubicBezTo>
                  <a:pt x="1355472" y="619759"/>
                  <a:pt x="1308609" y="612521"/>
                  <a:pt x="1268604" y="598043"/>
                </a:cubicBezTo>
                <a:cubicBezTo>
                  <a:pt x="1228599" y="583692"/>
                  <a:pt x="1195198" y="563371"/>
                  <a:pt x="1168528" y="537083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5"/>
                  <a:pt x="1088899" y="367411"/>
                  <a:pt x="1088899" y="323723"/>
                </a:cubicBezTo>
                <a:cubicBezTo>
                  <a:pt x="1088899" y="292734"/>
                  <a:pt x="1092328" y="263271"/>
                  <a:pt x="1099313" y="235077"/>
                </a:cubicBezTo>
                <a:cubicBezTo>
                  <a:pt x="1106425" y="207009"/>
                  <a:pt x="1116585" y="180848"/>
                  <a:pt x="1130174" y="156971"/>
                </a:cubicBezTo>
                <a:cubicBezTo>
                  <a:pt x="1143763" y="132969"/>
                  <a:pt x="1160146" y="111378"/>
                  <a:pt x="1179450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8"/>
                  <a:pt x="1327532" y="10921"/>
                </a:cubicBezTo>
                <a:cubicBezTo>
                  <a:pt x="1357123" y="3683"/>
                  <a:pt x="1388873" y="0"/>
                  <a:pt x="1422782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2220" y="2913380"/>
            <a:ext cx="5566664" cy="635000"/>
          </a:xfrm>
          <a:custGeom>
            <a:avLst/>
            <a:gdLst/>
            <a:ahLst/>
            <a:cxnLst/>
            <a:rect l="l" t="t" r="r" b="b"/>
            <a:pathLst>
              <a:path w="5566664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3" y="372364"/>
                </a:lnTo>
                <a:lnTo>
                  <a:pt x="372364" y="372364"/>
                </a:lnTo>
                <a:lnTo>
                  <a:pt x="351918" y="319278"/>
                </a:lnTo>
                <a:cubicBezTo>
                  <a:pt x="335662" y="276860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2894" y="293370"/>
                </a:lnTo>
                <a:cubicBezTo>
                  <a:pt x="2597913" y="293370"/>
                  <a:pt x="2619122" y="292227"/>
                  <a:pt x="2636521" y="290068"/>
                </a:cubicBezTo>
                <a:cubicBezTo>
                  <a:pt x="2654047" y="287782"/>
                  <a:pt x="2668652" y="284479"/>
                  <a:pt x="2680590" y="280035"/>
                </a:cubicBezTo>
                <a:cubicBezTo>
                  <a:pt x="2702561" y="271653"/>
                  <a:pt x="2717801" y="260223"/>
                  <a:pt x="2726310" y="245872"/>
                </a:cubicBezTo>
                <a:cubicBezTo>
                  <a:pt x="2734819" y="231394"/>
                  <a:pt x="2739010" y="214757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246" y="141097"/>
                  <a:pt x="2710943" y="131318"/>
                  <a:pt x="2694814" y="124206"/>
                </a:cubicBezTo>
                <a:cubicBezTo>
                  <a:pt x="2684400" y="119379"/>
                  <a:pt x="2671319" y="115951"/>
                  <a:pt x="2655571" y="113665"/>
                </a:cubicBezTo>
                <a:cubicBezTo>
                  <a:pt x="2639823" y="111379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1"/>
                  <a:pt x="1930274" y="113410"/>
                </a:cubicBezTo>
                <a:cubicBezTo>
                  <a:pt x="1908557" y="122428"/>
                  <a:pt x="1889888" y="135890"/>
                  <a:pt x="1874140" y="154051"/>
                </a:cubicBezTo>
                <a:cubicBezTo>
                  <a:pt x="1858265" y="172212"/>
                  <a:pt x="1845946" y="194945"/>
                  <a:pt x="1837056" y="222123"/>
                </a:cubicBezTo>
                <a:cubicBezTo>
                  <a:pt x="1828039" y="249428"/>
                  <a:pt x="1823594" y="281178"/>
                  <a:pt x="1823594" y="317500"/>
                </a:cubicBezTo>
                <a:cubicBezTo>
                  <a:pt x="1823594" y="353822"/>
                  <a:pt x="1828039" y="385572"/>
                  <a:pt x="1837056" y="412750"/>
                </a:cubicBezTo>
                <a:cubicBezTo>
                  <a:pt x="1845946" y="440054"/>
                  <a:pt x="1858265" y="462660"/>
                  <a:pt x="1874140" y="480695"/>
                </a:cubicBezTo>
                <a:cubicBezTo>
                  <a:pt x="1889888" y="498729"/>
                  <a:pt x="1908557" y="512191"/>
                  <a:pt x="1930274" y="521335"/>
                </a:cubicBezTo>
                <a:cubicBezTo>
                  <a:pt x="1952118" y="530352"/>
                  <a:pt x="1975867" y="534923"/>
                  <a:pt x="2001775" y="534923"/>
                </a:cubicBezTo>
                <a:cubicBezTo>
                  <a:pt x="2027683" y="534923"/>
                  <a:pt x="2051432" y="530352"/>
                  <a:pt x="2073149" y="521335"/>
                </a:cubicBezTo>
                <a:cubicBezTo>
                  <a:pt x="2094993" y="512191"/>
                  <a:pt x="2113662" y="498729"/>
                  <a:pt x="2129410" y="480695"/>
                </a:cubicBezTo>
                <a:cubicBezTo>
                  <a:pt x="2145285" y="462660"/>
                  <a:pt x="2157604" y="440054"/>
                  <a:pt x="2166494" y="412750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123"/>
                </a:cubicBezTo>
                <a:cubicBezTo>
                  <a:pt x="2157604" y="194945"/>
                  <a:pt x="2145285" y="172212"/>
                  <a:pt x="2129410" y="154051"/>
                </a:cubicBezTo>
                <a:cubicBezTo>
                  <a:pt x="2113662" y="135890"/>
                  <a:pt x="2094993" y="122428"/>
                  <a:pt x="2073149" y="113410"/>
                </a:cubicBezTo>
                <a:cubicBezTo>
                  <a:pt x="2051432" y="104521"/>
                  <a:pt x="2027683" y="100076"/>
                  <a:pt x="2001775" y="100076"/>
                </a:cubicBezTo>
                <a:close/>
                <a:moveTo>
                  <a:pt x="4396868" y="18796"/>
                </a:moveTo>
                <a:lnTo>
                  <a:pt x="4549522" y="18796"/>
                </a:lnTo>
                <a:lnTo>
                  <a:pt x="4652646" y="303148"/>
                </a:lnTo>
                <a:cubicBezTo>
                  <a:pt x="4669918" y="350520"/>
                  <a:pt x="4686173" y="401447"/>
                  <a:pt x="4701286" y="455929"/>
                </a:cubicBezTo>
                <a:lnTo>
                  <a:pt x="4703954" y="455929"/>
                </a:lnTo>
                <a:cubicBezTo>
                  <a:pt x="4717161" y="408813"/>
                  <a:pt x="4733291" y="358394"/>
                  <a:pt x="4752722" y="304546"/>
                </a:cubicBezTo>
                <a:lnTo>
                  <a:pt x="4855846" y="18796"/>
                </a:lnTo>
                <a:lnTo>
                  <a:pt x="5009389" y="18796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5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311" y="159004"/>
                </a:lnTo>
                <a:cubicBezTo>
                  <a:pt x="4896359" y="175895"/>
                  <a:pt x="4890390" y="194945"/>
                  <a:pt x="4883532" y="216154"/>
                </a:cubicBezTo>
                <a:cubicBezTo>
                  <a:pt x="4876673" y="237235"/>
                  <a:pt x="4869561" y="258064"/>
                  <a:pt x="4862069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7" y="278638"/>
                </a:lnTo>
                <a:cubicBezTo>
                  <a:pt x="4536695" y="258064"/>
                  <a:pt x="4529583" y="237235"/>
                  <a:pt x="4522724" y="216154"/>
                </a:cubicBezTo>
                <a:cubicBezTo>
                  <a:pt x="4515867" y="194945"/>
                  <a:pt x="4509898" y="175895"/>
                  <a:pt x="4504945" y="159004"/>
                </a:cubicBezTo>
                <a:lnTo>
                  <a:pt x="4500881" y="159004"/>
                </a:lnTo>
                <a:cubicBezTo>
                  <a:pt x="4504436" y="213995"/>
                  <a:pt x="4506215" y="265429"/>
                  <a:pt x="4506215" y="313054"/>
                </a:cubicBezTo>
                <a:lnTo>
                  <a:pt x="4506215" y="616204"/>
                </a:lnTo>
                <a:lnTo>
                  <a:pt x="4396868" y="616204"/>
                </a:lnTo>
                <a:close/>
                <a:moveTo>
                  <a:pt x="3758311" y="18796"/>
                </a:moveTo>
                <a:lnTo>
                  <a:pt x="3867659" y="18796"/>
                </a:lnTo>
                <a:lnTo>
                  <a:pt x="3867659" y="264795"/>
                </a:lnTo>
                <a:lnTo>
                  <a:pt x="4144519" y="264795"/>
                </a:lnTo>
                <a:lnTo>
                  <a:pt x="4144519" y="18796"/>
                </a:lnTo>
                <a:lnTo>
                  <a:pt x="4253866" y="18796"/>
                </a:lnTo>
                <a:lnTo>
                  <a:pt x="4253866" y="616204"/>
                </a:lnTo>
                <a:lnTo>
                  <a:pt x="4144519" y="616204"/>
                </a:lnTo>
                <a:lnTo>
                  <a:pt x="4144519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1" y="616204"/>
                </a:lnTo>
                <a:close/>
                <a:moveTo>
                  <a:pt x="3179065" y="18796"/>
                </a:moveTo>
                <a:lnTo>
                  <a:pt x="3673730" y="18796"/>
                </a:lnTo>
                <a:lnTo>
                  <a:pt x="3673730" y="110363"/>
                </a:lnTo>
                <a:lnTo>
                  <a:pt x="3481324" y="110363"/>
                </a:lnTo>
                <a:lnTo>
                  <a:pt x="3481324" y="616204"/>
                </a:lnTo>
                <a:lnTo>
                  <a:pt x="3371851" y="616204"/>
                </a:lnTo>
                <a:lnTo>
                  <a:pt x="3371851" y="110363"/>
                </a:lnTo>
                <a:lnTo>
                  <a:pt x="3179065" y="110363"/>
                </a:lnTo>
                <a:close/>
                <a:moveTo>
                  <a:pt x="2984120" y="18796"/>
                </a:moveTo>
                <a:lnTo>
                  <a:pt x="3093467" y="18796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6"/>
                </a:moveTo>
                <a:lnTo>
                  <a:pt x="2591309" y="18796"/>
                </a:lnTo>
                <a:cubicBezTo>
                  <a:pt x="2621281" y="18796"/>
                  <a:pt x="2649348" y="20447"/>
                  <a:pt x="2675256" y="23876"/>
                </a:cubicBezTo>
                <a:cubicBezTo>
                  <a:pt x="2701037" y="27304"/>
                  <a:pt x="2723262" y="32512"/>
                  <a:pt x="2741677" y="39370"/>
                </a:cubicBezTo>
                <a:cubicBezTo>
                  <a:pt x="2776856" y="52704"/>
                  <a:pt x="2803907" y="72644"/>
                  <a:pt x="2822957" y="98933"/>
                </a:cubicBezTo>
                <a:cubicBezTo>
                  <a:pt x="2842007" y="125222"/>
                  <a:pt x="2851532" y="158369"/>
                  <a:pt x="2851532" y="198247"/>
                </a:cubicBezTo>
                <a:cubicBezTo>
                  <a:pt x="2851532" y="239903"/>
                  <a:pt x="2839975" y="275335"/>
                  <a:pt x="2816988" y="304291"/>
                </a:cubicBezTo>
                <a:cubicBezTo>
                  <a:pt x="2793874" y="333375"/>
                  <a:pt x="2758187" y="354838"/>
                  <a:pt x="2710054" y="368808"/>
                </a:cubicBezTo>
                <a:lnTo>
                  <a:pt x="2710054" y="370585"/>
                </a:lnTo>
                <a:lnTo>
                  <a:pt x="2887727" y="616204"/>
                </a:lnTo>
                <a:lnTo>
                  <a:pt x="2756409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6"/>
                </a:moveTo>
                <a:lnTo>
                  <a:pt x="775463" y="18796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6"/>
                </a:moveTo>
                <a:lnTo>
                  <a:pt x="344679" y="18796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544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241"/>
                  <a:pt x="5529581" y="41148"/>
                </a:cubicBezTo>
                <a:lnTo>
                  <a:pt x="5529581" y="134873"/>
                </a:lnTo>
                <a:cubicBezTo>
                  <a:pt x="5498593" y="122682"/>
                  <a:pt x="5468875" y="113791"/>
                  <a:pt x="5440554" y="108331"/>
                </a:cubicBezTo>
                <a:cubicBezTo>
                  <a:pt x="5412106" y="102743"/>
                  <a:pt x="5385309" y="100076"/>
                  <a:pt x="5360417" y="100076"/>
                </a:cubicBezTo>
                <a:cubicBezTo>
                  <a:pt x="5324349" y="100076"/>
                  <a:pt x="5296536" y="106553"/>
                  <a:pt x="5277105" y="119634"/>
                </a:cubicBezTo>
                <a:cubicBezTo>
                  <a:pt x="5257547" y="132841"/>
                  <a:pt x="5247895" y="152400"/>
                  <a:pt x="5247895" y="178689"/>
                </a:cubicBezTo>
                <a:cubicBezTo>
                  <a:pt x="5247895" y="193802"/>
                  <a:pt x="5251070" y="206248"/>
                  <a:pt x="5257420" y="216154"/>
                </a:cubicBezTo>
                <a:cubicBezTo>
                  <a:pt x="5263897" y="225933"/>
                  <a:pt x="5272533" y="234060"/>
                  <a:pt x="5283582" y="240410"/>
                </a:cubicBezTo>
                <a:cubicBezTo>
                  <a:pt x="5294631" y="246888"/>
                  <a:pt x="5307204" y="251968"/>
                  <a:pt x="5321555" y="255904"/>
                </a:cubicBezTo>
                <a:cubicBezTo>
                  <a:pt x="5335779" y="259715"/>
                  <a:pt x="5351019" y="263271"/>
                  <a:pt x="5367021" y="266573"/>
                </a:cubicBezTo>
                <a:cubicBezTo>
                  <a:pt x="5392294" y="271907"/>
                  <a:pt x="5416551" y="278129"/>
                  <a:pt x="5439665" y="285115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285"/>
                  <a:pt x="5559045" y="409066"/>
                  <a:pt x="5559045" y="440309"/>
                </a:cubicBezTo>
                <a:cubicBezTo>
                  <a:pt x="5559045" y="472440"/>
                  <a:pt x="5553076" y="500253"/>
                  <a:pt x="5541138" y="523748"/>
                </a:cubicBezTo>
                <a:cubicBezTo>
                  <a:pt x="5529327" y="547243"/>
                  <a:pt x="5512436" y="566673"/>
                  <a:pt x="5490465" y="582041"/>
                </a:cubicBezTo>
                <a:cubicBezTo>
                  <a:pt x="5468621" y="597408"/>
                  <a:pt x="5442078" y="608710"/>
                  <a:pt x="5410836" y="616204"/>
                </a:cubicBezTo>
                <a:cubicBezTo>
                  <a:pt x="5379594" y="623570"/>
                  <a:pt x="5345304" y="627379"/>
                  <a:pt x="5308093" y="627379"/>
                </a:cubicBezTo>
                <a:cubicBezTo>
                  <a:pt x="5275708" y="627379"/>
                  <a:pt x="5243704" y="624204"/>
                  <a:pt x="5212335" y="617728"/>
                </a:cubicBezTo>
                <a:cubicBezTo>
                  <a:pt x="5180966" y="611378"/>
                  <a:pt x="5154804" y="602360"/>
                  <a:pt x="5133976" y="590677"/>
                </a:cubicBezTo>
                <a:lnTo>
                  <a:pt x="5133976" y="498348"/>
                </a:lnTo>
                <a:cubicBezTo>
                  <a:pt x="5163440" y="511048"/>
                  <a:pt x="5192142" y="520446"/>
                  <a:pt x="5220209" y="526160"/>
                </a:cubicBezTo>
                <a:cubicBezTo>
                  <a:pt x="5248149" y="532003"/>
                  <a:pt x="5276978" y="534923"/>
                  <a:pt x="5306823" y="534923"/>
                </a:cubicBezTo>
                <a:cubicBezTo>
                  <a:pt x="5324095" y="534923"/>
                  <a:pt x="5340986" y="533527"/>
                  <a:pt x="5357623" y="530733"/>
                </a:cubicBezTo>
                <a:cubicBezTo>
                  <a:pt x="5374387" y="527812"/>
                  <a:pt x="5389246" y="522985"/>
                  <a:pt x="5402581" y="516128"/>
                </a:cubicBezTo>
                <a:cubicBezTo>
                  <a:pt x="5415789" y="509270"/>
                  <a:pt x="5426457" y="499998"/>
                  <a:pt x="5434458" y="488315"/>
                </a:cubicBezTo>
                <a:cubicBezTo>
                  <a:pt x="5442459" y="476504"/>
                  <a:pt x="5446523" y="462026"/>
                  <a:pt x="5446523" y="444754"/>
                </a:cubicBezTo>
                <a:cubicBezTo>
                  <a:pt x="5446523" y="429514"/>
                  <a:pt x="5442840" y="417322"/>
                  <a:pt x="5435347" y="407923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1"/>
                  <a:pt x="5361941" y="370332"/>
                </a:cubicBezTo>
                <a:cubicBezTo>
                  <a:pt x="5345939" y="366648"/>
                  <a:pt x="5329302" y="362966"/>
                  <a:pt x="5311649" y="359410"/>
                </a:cubicBezTo>
                <a:cubicBezTo>
                  <a:pt x="5288408" y="354457"/>
                  <a:pt x="5266310" y="348360"/>
                  <a:pt x="5245101" y="341376"/>
                </a:cubicBezTo>
                <a:cubicBezTo>
                  <a:pt x="5224019" y="334391"/>
                  <a:pt x="5205477" y="324739"/>
                  <a:pt x="5189348" y="312293"/>
                </a:cubicBezTo>
                <a:cubicBezTo>
                  <a:pt x="5173219" y="299973"/>
                  <a:pt x="5160519" y="284353"/>
                  <a:pt x="5150994" y="265303"/>
                </a:cubicBezTo>
                <a:cubicBezTo>
                  <a:pt x="5141469" y="246253"/>
                  <a:pt x="5136643" y="222377"/>
                  <a:pt x="5136643" y="193802"/>
                </a:cubicBezTo>
                <a:cubicBezTo>
                  <a:pt x="5136643" y="162306"/>
                  <a:pt x="5142231" y="134747"/>
                  <a:pt x="5153153" y="111379"/>
                </a:cubicBezTo>
                <a:cubicBezTo>
                  <a:pt x="5164202" y="88010"/>
                  <a:pt x="5179188" y="68707"/>
                  <a:pt x="5198111" y="53340"/>
                </a:cubicBezTo>
                <a:cubicBezTo>
                  <a:pt x="5216907" y="38100"/>
                  <a:pt x="5239132" y="26543"/>
                  <a:pt x="5264532" y="19050"/>
                </a:cubicBezTo>
                <a:cubicBezTo>
                  <a:pt x="5290059" y="11429"/>
                  <a:pt x="5318634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40"/>
                  <a:pt x="2125219" y="30353"/>
                </a:cubicBezTo>
                <a:cubicBezTo>
                  <a:pt x="2161414" y="45593"/>
                  <a:pt x="2191894" y="66802"/>
                  <a:pt x="2216786" y="94234"/>
                </a:cubicBezTo>
                <a:cubicBezTo>
                  <a:pt x="2241551" y="121666"/>
                  <a:pt x="2260474" y="154304"/>
                  <a:pt x="2273428" y="192278"/>
                </a:cubicBezTo>
                <a:cubicBezTo>
                  <a:pt x="2286382" y="230251"/>
                  <a:pt x="2292859" y="271907"/>
                  <a:pt x="2292859" y="317500"/>
                </a:cubicBezTo>
                <a:cubicBezTo>
                  <a:pt x="2292859" y="362966"/>
                  <a:pt x="2286382" y="404748"/>
                  <a:pt x="2273428" y="442722"/>
                </a:cubicBezTo>
                <a:cubicBezTo>
                  <a:pt x="2260474" y="480695"/>
                  <a:pt x="2241551" y="513334"/>
                  <a:pt x="2216786" y="540766"/>
                </a:cubicBezTo>
                <a:cubicBezTo>
                  <a:pt x="2191894" y="568071"/>
                  <a:pt x="2161414" y="589407"/>
                  <a:pt x="2125219" y="604520"/>
                </a:cubicBezTo>
                <a:cubicBezTo>
                  <a:pt x="2089024" y="619760"/>
                  <a:pt x="2047876" y="627379"/>
                  <a:pt x="2001775" y="627379"/>
                </a:cubicBezTo>
                <a:cubicBezTo>
                  <a:pt x="1955674" y="627379"/>
                  <a:pt x="1914526" y="619760"/>
                  <a:pt x="1878331" y="604520"/>
                </a:cubicBezTo>
                <a:cubicBezTo>
                  <a:pt x="1842136" y="589407"/>
                  <a:pt x="1811656" y="568071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8"/>
                  <a:pt x="1710691" y="362966"/>
                  <a:pt x="1710691" y="317500"/>
                </a:cubicBezTo>
                <a:cubicBezTo>
                  <a:pt x="1710691" y="271907"/>
                  <a:pt x="1717168" y="230251"/>
                  <a:pt x="1730122" y="192278"/>
                </a:cubicBezTo>
                <a:cubicBezTo>
                  <a:pt x="1743076" y="154304"/>
                  <a:pt x="1761999" y="121666"/>
                  <a:pt x="1786764" y="94234"/>
                </a:cubicBezTo>
                <a:cubicBezTo>
                  <a:pt x="1811656" y="66802"/>
                  <a:pt x="1842136" y="45593"/>
                  <a:pt x="1878331" y="30353"/>
                </a:cubicBezTo>
                <a:cubicBezTo>
                  <a:pt x="1914526" y="15240"/>
                  <a:pt x="1955674" y="7620"/>
                  <a:pt x="2001775" y="7620"/>
                </a:cubicBezTo>
                <a:close/>
                <a:moveTo>
                  <a:pt x="1430402" y="7620"/>
                </a:moveTo>
                <a:cubicBezTo>
                  <a:pt x="1460501" y="7620"/>
                  <a:pt x="1489076" y="9779"/>
                  <a:pt x="1516127" y="14097"/>
                </a:cubicBezTo>
                <a:cubicBezTo>
                  <a:pt x="1543305" y="18415"/>
                  <a:pt x="1565403" y="23748"/>
                  <a:pt x="1582675" y="29972"/>
                </a:cubicBezTo>
                <a:lnTo>
                  <a:pt x="1582675" y="122809"/>
                </a:lnTo>
                <a:cubicBezTo>
                  <a:pt x="1559561" y="115316"/>
                  <a:pt x="1536066" y="109728"/>
                  <a:pt x="1512444" y="105791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2"/>
                  <a:pt x="1349630" y="114554"/>
                </a:cubicBezTo>
                <a:cubicBezTo>
                  <a:pt x="1321436" y="124206"/>
                  <a:pt x="1296925" y="138557"/>
                  <a:pt x="1276224" y="157479"/>
                </a:cubicBezTo>
                <a:cubicBezTo>
                  <a:pt x="1255523" y="176276"/>
                  <a:pt x="1239267" y="199644"/>
                  <a:pt x="1227329" y="227329"/>
                </a:cubicBezTo>
                <a:cubicBezTo>
                  <a:pt x="1215391" y="255016"/>
                  <a:pt x="1209422" y="287020"/>
                  <a:pt x="1209422" y="323341"/>
                </a:cubicBezTo>
                <a:cubicBezTo>
                  <a:pt x="1209803" y="393827"/>
                  <a:pt x="1228218" y="446785"/>
                  <a:pt x="1264794" y="481965"/>
                </a:cubicBezTo>
                <a:cubicBezTo>
                  <a:pt x="1301370" y="517271"/>
                  <a:pt x="1353313" y="534923"/>
                  <a:pt x="1420623" y="534923"/>
                </a:cubicBezTo>
                <a:cubicBezTo>
                  <a:pt x="1433196" y="534923"/>
                  <a:pt x="1446150" y="534289"/>
                  <a:pt x="1459485" y="532891"/>
                </a:cubicBezTo>
                <a:cubicBezTo>
                  <a:pt x="1472820" y="531622"/>
                  <a:pt x="1484631" y="529844"/>
                  <a:pt x="1494791" y="527812"/>
                </a:cubicBezTo>
                <a:lnTo>
                  <a:pt x="1494791" y="387985"/>
                </a:lnTo>
                <a:lnTo>
                  <a:pt x="1360806" y="387985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091"/>
                  <a:pt x="1583818" y="604520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522"/>
                  <a:pt x="1488822" y="622935"/>
                  <a:pt x="1470661" y="624713"/>
                </a:cubicBezTo>
                <a:cubicBezTo>
                  <a:pt x="1452500" y="626491"/>
                  <a:pt x="1434466" y="627379"/>
                  <a:pt x="1416686" y="627379"/>
                </a:cubicBezTo>
                <a:cubicBezTo>
                  <a:pt x="1363092" y="627379"/>
                  <a:pt x="1316229" y="620141"/>
                  <a:pt x="1276224" y="605663"/>
                </a:cubicBezTo>
                <a:cubicBezTo>
                  <a:pt x="1236219" y="591312"/>
                  <a:pt x="1202818" y="570991"/>
                  <a:pt x="1176148" y="544703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5"/>
                  <a:pt x="1096519" y="375031"/>
                  <a:pt x="1096519" y="331343"/>
                </a:cubicBezTo>
                <a:cubicBezTo>
                  <a:pt x="1096519" y="300354"/>
                  <a:pt x="1099948" y="270891"/>
                  <a:pt x="1106933" y="242697"/>
                </a:cubicBezTo>
                <a:cubicBezTo>
                  <a:pt x="1114045" y="214629"/>
                  <a:pt x="1124205" y="188468"/>
                  <a:pt x="1137794" y="164591"/>
                </a:cubicBezTo>
                <a:cubicBezTo>
                  <a:pt x="1151383" y="140589"/>
                  <a:pt x="1167766" y="118998"/>
                  <a:pt x="1187070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8"/>
                  <a:pt x="1335152" y="18541"/>
                </a:cubicBezTo>
                <a:cubicBezTo>
                  <a:pt x="1364743" y="11303"/>
                  <a:pt x="1396493" y="7620"/>
                  <a:pt x="1430402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5203825" y="3937149"/>
            <a:ext cx="183483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Polish Notation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460994" y="5687568"/>
            <a:ext cx="30147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13781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Infix to postfix using Stack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11547"/>
            <a:ext cx="176859" cy="193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DF5327"/>
                </a:solidFill>
                <a:latin typeface="Corbel"/>
                <a:cs typeface="Corbel"/>
              </a:rPr>
              <a:t>1.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37614" y="2076398"/>
            <a:ext cx="530412" cy="2410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Scan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9490" y="2076398"/>
            <a:ext cx="5213479" cy="2410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input string from left to right character by character.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2491631"/>
            <a:ext cx="189181" cy="1935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DF5327"/>
                </a:solidFill>
                <a:latin typeface="Corbel"/>
                <a:cs typeface="Corbel"/>
              </a:rPr>
              <a:t>2.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37614" y="2456482"/>
            <a:ext cx="5359548" cy="2407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If the character is an operand, put it into output stack.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2872631"/>
            <a:ext cx="179628" cy="193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DF5327"/>
                </a:solidFill>
                <a:latin typeface="Corbel"/>
                <a:cs typeface="Corbel"/>
              </a:rPr>
              <a:t>3.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37614" y="2837481"/>
            <a:ext cx="8913396" cy="4434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70" spc="10" dirty="0">
                <a:solidFill>
                  <a:srgbClr val="DF5327"/>
                </a:solidFill>
                <a:latin typeface="Corbel"/>
                <a:cs typeface="Corbel"/>
              </a:rPr>
              <a:t>If the character is an operator and operator's stack is empty, push operator into operators'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stack.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3456323"/>
            <a:ext cx="191428" cy="1935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DF5327"/>
                </a:solidFill>
                <a:latin typeface="Corbel"/>
                <a:cs typeface="Corbel"/>
              </a:rPr>
              <a:t>4.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37614" y="3421173"/>
            <a:ext cx="5867138" cy="2407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If the operator's stack is not empty, there may be following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608697" y="3421173"/>
            <a:ext cx="1273549" cy="2407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possibilities.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509014" y="3683806"/>
            <a:ext cx="158646" cy="1725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1.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479990" y="3650924"/>
            <a:ext cx="472650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push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966214" y="3832761"/>
            <a:ext cx="3079486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this operator into operand's stack.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09014" y="4123199"/>
            <a:ext cx="169080" cy="1722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2.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966214" y="4090317"/>
            <a:ext cx="8616721" cy="7604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435133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of operator's</a:t>
            </a:r>
            <a:endParaRPr sz="17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stack, pop the operators from operand's stack until we find a low precedence operator than the</a:t>
            </a:r>
            <a:endParaRPr sz="17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scanned character. Never pop out ( </a:t>
            </a:r>
            <a:r>
              <a:rPr sz="1700" b="1" spc="10" dirty="0">
                <a:solidFill>
                  <a:srgbClr val="DF5327"/>
                </a:solidFill>
                <a:latin typeface="Corbel"/>
                <a:cs typeface="Corbel"/>
              </a:rPr>
              <a:t>'(' </a:t>
            </a: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) or ( </a:t>
            </a:r>
            <a:r>
              <a:rPr sz="1700" b="1" spc="10" dirty="0">
                <a:solidFill>
                  <a:srgbClr val="DF5327"/>
                </a:solidFill>
                <a:latin typeface="Corbel"/>
                <a:cs typeface="Corbel"/>
              </a:rPr>
              <a:t>')' </a:t>
            </a: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) whatever may be the precedence level of scanned</a:t>
            </a:r>
            <a:endParaRPr sz="17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character.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509014" y="4924823"/>
            <a:ext cx="157053" cy="1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3.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714111" y="4891941"/>
            <a:ext cx="201692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DF5327"/>
                </a:solidFill>
                <a:latin typeface="Corbel"/>
                <a:cs typeface="Corbel"/>
              </a:rPr>
              <a:t>'('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917057" y="4891941"/>
            <a:ext cx="2723713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), push it into operator's stack.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09014" y="5182152"/>
            <a:ext cx="166842" cy="1725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4.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9567418" y="5149271"/>
            <a:ext cx="445562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until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0012426" y="5149271"/>
            <a:ext cx="697599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we find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966214" y="5331234"/>
            <a:ext cx="218836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an opening bracket (</a:t>
            </a:r>
            <a:r>
              <a:rPr sz="1700" b="1" spc="10" dirty="0">
                <a:solidFill>
                  <a:srgbClr val="DF5327"/>
                </a:solidFill>
                <a:latin typeface="Corbel"/>
                <a:cs typeface="Corbel"/>
              </a:rPr>
              <a:t>'(' </a:t>
            </a: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).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509014" y="5621621"/>
            <a:ext cx="161470" cy="1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5.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9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06793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Infix to postfix using stack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148666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A+B*C/(E-F)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07573" y="6346241"/>
            <a:ext cx="16794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451478" y="2114486"/>
            <a:ext cx="2273553" cy="306260"/>
          </a:xfrm>
          <a:custGeom>
            <a:avLst/>
            <a:gdLst/>
            <a:ahLst/>
            <a:cxnLst/>
            <a:rect l="l" t="t" r="r" b="b"/>
            <a:pathLst>
              <a:path w="2273553" h="306260">
                <a:moveTo>
                  <a:pt x="0" y="306261"/>
                </a:moveTo>
                <a:lnTo>
                  <a:pt x="0" y="0"/>
                </a:lnTo>
                <a:lnTo>
                  <a:pt x="2273554" y="0"/>
                </a:lnTo>
                <a:lnTo>
                  <a:pt x="2273554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25033" y="2114486"/>
            <a:ext cx="2273554" cy="306260"/>
          </a:xfrm>
          <a:custGeom>
            <a:avLst/>
            <a:gdLst/>
            <a:ahLst/>
            <a:cxnLst/>
            <a:rect l="l" t="t" r="r" b="b"/>
            <a:pathLst>
              <a:path w="2273554" h="306260">
                <a:moveTo>
                  <a:pt x="0" y="306261"/>
                </a:moveTo>
                <a:lnTo>
                  <a:pt x="0" y="0"/>
                </a:lnTo>
                <a:lnTo>
                  <a:pt x="2273554" y="0"/>
                </a:lnTo>
                <a:lnTo>
                  <a:pt x="2273554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98587" y="2114486"/>
            <a:ext cx="2273554" cy="306260"/>
          </a:xfrm>
          <a:custGeom>
            <a:avLst/>
            <a:gdLst/>
            <a:ahLst/>
            <a:cxnLst/>
            <a:rect l="l" t="t" r="r" b="b"/>
            <a:pathLst>
              <a:path w="2273554" h="306260">
                <a:moveTo>
                  <a:pt x="0" y="306261"/>
                </a:moveTo>
                <a:lnTo>
                  <a:pt x="0" y="0"/>
                </a:lnTo>
                <a:lnTo>
                  <a:pt x="2273554" y="0"/>
                </a:lnTo>
                <a:lnTo>
                  <a:pt x="2273554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18683" y="2101850"/>
            <a:ext cx="12700" cy="4006850"/>
          </a:xfrm>
          <a:custGeom>
            <a:avLst/>
            <a:gdLst/>
            <a:ahLst/>
            <a:cxnLst/>
            <a:rect l="l" t="t" r="r" b="b"/>
            <a:pathLst>
              <a:path w="12700" h="4006850">
                <a:moveTo>
                  <a:pt x="6350" y="6350"/>
                </a:moveTo>
                <a:lnTo>
                  <a:pt x="6350" y="400050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92237" y="2101850"/>
            <a:ext cx="12700" cy="4006850"/>
          </a:xfrm>
          <a:custGeom>
            <a:avLst/>
            <a:gdLst/>
            <a:ahLst/>
            <a:cxnLst/>
            <a:rect l="l" t="t" r="r" b="b"/>
            <a:pathLst>
              <a:path w="12700" h="4006850">
                <a:moveTo>
                  <a:pt x="6350" y="6350"/>
                </a:moveTo>
                <a:lnTo>
                  <a:pt x="6350" y="400050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38778" y="2414524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38778" y="2720721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38778" y="3027045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38778" y="3333242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38778" y="3639566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38778" y="3945763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38778" y="4252087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38778" y="4558284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38778" y="4864608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8778" y="5170805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8778" y="5477129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38778" y="5783389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45128" y="2101850"/>
            <a:ext cx="12700" cy="4006850"/>
          </a:xfrm>
          <a:custGeom>
            <a:avLst/>
            <a:gdLst/>
            <a:ahLst/>
            <a:cxnLst/>
            <a:rect l="l" t="t" r="r" b="b"/>
            <a:pathLst>
              <a:path w="12700" h="4006850">
                <a:moveTo>
                  <a:pt x="6350" y="6350"/>
                </a:moveTo>
                <a:lnTo>
                  <a:pt x="6350" y="400050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65664" y="2101850"/>
            <a:ext cx="12700" cy="4006850"/>
          </a:xfrm>
          <a:custGeom>
            <a:avLst/>
            <a:gdLst/>
            <a:ahLst/>
            <a:cxnLst/>
            <a:rect l="l" t="t" r="r" b="b"/>
            <a:pathLst>
              <a:path w="12700" h="4006850">
                <a:moveTo>
                  <a:pt x="6350" y="6350"/>
                </a:moveTo>
                <a:lnTo>
                  <a:pt x="6350" y="400050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38778" y="2108200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38778" y="6089650"/>
            <a:ext cx="6845935" cy="12700"/>
          </a:xfrm>
          <a:custGeom>
            <a:avLst/>
            <a:gdLst/>
            <a:ahLst/>
            <a:cxnLst/>
            <a:rect l="l" t="t" r="r" b="b"/>
            <a:pathLst>
              <a:path w="6845935" h="12700">
                <a:moveTo>
                  <a:pt x="6350" y="6350"/>
                </a:moveTo>
                <a:lnTo>
                  <a:pt x="6839586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098290" y="2190242"/>
            <a:ext cx="1020698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b="1" spc="10" dirty="0">
                <a:latin typeface="Corbel"/>
                <a:cs typeface="Corbel"/>
              </a:rPr>
              <a:t>Input String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315710" y="2190242"/>
            <a:ext cx="113271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b="1" spc="10" dirty="0">
                <a:latin typeface="Corbel"/>
                <a:cs typeface="Corbel"/>
              </a:rPr>
              <a:t>Output 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511794" y="2190242"/>
            <a:ext cx="1287970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b="1" spc="10" dirty="0">
                <a:latin typeface="Corbel"/>
                <a:cs typeface="Corbel"/>
              </a:rPr>
              <a:t>Operator Stack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529584" y="2496566"/>
            <a:ext cx="1014475" cy="190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803392" y="2496566"/>
            <a:ext cx="159067" cy="190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529584" y="2802889"/>
            <a:ext cx="101447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803392" y="2802889"/>
            <a:ext cx="159067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077200" y="2802889"/>
            <a:ext cx="135826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529584" y="3108987"/>
            <a:ext cx="1014320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803392" y="3108987"/>
            <a:ext cx="270175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077200" y="3108987"/>
            <a:ext cx="136044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529584" y="3415311"/>
            <a:ext cx="1014320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803392" y="3415311"/>
            <a:ext cx="270175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077200" y="3415311"/>
            <a:ext cx="237656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529584" y="3721635"/>
            <a:ext cx="1014320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803392" y="3721635"/>
            <a:ext cx="384090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077200" y="3721635"/>
            <a:ext cx="237656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529584" y="4027959"/>
            <a:ext cx="1014320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803392" y="4027959"/>
            <a:ext cx="486743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077200" y="4027959"/>
            <a:ext cx="187474" cy="1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3529584" y="4334283"/>
            <a:ext cx="1014320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803392" y="4334283"/>
            <a:ext cx="486743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8077200" y="4334283"/>
            <a:ext cx="244803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+/(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3529584" y="4640607"/>
            <a:ext cx="1014320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803392" y="4640607"/>
            <a:ext cx="591876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ABC*E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8077200" y="4640607"/>
            <a:ext cx="244803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+/(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3529584" y="4946931"/>
            <a:ext cx="1014320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5803392" y="4946931"/>
            <a:ext cx="591876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ABC*E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8077200" y="4946931"/>
            <a:ext cx="307439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+/(-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3529584" y="5253255"/>
            <a:ext cx="1014320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03392" y="5253255"/>
            <a:ext cx="688042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ABC*EF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8077200" y="5253255"/>
            <a:ext cx="307439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+/(-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3529584" y="5559630"/>
            <a:ext cx="1014320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803392" y="5559630"/>
            <a:ext cx="751177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ABC*EF-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8077200" y="5559630"/>
            <a:ext cx="187474" cy="19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+/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3529584" y="5868009"/>
            <a:ext cx="101447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A+B*C/(E-F)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803392" y="5868009"/>
            <a:ext cx="89998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ABC*EF-/+</a:t>
            </a:r>
            <a:endParaRPr sz="1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12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83637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Infix to Prefix using stack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820556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 following algorithm must be followed for infix to prefix conversion.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644214"/>
            <a:ext cx="204972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1.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37614" y="2603395"/>
            <a:ext cx="2857806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Reverse the input string.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124274"/>
            <a:ext cx="217893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2.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37614" y="3083455"/>
            <a:ext cx="370005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Convert the reversed string into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39791" y="3083455"/>
            <a:ext cx="84225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postfix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282817" y="3083455"/>
            <a:ext cx="136071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expression.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3604107"/>
            <a:ext cx="207168" cy="22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3.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37614" y="3563288"/>
            <a:ext cx="9135877" cy="5811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Now reverse the resulting infix expression obtained from the previous step. The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resulting expression is prefix expression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798429" y="6346241"/>
            <a:ext cx="17754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12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83638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Infix to Prefix using stack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0621" y="6346241"/>
            <a:ext cx="15956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143000" y="2741676"/>
            <a:ext cx="5245608" cy="2129028"/>
          </a:xfrm>
          <a:custGeom>
            <a:avLst/>
            <a:gdLst/>
            <a:ahLst/>
            <a:cxnLst/>
            <a:rect l="l" t="t" r="r" b="b"/>
            <a:pathLst>
              <a:path w="5245608" h="2129028">
                <a:moveTo>
                  <a:pt x="0" y="2129028"/>
                </a:moveTo>
                <a:lnTo>
                  <a:pt x="0" y="0"/>
                </a:lnTo>
                <a:lnTo>
                  <a:pt x="5245608" y="0"/>
                </a:lnTo>
                <a:lnTo>
                  <a:pt x="5245608" y="2129028"/>
                </a:lnTo>
                <a:lnTo>
                  <a:pt x="0" y="2129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143304" y="2886224"/>
            <a:ext cx="14859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A+B*C/(E-F)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3304" y="3556784"/>
            <a:ext cx="376232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1. Reversed string:  </a:t>
            </a: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(F-E)/C*B+A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43304" y="3892064"/>
            <a:ext cx="44012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2. Postfix of (F-E)/C*B+A:  </a:t>
            </a: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FE-C/B*A+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43304" y="4227598"/>
            <a:ext cx="521291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3. Reversed string of FE-C/B*A+:  </a:t>
            </a: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+A*B/C-EF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387973" y="1779714"/>
            <a:ext cx="1722374" cy="306260"/>
          </a:xfrm>
          <a:custGeom>
            <a:avLst/>
            <a:gdLst/>
            <a:ahLst/>
            <a:cxnLst/>
            <a:rect l="l" t="t" r="r" b="b"/>
            <a:pathLst>
              <a:path w="1722374" h="306260">
                <a:moveTo>
                  <a:pt x="0" y="306261"/>
                </a:moveTo>
                <a:lnTo>
                  <a:pt x="0" y="0"/>
                </a:lnTo>
                <a:lnTo>
                  <a:pt x="1722374" y="0"/>
                </a:lnTo>
                <a:lnTo>
                  <a:pt x="1722374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10219" y="1779714"/>
            <a:ext cx="1722374" cy="306260"/>
          </a:xfrm>
          <a:custGeom>
            <a:avLst/>
            <a:gdLst/>
            <a:ahLst/>
            <a:cxnLst/>
            <a:rect l="l" t="t" r="r" b="b"/>
            <a:pathLst>
              <a:path w="1722374" h="306260">
                <a:moveTo>
                  <a:pt x="0" y="306261"/>
                </a:moveTo>
                <a:lnTo>
                  <a:pt x="0" y="0"/>
                </a:lnTo>
                <a:lnTo>
                  <a:pt x="1722375" y="0"/>
                </a:lnTo>
                <a:lnTo>
                  <a:pt x="1722375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32594" y="1779714"/>
            <a:ext cx="1722374" cy="306260"/>
          </a:xfrm>
          <a:custGeom>
            <a:avLst/>
            <a:gdLst/>
            <a:ahLst/>
            <a:cxnLst/>
            <a:rect l="l" t="t" r="r" b="b"/>
            <a:pathLst>
              <a:path w="1722374" h="306260">
                <a:moveTo>
                  <a:pt x="0" y="306261"/>
                </a:moveTo>
                <a:lnTo>
                  <a:pt x="0" y="0"/>
                </a:lnTo>
                <a:lnTo>
                  <a:pt x="1722374" y="0"/>
                </a:lnTo>
                <a:lnTo>
                  <a:pt x="1722374" y="306261"/>
                </a:lnTo>
                <a:lnTo>
                  <a:pt x="0" y="306261"/>
                </a:lnTo>
                <a:close/>
              </a:path>
            </a:pathLst>
          </a:custGeom>
          <a:solidFill>
            <a:srgbClr val="F2BA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03869" y="1766951"/>
            <a:ext cx="12700" cy="4006901"/>
          </a:xfrm>
          <a:custGeom>
            <a:avLst/>
            <a:gdLst/>
            <a:ahLst/>
            <a:cxnLst/>
            <a:rect l="l" t="t" r="r" b="b"/>
            <a:pathLst>
              <a:path w="12700" h="4006901">
                <a:moveTo>
                  <a:pt x="6350" y="6350"/>
                </a:moveTo>
                <a:lnTo>
                  <a:pt x="6350" y="4000551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826244" y="1766951"/>
            <a:ext cx="12700" cy="4006901"/>
          </a:xfrm>
          <a:custGeom>
            <a:avLst/>
            <a:gdLst/>
            <a:ahLst/>
            <a:cxnLst/>
            <a:rect l="l" t="t" r="r" b="b"/>
            <a:pathLst>
              <a:path w="12700" h="4006901">
                <a:moveTo>
                  <a:pt x="6350" y="6350"/>
                </a:moveTo>
                <a:lnTo>
                  <a:pt x="6350" y="4000551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75273" y="2079625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75273" y="2385822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75273" y="2692146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75273" y="2998470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75273" y="3304667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75273" y="3610991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75273" y="3917188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75273" y="4223512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75273" y="4529709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75273" y="4836033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75273" y="5142230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75273" y="5448554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81623" y="1766951"/>
            <a:ext cx="12700" cy="4006901"/>
          </a:xfrm>
          <a:custGeom>
            <a:avLst/>
            <a:gdLst/>
            <a:ahLst/>
            <a:cxnLst/>
            <a:rect l="l" t="t" r="r" b="b"/>
            <a:pathLst>
              <a:path w="12700" h="4006901">
                <a:moveTo>
                  <a:pt x="6350" y="6350"/>
                </a:moveTo>
                <a:lnTo>
                  <a:pt x="6350" y="4000551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548618" y="1766951"/>
            <a:ext cx="12700" cy="4006901"/>
          </a:xfrm>
          <a:custGeom>
            <a:avLst/>
            <a:gdLst/>
            <a:ahLst/>
            <a:cxnLst/>
            <a:rect l="l" t="t" r="r" b="b"/>
            <a:pathLst>
              <a:path w="12700" h="4006901">
                <a:moveTo>
                  <a:pt x="6350" y="6350"/>
                </a:moveTo>
                <a:lnTo>
                  <a:pt x="6350" y="4000551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75273" y="1773301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75273" y="5754802"/>
            <a:ext cx="5192395" cy="12700"/>
          </a:xfrm>
          <a:custGeom>
            <a:avLst/>
            <a:gdLst/>
            <a:ahLst/>
            <a:cxnLst/>
            <a:rect l="l" t="t" r="r" b="b"/>
            <a:pathLst>
              <a:path w="5192395" h="12700">
                <a:moveTo>
                  <a:pt x="6350" y="6350"/>
                </a:moveTo>
                <a:lnTo>
                  <a:pt x="5186045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759193" y="1855597"/>
            <a:ext cx="1020700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b="1" spc="10" dirty="0">
                <a:latin typeface="Corbel"/>
                <a:cs typeface="Corbel"/>
              </a:rPr>
              <a:t>Input String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347582" y="1855597"/>
            <a:ext cx="1288161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b="1" spc="10" dirty="0">
                <a:latin typeface="Corbel"/>
                <a:cs typeface="Corbel"/>
              </a:rPr>
              <a:t>Operator Stack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148062" y="1855597"/>
            <a:ext cx="113271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b="1" spc="10" dirty="0">
                <a:latin typeface="Corbel"/>
                <a:cs typeface="Corbel"/>
              </a:rPr>
              <a:t>Output 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466332" y="2161921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189087" y="2161921"/>
            <a:ext cx="95250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466332" y="2468245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189087" y="2468245"/>
            <a:ext cx="95250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911461" y="2468245"/>
            <a:ext cx="134112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466332" y="2774569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189087" y="2774569"/>
            <a:ext cx="157924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9911461" y="2774569"/>
            <a:ext cx="134112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466332" y="3080893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9911461" y="3080893"/>
            <a:ext cx="30270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466332" y="3387217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189087" y="3387217"/>
            <a:ext cx="90487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/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9911461" y="3387217"/>
            <a:ext cx="30270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466332" y="3693541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89087" y="3693541"/>
            <a:ext cx="90487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/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9911461" y="3693541"/>
            <a:ext cx="415481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466332" y="3999865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189087" y="3999865"/>
            <a:ext cx="140589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9911461" y="3999865"/>
            <a:ext cx="469582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FE-C/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466332" y="4306189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8189087" y="4306189"/>
            <a:ext cx="140589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9911461" y="4306189"/>
            <a:ext cx="58064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FE-C/B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6466332" y="4612513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8189087" y="4612513"/>
            <a:ext cx="135826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9911461" y="4612513"/>
            <a:ext cx="683134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FE-C/B*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466332" y="4918837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8189087" y="4918837"/>
            <a:ext cx="135826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9911461" y="4918837"/>
            <a:ext cx="803531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FE-C/B*A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6466332" y="5225161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9911461" y="5225161"/>
            <a:ext cx="900686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FE-C/B*A+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6466332" y="5531510"/>
            <a:ext cx="1014033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(F-E)/C*B+A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9911461" y="5531510"/>
            <a:ext cx="901065" cy="190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latin typeface="Corbel"/>
                <a:cs typeface="Corbel"/>
              </a:rPr>
              <a:t>+A*B/C-EF</a:t>
            </a:r>
            <a:endParaRPr sz="1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4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4805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Postfix to Prefix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65678"/>
            <a:ext cx="204972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1.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37614" y="2124859"/>
            <a:ext cx="449155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Scan the given postfix expression from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232525" y="2124859"/>
            <a:ext cx="14251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left to right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57465" y="2124859"/>
            <a:ext cx="268628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character by character.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2644214"/>
            <a:ext cx="217893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2.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37614" y="2603395"/>
            <a:ext cx="598056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If the character is an operand, push it into the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3124274"/>
            <a:ext cx="207304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3.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37614" y="3083455"/>
            <a:ext cx="797798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But if the character is an operator, pop the top two values from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0414" y="3604107"/>
            <a:ext cx="219601" cy="22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4.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37614" y="3563288"/>
            <a:ext cx="5753966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Concatenate this operator with these two values (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38009" y="3563288"/>
            <a:ext cx="1392633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operator+2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773414" y="3548860"/>
            <a:ext cx="246565" cy="185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DF5327"/>
                </a:solidFill>
                <a:latin typeface="Corbel"/>
                <a:cs typeface="Corbel"/>
              </a:rPr>
              <a:t>nd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043162" y="3563288"/>
            <a:ext cx="47016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top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670302" y="3850866"/>
            <a:ext cx="188843" cy="185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DF5327"/>
                </a:solidFill>
                <a:latin typeface="Corbel"/>
                <a:cs typeface="Corbel"/>
              </a:rPr>
              <a:t>st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877566" y="3865521"/>
            <a:ext cx="35240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top value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) to get a new string.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280414" y="4384876"/>
            <a:ext cx="213494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5.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737614" y="4344057"/>
            <a:ext cx="57627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Now push this resulting string back into the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280414" y="4864936"/>
            <a:ext cx="221211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6.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737614" y="4824117"/>
            <a:ext cx="22866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Repeat this process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27043" y="4824117"/>
            <a:ext cx="57423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until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601591" y="4824117"/>
            <a:ext cx="584976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 end of postfix expression. Now the value in the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0796905" y="6346241"/>
            <a:ext cx="17846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15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4805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Postfix to Prefix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314444" y="1790141"/>
            <a:ext cx="2198243" cy="346888"/>
          </a:xfrm>
          <a:custGeom>
            <a:avLst/>
            <a:gdLst/>
            <a:ahLst/>
            <a:cxnLst/>
            <a:rect l="l" t="t" r="r" b="b"/>
            <a:pathLst>
              <a:path w="2198243" h="346888">
                <a:moveTo>
                  <a:pt x="0" y="346888"/>
                </a:moveTo>
                <a:lnTo>
                  <a:pt x="0" y="0"/>
                </a:lnTo>
                <a:lnTo>
                  <a:pt x="2198243" y="0"/>
                </a:lnTo>
                <a:lnTo>
                  <a:pt x="2198243" y="346888"/>
                </a:lnTo>
                <a:lnTo>
                  <a:pt x="0" y="346888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12687" y="1790141"/>
            <a:ext cx="2198243" cy="346888"/>
          </a:xfrm>
          <a:custGeom>
            <a:avLst/>
            <a:gdLst/>
            <a:ahLst/>
            <a:cxnLst/>
            <a:rect l="l" t="t" r="r" b="b"/>
            <a:pathLst>
              <a:path w="2198243" h="346888">
                <a:moveTo>
                  <a:pt x="0" y="346888"/>
                </a:moveTo>
                <a:lnTo>
                  <a:pt x="0" y="0"/>
                </a:lnTo>
                <a:lnTo>
                  <a:pt x="2198243" y="0"/>
                </a:lnTo>
                <a:lnTo>
                  <a:pt x="2198243" y="346888"/>
                </a:lnTo>
                <a:lnTo>
                  <a:pt x="0" y="346888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710803" y="1790141"/>
            <a:ext cx="2198243" cy="346888"/>
          </a:xfrm>
          <a:custGeom>
            <a:avLst/>
            <a:gdLst/>
            <a:ahLst/>
            <a:cxnLst/>
            <a:rect l="l" t="t" r="r" b="b"/>
            <a:pathLst>
              <a:path w="2198243" h="346888">
                <a:moveTo>
                  <a:pt x="0" y="346888"/>
                </a:moveTo>
                <a:lnTo>
                  <a:pt x="0" y="0"/>
                </a:lnTo>
                <a:lnTo>
                  <a:pt x="2198243" y="0"/>
                </a:lnTo>
                <a:lnTo>
                  <a:pt x="2198243" y="346888"/>
                </a:lnTo>
                <a:lnTo>
                  <a:pt x="0" y="346888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06337" y="1777492"/>
            <a:ext cx="12700" cy="4188092"/>
          </a:xfrm>
          <a:custGeom>
            <a:avLst/>
            <a:gdLst/>
            <a:ahLst/>
            <a:cxnLst/>
            <a:rect l="l" t="t" r="r" b="b"/>
            <a:pathLst>
              <a:path w="12700" h="4188092">
                <a:moveTo>
                  <a:pt x="6350" y="6350"/>
                </a:moveTo>
                <a:lnTo>
                  <a:pt x="6350" y="4181742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704453" y="1777492"/>
            <a:ext cx="12700" cy="4188092"/>
          </a:xfrm>
          <a:custGeom>
            <a:avLst/>
            <a:gdLst/>
            <a:ahLst/>
            <a:cxnLst/>
            <a:rect l="l" t="t" r="r" b="b"/>
            <a:pathLst>
              <a:path w="12700" h="4188092">
                <a:moveTo>
                  <a:pt x="6350" y="6350"/>
                </a:moveTo>
                <a:lnTo>
                  <a:pt x="6350" y="4181742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01744" y="2130679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01744" y="2477643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301744" y="2824480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01744" y="3171444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01744" y="3518281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01744" y="3865118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01744" y="4212082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01744" y="4558919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01744" y="4905883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01744" y="5252720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01744" y="5599646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08094" y="1777492"/>
            <a:ext cx="12700" cy="4188092"/>
          </a:xfrm>
          <a:custGeom>
            <a:avLst/>
            <a:gdLst/>
            <a:ahLst/>
            <a:cxnLst/>
            <a:rect l="l" t="t" r="r" b="b"/>
            <a:pathLst>
              <a:path w="12700" h="4188092">
                <a:moveTo>
                  <a:pt x="6350" y="6350"/>
                </a:moveTo>
                <a:lnTo>
                  <a:pt x="6350" y="4181742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902696" y="1777492"/>
            <a:ext cx="12700" cy="4188092"/>
          </a:xfrm>
          <a:custGeom>
            <a:avLst/>
            <a:gdLst/>
            <a:ahLst/>
            <a:cxnLst/>
            <a:rect l="l" t="t" r="r" b="b"/>
            <a:pathLst>
              <a:path w="12700" h="4188092">
                <a:moveTo>
                  <a:pt x="6350" y="6350"/>
                </a:moveTo>
                <a:lnTo>
                  <a:pt x="6350" y="4181742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01744" y="1783842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01744" y="5946534"/>
            <a:ext cx="6620002" cy="12700"/>
          </a:xfrm>
          <a:custGeom>
            <a:avLst/>
            <a:gdLst/>
            <a:ahLst/>
            <a:cxnLst/>
            <a:rect l="l" t="t" r="r" b="b"/>
            <a:pathLst>
              <a:path w="6620002" h="12700">
                <a:moveTo>
                  <a:pt x="6350" y="6350"/>
                </a:moveTo>
                <a:lnTo>
                  <a:pt x="6613652" y="6350"/>
                </a:lnTo>
              </a:path>
            </a:pathLst>
          </a:custGeom>
          <a:ln w="12700">
            <a:solidFill>
              <a:srgbClr val="B649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51655" y="1876326"/>
            <a:ext cx="1158865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latin typeface="Corbel"/>
                <a:cs typeface="Corbel"/>
              </a:rPr>
              <a:t>Input String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50152" y="1876326"/>
            <a:ext cx="175939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latin typeface="Corbel"/>
                <a:cs typeface="Corbel"/>
              </a:rPr>
              <a:t>Postfix Expression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748649" y="1876326"/>
            <a:ext cx="1299530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latin typeface="Corbel"/>
                <a:cs typeface="Corbel"/>
              </a:rPr>
              <a:t>Stack (Prefix)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51655" y="2223163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50152" y="2223163"/>
            <a:ext cx="105886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748649" y="2223163"/>
            <a:ext cx="180701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51655" y="2570000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50152" y="2570000"/>
            <a:ext cx="930853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748649" y="2570000"/>
            <a:ext cx="308253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51655" y="2917218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550152" y="2917218"/>
            <a:ext cx="802838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748649" y="2917218"/>
            <a:ext cx="43545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51655" y="3264055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550152" y="3264055"/>
            <a:ext cx="743401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748649" y="3264055"/>
            <a:ext cx="496008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A/BC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51655" y="3610892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550152" y="3610892"/>
            <a:ext cx="671774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748649" y="3610892"/>
            <a:ext cx="567636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51655" y="3958110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550152" y="3958110"/>
            <a:ext cx="534614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748649" y="3958110"/>
            <a:ext cx="705055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-A/BCA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51655" y="4304947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550152" y="4304947"/>
            <a:ext cx="403550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748649" y="4304947"/>
            <a:ext cx="835981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-A/BCAK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51655" y="4651784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550152" y="4651784"/>
            <a:ext cx="344114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8748649" y="4651784"/>
            <a:ext cx="895493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-A/BC/AK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51655" y="4999002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550152" y="4999002"/>
            <a:ext cx="231338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8748649" y="4999002"/>
            <a:ext cx="1008242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-A/BC/AKL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51655" y="5345839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550152" y="5345839"/>
            <a:ext cx="159710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8748649" y="5345839"/>
            <a:ext cx="1079772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-A/BC-/AKL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51655" y="5692676"/>
            <a:ext cx="1196029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ABC/-AK/L-*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8748649" y="5692676"/>
            <a:ext cx="1195596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rbel"/>
                <a:cs typeface="Corbel"/>
              </a:rPr>
              <a:t>*-A/BC-/AKL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0803001" y="6346241"/>
            <a:ext cx="17282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333500" y="2449987"/>
            <a:ext cx="144763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ABC/-AK/L-*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17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4671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Prefix to Postfix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65678"/>
            <a:ext cx="204972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1.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37614" y="2124859"/>
            <a:ext cx="436577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Scan the given prefix expression from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107557" y="2124859"/>
            <a:ext cx="142597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right to left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532497" y="2124859"/>
            <a:ext cx="268628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character by character.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2644214"/>
            <a:ext cx="217893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2.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37614" y="2603395"/>
            <a:ext cx="598056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If the character is an operand, push it into the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3124274"/>
            <a:ext cx="207304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3.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37614" y="3083455"/>
            <a:ext cx="797798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But if the character is an operator, pop the top two values from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0414" y="3604107"/>
            <a:ext cx="219601" cy="22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4.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37614" y="3563288"/>
            <a:ext cx="5753966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Concatenate this operator with these two values (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38009" y="3563288"/>
            <a:ext cx="1391516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operator+1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773414" y="3548860"/>
            <a:ext cx="188844" cy="185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DF5327"/>
                </a:solidFill>
                <a:latin typeface="Corbel"/>
                <a:cs typeface="Corbel"/>
              </a:rPr>
              <a:t>st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985250" y="3563288"/>
            <a:ext cx="47016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top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670302" y="3850866"/>
            <a:ext cx="246565" cy="185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DF5327"/>
                </a:solidFill>
                <a:latin typeface="Corbel"/>
                <a:cs typeface="Corbel"/>
              </a:rPr>
              <a:t>nd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933954" y="3865521"/>
            <a:ext cx="352444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top value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) to get a new string.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280414" y="4384876"/>
            <a:ext cx="213494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5.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737614" y="4344057"/>
            <a:ext cx="57627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Now push this resulting string back into the stack.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280414" y="4864936"/>
            <a:ext cx="221211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6.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737614" y="4824117"/>
            <a:ext cx="22866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Repeat this process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27043" y="4824117"/>
            <a:ext cx="6389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untill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665599" y="4824117"/>
            <a:ext cx="572481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 end of prefix expression. Now the value in the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0796905" y="6346241"/>
            <a:ext cx="17952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17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4671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Prefix to Postfix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069715" y="1841652"/>
            <a:ext cx="2128266" cy="311378"/>
          </a:xfrm>
          <a:custGeom>
            <a:avLst/>
            <a:gdLst/>
            <a:ahLst/>
            <a:cxnLst/>
            <a:rect l="l" t="t" r="r" b="b"/>
            <a:pathLst>
              <a:path w="2128266" h="311378">
                <a:moveTo>
                  <a:pt x="0" y="311379"/>
                </a:moveTo>
                <a:lnTo>
                  <a:pt x="0" y="0"/>
                </a:lnTo>
                <a:lnTo>
                  <a:pt x="2128266" y="0"/>
                </a:lnTo>
                <a:lnTo>
                  <a:pt x="2128266" y="311379"/>
                </a:lnTo>
                <a:lnTo>
                  <a:pt x="0" y="31137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97981" y="1841652"/>
            <a:ext cx="2128266" cy="311378"/>
          </a:xfrm>
          <a:custGeom>
            <a:avLst/>
            <a:gdLst/>
            <a:ahLst/>
            <a:cxnLst/>
            <a:rect l="l" t="t" r="r" b="b"/>
            <a:pathLst>
              <a:path w="2128266" h="311378">
                <a:moveTo>
                  <a:pt x="0" y="311379"/>
                </a:moveTo>
                <a:lnTo>
                  <a:pt x="0" y="0"/>
                </a:lnTo>
                <a:lnTo>
                  <a:pt x="2128266" y="0"/>
                </a:lnTo>
                <a:lnTo>
                  <a:pt x="2128266" y="311379"/>
                </a:lnTo>
                <a:lnTo>
                  <a:pt x="0" y="31137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26119" y="1841652"/>
            <a:ext cx="2128266" cy="311378"/>
          </a:xfrm>
          <a:custGeom>
            <a:avLst/>
            <a:gdLst/>
            <a:ahLst/>
            <a:cxnLst/>
            <a:rect l="l" t="t" r="r" b="b"/>
            <a:pathLst>
              <a:path w="2128266" h="311378">
                <a:moveTo>
                  <a:pt x="0" y="311379"/>
                </a:moveTo>
                <a:lnTo>
                  <a:pt x="0" y="0"/>
                </a:lnTo>
                <a:lnTo>
                  <a:pt x="2128267" y="0"/>
                </a:lnTo>
                <a:lnTo>
                  <a:pt x="2128267" y="311379"/>
                </a:lnTo>
                <a:lnTo>
                  <a:pt x="0" y="31137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91631" y="1828927"/>
            <a:ext cx="12700" cy="4073334"/>
          </a:xfrm>
          <a:custGeom>
            <a:avLst/>
            <a:gdLst/>
            <a:ahLst/>
            <a:cxnLst/>
            <a:rect l="l" t="t" r="r" b="b"/>
            <a:pathLst>
              <a:path w="12700" h="4073334">
                <a:moveTo>
                  <a:pt x="6350" y="6350"/>
                </a:moveTo>
                <a:lnTo>
                  <a:pt x="6350" y="4066984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19769" y="1828927"/>
            <a:ext cx="12700" cy="4073334"/>
          </a:xfrm>
          <a:custGeom>
            <a:avLst/>
            <a:gdLst/>
            <a:ahLst/>
            <a:cxnLst/>
            <a:rect l="l" t="t" r="r" b="b"/>
            <a:pathLst>
              <a:path w="12700" h="4073334">
                <a:moveTo>
                  <a:pt x="6350" y="6350"/>
                </a:moveTo>
                <a:lnTo>
                  <a:pt x="6350" y="4066984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57015" y="2146681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057015" y="2458085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57015" y="2769489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057015" y="3080893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57015" y="3392170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57015" y="3703574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57015" y="4014978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57015" y="4326382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57015" y="4637659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57015" y="4949063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57015" y="5260467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5571871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63365" y="1828927"/>
            <a:ext cx="12700" cy="4073334"/>
          </a:xfrm>
          <a:custGeom>
            <a:avLst/>
            <a:gdLst/>
            <a:ahLst/>
            <a:cxnLst/>
            <a:rect l="l" t="t" r="r" b="b"/>
            <a:pathLst>
              <a:path w="12700" h="4073334">
                <a:moveTo>
                  <a:pt x="6350" y="6350"/>
                </a:moveTo>
                <a:lnTo>
                  <a:pt x="6350" y="4066984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448036" y="1828927"/>
            <a:ext cx="12700" cy="4073334"/>
          </a:xfrm>
          <a:custGeom>
            <a:avLst/>
            <a:gdLst/>
            <a:ahLst/>
            <a:cxnLst/>
            <a:rect l="l" t="t" r="r" b="b"/>
            <a:pathLst>
              <a:path w="12700" h="4073334">
                <a:moveTo>
                  <a:pt x="6350" y="6350"/>
                </a:moveTo>
                <a:lnTo>
                  <a:pt x="6350" y="4066984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57015" y="1835277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57015" y="5883211"/>
            <a:ext cx="6410071" cy="12700"/>
          </a:xfrm>
          <a:custGeom>
            <a:avLst/>
            <a:gdLst/>
            <a:ahLst/>
            <a:cxnLst/>
            <a:rect l="l" t="t" r="r" b="b"/>
            <a:pathLst>
              <a:path w="6410071" h="12700">
                <a:moveTo>
                  <a:pt x="6350" y="6350"/>
                </a:moveTo>
                <a:lnTo>
                  <a:pt x="6403721" y="6350"/>
                </a:lnTo>
              </a:path>
            </a:pathLst>
          </a:custGeom>
          <a:ln w="12700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104132" y="1915260"/>
            <a:ext cx="1086235" cy="202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Corbel"/>
                <a:cs typeface="Corbel"/>
              </a:rPr>
              <a:t>Input String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232525" y="1915260"/>
            <a:ext cx="1559219" cy="202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Corbel"/>
                <a:cs typeface="Corbel"/>
              </a:rPr>
              <a:t>Prefix Expression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360918" y="1915260"/>
            <a:ext cx="1310751" cy="202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Corbel"/>
                <a:cs typeface="Corbel"/>
              </a:rPr>
              <a:t>Stack (Postfix)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104132" y="2226891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232525" y="2226891"/>
            <a:ext cx="111992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04132" y="2538422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232525" y="2538422"/>
            <a:ext cx="101492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360918" y="2538422"/>
            <a:ext cx="14614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104132" y="2849953"/>
            <a:ext cx="111992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232525" y="2849953"/>
            <a:ext cx="894443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360918" y="2849953"/>
            <a:ext cx="267428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LK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104132" y="3161484"/>
            <a:ext cx="111992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232525" y="3161484"/>
            <a:ext cx="76379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360918" y="3161484"/>
            <a:ext cx="396263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LKA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104132" y="3472634"/>
            <a:ext cx="111992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232525" y="3472634"/>
            <a:ext cx="708491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360918" y="3472634"/>
            <a:ext cx="451395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LAK/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104132" y="3784165"/>
            <a:ext cx="111992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232525" y="3784165"/>
            <a:ext cx="641152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360918" y="3784165"/>
            <a:ext cx="519514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104132" y="4095696"/>
            <a:ext cx="111992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232525" y="4095696"/>
            <a:ext cx="521766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360918" y="4095696"/>
            <a:ext cx="63846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AK/L-C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104132" y="4407227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232525" y="4407227"/>
            <a:ext cx="39969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360918" y="4407227"/>
            <a:ext cx="75711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AK/L-CB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104132" y="4718150"/>
            <a:ext cx="1120195" cy="20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232525" y="4718150"/>
            <a:ext cx="346286" cy="20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8360918" y="4718150"/>
            <a:ext cx="814291" cy="20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AK/L-BC/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104132" y="5029908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6232525" y="5029908"/>
            <a:ext cx="21776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8360918" y="5029908"/>
            <a:ext cx="94310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AK/L-BC/A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104132" y="5341439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232525" y="5341439"/>
            <a:ext cx="14958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8360918" y="5341439"/>
            <a:ext cx="101024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AK/L-ABC/-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104132" y="5652894"/>
            <a:ext cx="111992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*-A/BC-/AKL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8360918" y="5652894"/>
            <a:ext cx="111885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ABC/-AK/L-*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10813669" y="6346241"/>
            <a:ext cx="15575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1234744" y="2321563"/>
            <a:ext cx="144537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*-A/BC-/AKL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97495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Introduction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240915"/>
            <a:ext cx="9341762" cy="6150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2340" spc="10" dirty="0">
                <a:solidFill>
                  <a:srgbClr val="424242"/>
                </a:solidFill>
                <a:latin typeface="Arial"/>
                <a:cs typeface="Arial"/>
              </a:rPr>
              <a:t>Polish notation was invented in 1924 by Jan Lukasiewicz, a Polish</a:t>
            </a:r>
            <a:endParaRPr sz="23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logician and philosopher.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3583813"/>
            <a:ext cx="9240595" cy="9442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2340" spc="10" dirty="0">
                <a:solidFill>
                  <a:srgbClr val="424242"/>
                </a:solidFill>
                <a:latin typeface="Arial"/>
                <a:cs typeface="Arial"/>
              </a:rPr>
              <a:t>The idea is simply to have a parenthesis-free notation that makes</a:t>
            </a:r>
            <a:endParaRPr sz="23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340" spc="10" dirty="0">
                <a:solidFill>
                  <a:srgbClr val="424242"/>
                </a:solidFill>
                <a:latin typeface="Arial"/>
                <a:cs typeface="Arial"/>
              </a:rPr>
              <a:t>each equation shorter and easier to parse in terms of defining the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24242"/>
                </a:solidFill>
                <a:latin typeface="Arial"/>
                <a:cs typeface="Arial"/>
              </a:rPr>
              <a:t>evaluation priority of the operators.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11754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63980" y="2112798"/>
            <a:ext cx="5573927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24242"/>
                </a:solidFill>
                <a:latin typeface="Arial"/>
                <a:cs typeface="Arial"/>
              </a:rPr>
              <a:t>Infix notation with parenthesis: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573778" y="3088815"/>
            <a:ext cx="2852141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24242"/>
                </a:solidFill>
                <a:latin typeface="Arial"/>
                <a:cs typeface="Arial"/>
              </a:rPr>
              <a:t>(3 + 2) * (5 – 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63980" y="4064429"/>
            <a:ext cx="2889454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24242"/>
                </a:solidFill>
                <a:latin typeface="Arial"/>
                <a:cs typeface="Arial"/>
              </a:rPr>
              <a:t>Polish notation: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43526" y="4552109"/>
            <a:ext cx="2315879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FF0000"/>
                </a:solidFill>
                <a:latin typeface="Arial"/>
                <a:cs typeface="Arial"/>
              </a:rPr>
              <a:t>* + 3 2 – 5 1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80733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Precedence and Associativity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1838097"/>
            <a:ext cx="1429754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424242"/>
                </a:solidFill>
                <a:latin typeface="Arial"/>
                <a:cs typeface="Arial"/>
              </a:rPr>
              <a:t>Precedence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143427"/>
            <a:ext cx="943027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24242"/>
                </a:solidFill>
                <a:latin typeface="Arial"/>
                <a:cs typeface="Arial"/>
              </a:rPr>
              <a:t>When an operand is in between two different operators, which operator will take 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2448227"/>
            <a:ext cx="798085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24242"/>
                </a:solidFill>
                <a:latin typeface="Arial"/>
                <a:cs typeface="Arial"/>
              </a:rPr>
              <a:t>operand first, is decided by the precedence of an operator over others.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744" y="3057827"/>
            <a:ext cx="156776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424242"/>
                </a:solidFill>
                <a:latin typeface="Arial"/>
                <a:cs typeface="Arial"/>
              </a:rPr>
              <a:t>Associativity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744" y="3362351"/>
            <a:ext cx="9605168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24242"/>
                </a:solidFill>
                <a:latin typeface="Arial"/>
                <a:cs typeface="Arial"/>
              </a:rPr>
              <a:t>Associativity describes the rule where operators with the same precedence appear 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4744" y="3667808"/>
            <a:ext cx="172556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an expression.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2704" y="4267124"/>
            <a:ext cx="754265" cy="641172"/>
          </a:xfrm>
          <a:custGeom>
            <a:avLst/>
            <a:gdLst/>
            <a:ahLst/>
            <a:cxnLst/>
            <a:rect l="l" t="t" r="r" b="b"/>
            <a:pathLst>
              <a:path w="754265" h="641172">
                <a:moveTo>
                  <a:pt x="0" y="641172"/>
                </a:moveTo>
                <a:lnTo>
                  <a:pt x="0" y="0"/>
                </a:lnTo>
                <a:lnTo>
                  <a:pt x="754265" y="0"/>
                </a:lnTo>
                <a:lnTo>
                  <a:pt x="754265" y="641172"/>
                </a:lnTo>
                <a:lnTo>
                  <a:pt x="0" y="641172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6957" y="4267124"/>
            <a:ext cx="3519043" cy="641172"/>
          </a:xfrm>
          <a:custGeom>
            <a:avLst/>
            <a:gdLst/>
            <a:ahLst/>
            <a:cxnLst/>
            <a:rect l="l" t="t" r="r" b="b"/>
            <a:pathLst>
              <a:path w="3519043" h="641172">
                <a:moveTo>
                  <a:pt x="0" y="641172"/>
                </a:moveTo>
                <a:lnTo>
                  <a:pt x="0" y="0"/>
                </a:lnTo>
                <a:lnTo>
                  <a:pt x="3519043" y="0"/>
                </a:lnTo>
                <a:lnTo>
                  <a:pt x="3519043" y="641172"/>
                </a:lnTo>
                <a:lnTo>
                  <a:pt x="0" y="641172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0" y="4267124"/>
            <a:ext cx="2136648" cy="641172"/>
          </a:xfrm>
          <a:custGeom>
            <a:avLst/>
            <a:gdLst/>
            <a:ahLst/>
            <a:cxnLst/>
            <a:rect l="l" t="t" r="r" b="b"/>
            <a:pathLst>
              <a:path w="2136648" h="641172">
                <a:moveTo>
                  <a:pt x="0" y="641172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641172"/>
                </a:lnTo>
                <a:lnTo>
                  <a:pt x="0" y="641172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2648" y="4267124"/>
            <a:ext cx="2136648" cy="641172"/>
          </a:xfrm>
          <a:custGeom>
            <a:avLst/>
            <a:gdLst/>
            <a:ahLst/>
            <a:cxnLst/>
            <a:rect l="l" t="t" r="r" b="b"/>
            <a:pathLst>
              <a:path w="2136648" h="641172">
                <a:moveTo>
                  <a:pt x="0" y="641172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641172"/>
                </a:lnTo>
                <a:lnTo>
                  <a:pt x="0" y="641172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2704" y="4908258"/>
            <a:ext cx="754265" cy="457111"/>
          </a:xfrm>
          <a:custGeom>
            <a:avLst/>
            <a:gdLst/>
            <a:ahLst/>
            <a:cxnLst/>
            <a:rect l="l" t="t" r="r" b="b"/>
            <a:pathLst>
              <a:path w="754265" h="457111">
                <a:moveTo>
                  <a:pt x="0" y="457111"/>
                </a:moveTo>
                <a:lnTo>
                  <a:pt x="0" y="0"/>
                </a:lnTo>
                <a:lnTo>
                  <a:pt x="754265" y="0"/>
                </a:lnTo>
                <a:lnTo>
                  <a:pt x="754265" y="457111"/>
                </a:lnTo>
                <a:lnTo>
                  <a:pt x="0" y="457111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6957" y="4908258"/>
            <a:ext cx="3519043" cy="457111"/>
          </a:xfrm>
          <a:custGeom>
            <a:avLst/>
            <a:gdLst/>
            <a:ahLst/>
            <a:cxnLst/>
            <a:rect l="l" t="t" r="r" b="b"/>
            <a:pathLst>
              <a:path w="3519043" h="457111">
                <a:moveTo>
                  <a:pt x="0" y="457111"/>
                </a:moveTo>
                <a:lnTo>
                  <a:pt x="0" y="0"/>
                </a:lnTo>
                <a:lnTo>
                  <a:pt x="3519043" y="0"/>
                </a:lnTo>
                <a:lnTo>
                  <a:pt x="3519043" y="457111"/>
                </a:lnTo>
                <a:lnTo>
                  <a:pt x="0" y="457111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0" y="4908258"/>
            <a:ext cx="2136648" cy="457111"/>
          </a:xfrm>
          <a:custGeom>
            <a:avLst/>
            <a:gdLst/>
            <a:ahLst/>
            <a:cxnLst/>
            <a:rect l="l" t="t" r="r" b="b"/>
            <a:pathLst>
              <a:path w="2136648" h="457111">
                <a:moveTo>
                  <a:pt x="0" y="457111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57111"/>
                </a:lnTo>
                <a:lnTo>
                  <a:pt x="0" y="457111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32648" y="4908258"/>
            <a:ext cx="2136648" cy="457111"/>
          </a:xfrm>
          <a:custGeom>
            <a:avLst/>
            <a:gdLst/>
            <a:ahLst/>
            <a:cxnLst/>
            <a:rect l="l" t="t" r="r" b="b"/>
            <a:pathLst>
              <a:path w="2136648" h="457111">
                <a:moveTo>
                  <a:pt x="0" y="457111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57111"/>
                </a:lnTo>
                <a:lnTo>
                  <a:pt x="0" y="457111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2704" y="5365382"/>
            <a:ext cx="754265" cy="426720"/>
          </a:xfrm>
          <a:custGeom>
            <a:avLst/>
            <a:gdLst/>
            <a:ahLst/>
            <a:cxnLst/>
            <a:rect l="l" t="t" r="r" b="b"/>
            <a:pathLst>
              <a:path w="754265" h="426720">
                <a:moveTo>
                  <a:pt x="0" y="426720"/>
                </a:moveTo>
                <a:lnTo>
                  <a:pt x="0" y="0"/>
                </a:lnTo>
                <a:lnTo>
                  <a:pt x="754265" y="0"/>
                </a:lnTo>
                <a:lnTo>
                  <a:pt x="754265" y="42672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6957" y="5365382"/>
            <a:ext cx="3519043" cy="426720"/>
          </a:xfrm>
          <a:custGeom>
            <a:avLst/>
            <a:gdLst/>
            <a:ahLst/>
            <a:cxnLst/>
            <a:rect l="l" t="t" r="r" b="b"/>
            <a:pathLst>
              <a:path w="3519043" h="426720">
                <a:moveTo>
                  <a:pt x="0" y="426720"/>
                </a:moveTo>
                <a:lnTo>
                  <a:pt x="0" y="0"/>
                </a:lnTo>
                <a:lnTo>
                  <a:pt x="3519043" y="0"/>
                </a:lnTo>
                <a:lnTo>
                  <a:pt x="3519043" y="42672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5365382"/>
            <a:ext cx="2136648" cy="426720"/>
          </a:xfrm>
          <a:custGeom>
            <a:avLst/>
            <a:gdLst/>
            <a:ahLst/>
            <a:cxnLst/>
            <a:rect l="l" t="t" r="r" b="b"/>
            <a:pathLst>
              <a:path w="2136648" h="426720">
                <a:moveTo>
                  <a:pt x="0" y="426720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2672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32648" y="5365382"/>
            <a:ext cx="2136648" cy="426720"/>
          </a:xfrm>
          <a:custGeom>
            <a:avLst/>
            <a:gdLst/>
            <a:ahLst/>
            <a:cxnLst/>
            <a:rect l="l" t="t" r="r" b="b"/>
            <a:pathLst>
              <a:path w="2136648" h="426720">
                <a:moveTo>
                  <a:pt x="0" y="426720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2672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2704" y="5792102"/>
            <a:ext cx="754265" cy="488670"/>
          </a:xfrm>
          <a:custGeom>
            <a:avLst/>
            <a:gdLst/>
            <a:ahLst/>
            <a:cxnLst/>
            <a:rect l="l" t="t" r="r" b="b"/>
            <a:pathLst>
              <a:path w="754265" h="488670">
                <a:moveTo>
                  <a:pt x="0" y="488670"/>
                </a:moveTo>
                <a:lnTo>
                  <a:pt x="0" y="0"/>
                </a:lnTo>
                <a:lnTo>
                  <a:pt x="754265" y="0"/>
                </a:lnTo>
                <a:lnTo>
                  <a:pt x="754265" y="488670"/>
                </a:lnTo>
                <a:lnTo>
                  <a:pt x="0" y="48867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6957" y="5792102"/>
            <a:ext cx="3519043" cy="488670"/>
          </a:xfrm>
          <a:custGeom>
            <a:avLst/>
            <a:gdLst/>
            <a:ahLst/>
            <a:cxnLst/>
            <a:rect l="l" t="t" r="r" b="b"/>
            <a:pathLst>
              <a:path w="3519043" h="488670">
                <a:moveTo>
                  <a:pt x="0" y="488670"/>
                </a:moveTo>
                <a:lnTo>
                  <a:pt x="0" y="0"/>
                </a:lnTo>
                <a:lnTo>
                  <a:pt x="3519043" y="0"/>
                </a:lnTo>
                <a:lnTo>
                  <a:pt x="3519043" y="488670"/>
                </a:lnTo>
                <a:lnTo>
                  <a:pt x="0" y="48867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5792102"/>
            <a:ext cx="2136648" cy="488670"/>
          </a:xfrm>
          <a:custGeom>
            <a:avLst/>
            <a:gdLst/>
            <a:ahLst/>
            <a:cxnLst/>
            <a:rect l="l" t="t" r="r" b="b"/>
            <a:pathLst>
              <a:path w="2136648" h="488670">
                <a:moveTo>
                  <a:pt x="0" y="488670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88670"/>
                </a:lnTo>
                <a:lnTo>
                  <a:pt x="0" y="48867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32648" y="5792102"/>
            <a:ext cx="2136648" cy="488670"/>
          </a:xfrm>
          <a:custGeom>
            <a:avLst/>
            <a:gdLst/>
            <a:ahLst/>
            <a:cxnLst/>
            <a:rect l="l" t="t" r="r" b="b"/>
            <a:pathLst>
              <a:path w="2136648" h="488670">
                <a:moveTo>
                  <a:pt x="0" y="488670"/>
                </a:moveTo>
                <a:lnTo>
                  <a:pt x="0" y="0"/>
                </a:lnTo>
                <a:lnTo>
                  <a:pt x="2136648" y="0"/>
                </a:lnTo>
                <a:lnTo>
                  <a:pt x="2136648" y="488670"/>
                </a:lnTo>
                <a:lnTo>
                  <a:pt x="0" y="488670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0607" y="4254373"/>
            <a:ext cx="12700" cy="2039099"/>
          </a:xfrm>
          <a:custGeom>
            <a:avLst/>
            <a:gdLst/>
            <a:ahLst/>
            <a:cxnLst/>
            <a:rect l="l" t="t" r="r" b="b"/>
            <a:pathLst>
              <a:path w="12700" h="2039099">
                <a:moveTo>
                  <a:pt x="6350" y="6350"/>
                </a:moveTo>
                <a:lnTo>
                  <a:pt x="6350" y="2032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89650" y="4254373"/>
            <a:ext cx="12700" cy="2039099"/>
          </a:xfrm>
          <a:custGeom>
            <a:avLst/>
            <a:gdLst/>
            <a:ahLst/>
            <a:cxnLst/>
            <a:rect l="l" t="t" r="r" b="b"/>
            <a:pathLst>
              <a:path w="12700" h="2039099">
                <a:moveTo>
                  <a:pt x="6350" y="6350"/>
                </a:moveTo>
                <a:lnTo>
                  <a:pt x="6350" y="2032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26298" y="4254373"/>
            <a:ext cx="12700" cy="2039099"/>
          </a:xfrm>
          <a:custGeom>
            <a:avLst/>
            <a:gdLst/>
            <a:ahLst/>
            <a:cxnLst/>
            <a:rect l="l" t="t" r="r" b="b"/>
            <a:pathLst>
              <a:path w="12700" h="2039099">
                <a:moveTo>
                  <a:pt x="6350" y="6350"/>
                </a:moveTo>
                <a:lnTo>
                  <a:pt x="6350" y="2032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0004" y="4901946"/>
            <a:ext cx="8571992" cy="12700"/>
          </a:xfrm>
          <a:custGeom>
            <a:avLst/>
            <a:gdLst/>
            <a:ahLst/>
            <a:cxnLst/>
            <a:rect l="l" t="t" r="r" b="b"/>
            <a:pathLst>
              <a:path w="8571992" h="12700">
                <a:moveTo>
                  <a:pt x="6350" y="6350"/>
                </a:moveTo>
                <a:lnTo>
                  <a:pt x="856564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10004" y="5359019"/>
            <a:ext cx="8571992" cy="12700"/>
          </a:xfrm>
          <a:custGeom>
            <a:avLst/>
            <a:gdLst/>
            <a:ahLst/>
            <a:cxnLst/>
            <a:rect l="l" t="t" r="r" b="b"/>
            <a:pathLst>
              <a:path w="8571992" h="12700">
                <a:moveTo>
                  <a:pt x="6350" y="6350"/>
                </a:moveTo>
                <a:lnTo>
                  <a:pt x="856564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10004" y="5785752"/>
            <a:ext cx="8571992" cy="12700"/>
          </a:xfrm>
          <a:custGeom>
            <a:avLst/>
            <a:gdLst/>
            <a:ahLst/>
            <a:cxnLst/>
            <a:rect l="l" t="t" r="r" b="b"/>
            <a:pathLst>
              <a:path w="8571992" h="12700">
                <a:moveTo>
                  <a:pt x="6350" y="6350"/>
                </a:moveTo>
                <a:lnTo>
                  <a:pt x="856564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6354" y="4254373"/>
            <a:ext cx="12700" cy="2039099"/>
          </a:xfrm>
          <a:custGeom>
            <a:avLst/>
            <a:gdLst/>
            <a:ahLst/>
            <a:cxnLst/>
            <a:rect l="l" t="t" r="r" b="b"/>
            <a:pathLst>
              <a:path w="12700" h="2039099">
                <a:moveTo>
                  <a:pt x="6350" y="6350"/>
                </a:moveTo>
                <a:lnTo>
                  <a:pt x="6350" y="2032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62946" y="4254373"/>
            <a:ext cx="12700" cy="2039099"/>
          </a:xfrm>
          <a:custGeom>
            <a:avLst/>
            <a:gdLst/>
            <a:ahLst/>
            <a:cxnLst/>
            <a:rect l="l" t="t" r="r" b="b"/>
            <a:pathLst>
              <a:path w="12700" h="2039099">
                <a:moveTo>
                  <a:pt x="6350" y="6350"/>
                </a:moveTo>
                <a:lnTo>
                  <a:pt x="6350" y="2032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10004" y="4260723"/>
            <a:ext cx="8571992" cy="12700"/>
          </a:xfrm>
          <a:custGeom>
            <a:avLst/>
            <a:gdLst/>
            <a:ahLst/>
            <a:cxnLst/>
            <a:rect l="l" t="t" r="r" b="b"/>
            <a:pathLst>
              <a:path w="8571992" h="12700">
                <a:moveTo>
                  <a:pt x="6350" y="6350"/>
                </a:moveTo>
                <a:lnTo>
                  <a:pt x="856564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10004" y="6274422"/>
            <a:ext cx="8571992" cy="12700"/>
          </a:xfrm>
          <a:custGeom>
            <a:avLst/>
            <a:gdLst/>
            <a:ahLst/>
            <a:cxnLst/>
            <a:rect l="l" t="t" r="r" b="b"/>
            <a:pathLst>
              <a:path w="8571992" h="12700">
                <a:moveTo>
                  <a:pt x="6350" y="6350"/>
                </a:moveTo>
                <a:lnTo>
                  <a:pt x="856564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935734" y="4392142"/>
            <a:ext cx="5743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S.No.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902328" y="4392142"/>
            <a:ext cx="91417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Operator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611112" y="4392142"/>
            <a:ext cx="115237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Precedence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702294" y="4392142"/>
            <a:ext cx="12433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Associativity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49094" y="5033492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653538" y="5033492"/>
            <a:ext cx="165620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Exponentiation ^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173089" y="5033492"/>
            <a:ext cx="78066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Highest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8309737" y="5033492"/>
            <a:ext cx="166055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Right Associative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2141474" y="5490667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2653538" y="5482666"/>
            <a:ext cx="1723872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Multiplication (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4275455" y="5490667"/>
            <a:ext cx="144886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) &amp; Division ( / 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6173089" y="5490667"/>
            <a:ext cx="15325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Second Highest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8309737" y="5490667"/>
            <a:ext cx="15373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Left Associative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2147570" y="5917387"/>
            <a:ext cx="1492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2653538" y="5917387"/>
            <a:ext cx="29939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Addition ( + ) &amp; Subtraction ( − 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6173089" y="5917387"/>
            <a:ext cx="7358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Lowest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8309737" y="5917387"/>
            <a:ext cx="15373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Left Associative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11754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</a:t>
            </a:r>
            <a:endParaRPr sz="4400">
              <a:latin typeface="Corbel"/>
              <a:cs typeface="Corbe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28" y="1970532"/>
            <a:ext cx="5419344" cy="151638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703065" y="3577209"/>
            <a:ext cx="4850028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Moving Operators to the Left for 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Prefix </a:t>
            </a:r>
            <a:r>
              <a:rPr sz="1800" spc="10" dirty="0">
                <a:latin typeface="Arial"/>
                <a:cs typeface="Arial"/>
              </a:rPr>
              <a:t>Notation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32" y="4244340"/>
            <a:ext cx="5035296" cy="145389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569208" y="5760796"/>
            <a:ext cx="510466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Moving Operators to the Right for 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Postfix </a:t>
            </a:r>
            <a:r>
              <a:rPr sz="1800" spc="10" dirty="0">
                <a:latin typeface="Arial"/>
                <a:cs typeface="Arial"/>
              </a:rPr>
              <a:t>Notation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7953" y="2012823"/>
            <a:ext cx="1266202" cy="611124"/>
          </a:xfrm>
          <a:custGeom>
            <a:avLst/>
            <a:gdLst/>
            <a:ahLst/>
            <a:cxnLst/>
            <a:rect l="l" t="t" r="r" b="b"/>
            <a:pathLst>
              <a:path w="1266202" h="611124">
                <a:moveTo>
                  <a:pt x="0" y="611124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11124"/>
                </a:lnTo>
                <a:lnTo>
                  <a:pt x="0" y="611124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4143" y="2012823"/>
            <a:ext cx="1961261" cy="611124"/>
          </a:xfrm>
          <a:custGeom>
            <a:avLst/>
            <a:gdLst/>
            <a:ahLst/>
            <a:cxnLst/>
            <a:rect l="l" t="t" r="r" b="b"/>
            <a:pathLst>
              <a:path w="1961261" h="611124">
                <a:moveTo>
                  <a:pt x="0" y="611124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11124"/>
                </a:lnTo>
                <a:lnTo>
                  <a:pt x="0" y="611124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45404" y="2012823"/>
            <a:ext cx="2054098" cy="611124"/>
          </a:xfrm>
          <a:custGeom>
            <a:avLst/>
            <a:gdLst/>
            <a:ahLst/>
            <a:cxnLst/>
            <a:rect l="l" t="t" r="r" b="b"/>
            <a:pathLst>
              <a:path w="2054098" h="611124">
                <a:moveTo>
                  <a:pt x="0" y="611124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11124"/>
                </a:lnTo>
                <a:lnTo>
                  <a:pt x="0" y="611124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99502" y="2012823"/>
            <a:ext cx="1868551" cy="611124"/>
          </a:xfrm>
          <a:custGeom>
            <a:avLst/>
            <a:gdLst/>
            <a:ahLst/>
            <a:cxnLst/>
            <a:rect l="l" t="t" r="r" b="b"/>
            <a:pathLst>
              <a:path w="1868551" h="611124">
                <a:moveTo>
                  <a:pt x="0" y="611124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11124"/>
                </a:lnTo>
                <a:lnTo>
                  <a:pt x="0" y="611124"/>
                </a:lnTo>
                <a:close/>
              </a:path>
            </a:pathLst>
          </a:custGeom>
          <a:solidFill>
            <a:srgbClr val="FF97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17953" y="2623972"/>
            <a:ext cx="1266202" cy="603605"/>
          </a:xfrm>
          <a:custGeom>
            <a:avLst/>
            <a:gdLst/>
            <a:ahLst/>
            <a:cxnLst/>
            <a:rect l="l" t="t" r="r" b="b"/>
            <a:pathLst>
              <a:path w="1266202" h="603605">
                <a:moveTo>
                  <a:pt x="0" y="603606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84143" y="2623972"/>
            <a:ext cx="1961261" cy="603605"/>
          </a:xfrm>
          <a:custGeom>
            <a:avLst/>
            <a:gdLst/>
            <a:ahLst/>
            <a:cxnLst/>
            <a:rect l="l" t="t" r="r" b="b"/>
            <a:pathLst>
              <a:path w="1961261" h="603605">
                <a:moveTo>
                  <a:pt x="0" y="603606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45404" y="2623972"/>
            <a:ext cx="2054098" cy="603605"/>
          </a:xfrm>
          <a:custGeom>
            <a:avLst/>
            <a:gdLst/>
            <a:ahLst/>
            <a:cxnLst/>
            <a:rect l="l" t="t" r="r" b="b"/>
            <a:pathLst>
              <a:path w="2054098" h="603605">
                <a:moveTo>
                  <a:pt x="0" y="603606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99502" y="2623972"/>
            <a:ext cx="1868551" cy="603605"/>
          </a:xfrm>
          <a:custGeom>
            <a:avLst/>
            <a:gdLst/>
            <a:ahLst/>
            <a:cxnLst/>
            <a:rect l="l" t="t" r="r" b="b"/>
            <a:pathLst>
              <a:path w="1868551" h="603605">
                <a:moveTo>
                  <a:pt x="0" y="603606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17953" y="3227603"/>
            <a:ext cx="1266202" cy="603605"/>
          </a:xfrm>
          <a:custGeom>
            <a:avLst/>
            <a:gdLst/>
            <a:ahLst/>
            <a:cxnLst/>
            <a:rect l="l" t="t" r="r" b="b"/>
            <a:pathLst>
              <a:path w="1266202" h="603605">
                <a:moveTo>
                  <a:pt x="0" y="603606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84143" y="3227603"/>
            <a:ext cx="1961261" cy="603605"/>
          </a:xfrm>
          <a:custGeom>
            <a:avLst/>
            <a:gdLst/>
            <a:ahLst/>
            <a:cxnLst/>
            <a:rect l="l" t="t" r="r" b="b"/>
            <a:pathLst>
              <a:path w="1961261" h="603605">
                <a:moveTo>
                  <a:pt x="0" y="603606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5404" y="3227603"/>
            <a:ext cx="2054098" cy="603605"/>
          </a:xfrm>
          <a:custGeom>
            <a:avLst/>
            <a:gdLst/>
            <a:ahLst/>
            <a:cxnLst/>
            <a:rect l="l" t="t" r="r" b="b"/>
            <a:pathLst>
              <a:path w="2054098" h="603605">
                <a:moveTo>
                  <a:pt x="0" y="603606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99502" y="3227603"/>
            <a:ext cx="1868551" cy="603605"/>
          </a:xfrm>
          <a:custGeom>
            <a:avLst/>
            <a:gdLst/>
            <a:ahLst/>
            <a:cxnLst/>
            <a:rect l="l" t="t" r="r" b="b"/>
            <a:pathLst>
              <a:path w="1868551" h="603605">
                <a:moveTo>
                  <a:pt x="0" y="603606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17953" y="3831107"/>
            <a:ext cx="1266202" cy="603605"/>
          </a:xfrm>
          <a:custGeom>
            <a:avLst/>
            <a:gdLst/>
            <a:ahLst/>
            <a:cxnLst/>
            <a:rect l="l" t="t" r="r" b="b"/>
            <a:pathLst>
              <a:path w="1266202" h="603605">
                <a:moveTo>
                  <a:pt x="0" y="603606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4143" y="3831107"/>
            <a:ext cx="1961261" cy="603605"/>
          </a:xfrm>
          <a:custGeom>
            <a:avLst/>
            <a:gdLst/>
            <a:ahLst/>
            <a:cxnLst/>
            <a:rect l="l" t="t" r="r" b="b"/>
            <a:pathLst>
              <a:path w="1961261" h="603605">
                <a:moveTo>
                  <a:pt x="0" y="603606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45404" y="3831107"/>
            <a:ext cx="2054098" cy="603605"/>
          </a:xfrm>
          <a:custGeom>
            <a:avLst/>
            <a:gdLst/>
            <a:ahLst/>
            <a:cxnLst/>
            <a:rect l="l" t="t" r="r" b="b"/>
            <a:pathLst>
              <a:path w="2054098" h="603605">
                <a:moveTo>
                  <a:pt x="0" y="603606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99502" y="3831107"/>
            <a:ext cx="1868551" cy="603605"/>
          </a:xfrm>
          <a:custGeom>
            <a:avLst/>
            <a:gdLst/>
            <a:ahLst/>
            <a:cxnLst/>
            <a:rect l="l" t="t" r="r" b="b"/>
            <a:pathLst>
              <a:path w="1868551" h="603605">
                <a:moveTo>
                  <a:pt x="0" y="603606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17953" y="4434738"/>
            <a:ext cx="1266202" cy="603605"/>
          </a:xfrm>
          <a:custGeom>
            <a:avLst/>
            <a:gdLst/>
            <a:ahLst/>
            <a:cxnLst/>
            <a:rect l="l" t="t" r="r" b="b"/>
            <a:pathLst>
              <a:path w="1266202" h="603605">
                <a:moveTo>
                  <a:pt x="0" y="603606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4143" y="4434738"/>
            <a:ext cx="1961261" cy="603605"/>
          </a:xfrm>
          <a:custGeom>
            <a:avLst/>
            <a:gdLst/>
            <a:ahLst/>
            <a:cxnLst/>
            <a:rect l="l" t="t" r="r" b="b"/>
            <a:pathLst>
              <a:path w="1961261" h="603605">
                <a:moveTo>
                  <a:pt x="0" y="603606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45404" y="4434738"/>
            <a:ext cx="2054098" cy="603605"/>
          </a:xfrm>
          <a:custGeom>
            <a:avLst/>
            <a:gdLst/>
            <a:ahLst/>
            <a:cxnLst/>
            <a:rect l="l" t="t" r="r" b="b"/>
            <a:pathLst>
              <a:path w="2054098" h="603605">
                <a:moveTo>
                  <a:pt x="0" y="603606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9502" y="4434738"/>
            <a:ext cx="1868551" cy="603605"/>
          </a:xfrm>
          <a:custGeom>
            <a:avLst/>
            <a:gdLst/>
            <a:ahLst/>
            <a:cxnLst/>
            <a:rect l="l" t="t" r="r" b="b"/>
            <a:pathLst>
              <a:path w="1868551" h="603605">
                <a:moveTo>
                  <a:pt x="0" y="603606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7953" y="5038357"/>
            <a:ext cx="1266202" cy="603605"/>
          </a:xfrm>
          <a:custGeom>
            <a:avLst/>
            <a:gdLst/>
            <a:ahLst/>
            <a:cxnLst/>
            <a:rect l="l" t="t" r="r" b="b"/>
            <a:pathLst>
              <a:path w="1266202" h="603605">
                <a:moveTo>
                  <a:pt x="0" y="603605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5"/>
                </a:lnTo>
                <a:lnTo>
                  <a:pt x="0" y="603605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4143" y="5038357"/>
            <a:ext cx="1961261" cy="603605"/>
          </a:xfrm>
          <a:custGeom>
            <a:avLst/>
            <a:gdLst/>
            <a:ahLst/>
            <a:cxnLst/>
            <a:rect l="l" t="t" r="r" b="b"/>
            <a:pathLst>
              <a:path w="1961261" h="603605">
                <a:moveTo>
                  <a:pt x="0" y="603605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5"/>
                </a:lnTo>
                <a:lnTo>
                  <a:pt x="0" y="603605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45404" y="5038357"/>
            <a:ext cx="2054098" cy="603605"/>
          </a:xfrm>
          <a:custGeom>
            <a:avLst/>
            <a:gdLst/>
            <a:ahLst/>
            <a:cxnLst/>
            <a:rect l="l" t="t" r="r" b="b"/>
            <a:pathLst>
              <a:path w="2054098" h="603605">
                <a:moveTo>
                  <a:pt x="0" y="603605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5"/>
                </a:lnTo>
                <a:lnTo>
                  <a:pt x="0" y="603605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99502" y="5038357"/>
            <a:ext cx="1868551" cy="603605"/>
          </a:xfrm>
          <a:custGeom>
            <a:avLst/>
            <a:gdLst/>
            <a:ahLst/>
            <a:cxnLst/>
            <a:rect l="l" t="t" r="r" b="b"/>
            <a:pathLst>
              <a:path w="1868551" h="603605">
                <a:moveTo>
                  <a:pt x="0" y="603605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5"/>
                </a:lnTo>
                <a:lnTo>
                  <a:pt x="0" y="603605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7953" y="5641962"/>
            <a:ext cx="1266202" cy="603606"/>
          </a:xfrm>
          <a:custGeom>
            <a:avLst/>
            <a:gdLst/>
            <a:ahLst/>
            <a:cxnLst/>
            <a:rect l="l" t="t" r="r" b="b"/>
            <a:pathLst>
              <a:path w="1266202" h="603606">
                <a:moveTo>
                  <a:pt x="0" y="603606"/>
                </a:moveTo>
                <a:lnTo>
                  <a:pt x="0" y="0"/>
                </a:lnTo>
                <a:lnTo>
                  <a:pt x="1266202" y="0"/>
                </a:lnTo>
                <a:lnTo>
                  <a:pt x="1266202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84143" y="5641962"/>
            <a:ext cx="1961261" cy="603606"/>
          </a:xfrm>
          <a:custGeom>
            <a:avLst/>
            <a:gdLst/>
            <a:ahLst/>
            <a:cxnLst/>
            <a:rect l="l" t="t" r="r" b="b"/>
            <a:pathLst>
              <a:path w="1961261" h="603606">
                <a:moveTo>
                  <a:pt x="0" y="603606"/>
                </a:moveTo>
                <a:lnTo>
                  <a:pt x="0" y="0"/>
                </a:lnTo>
                <a:lnTo>
                  <a:pt x="1961261" y="0"/>
                </a:lnTo>
                <a:lnTo>
                  <a:pt x="196126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45404" y="5641962"/>
            <a:ext cx="2054098" cy="603606"/>
          </a:xfrm>
          <a:custGeom>
            <a:avLst/>
            <a:gdLst/>
            <a:ahLst/>
            <a:cxnLst/>
            <a:rect l="l" t="t" r="r" b="b"/>
            <a:pathLst>
              <a:path w="2054098" h="603606">
                <a:moveTo>
                  <a:pt x="0" y="603606"/>
                </a:moveTo>
                <a:lnTo>
                  <a:pt x="0" y="0"/>
                </a:lnTo>
                <a:lnTo>
                  <a:pt x="2054098" y="0"/>
                </a:lnTo>
                <a:lnTo>
                  <a:pt x="2054098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99502" y="5641962"/>
            <a:ext cx="1868551" cy="603606"/>
          </a:xfrm>
          <a:custGeom>
            <a:avLst/>
            <a:gdLst/>
            <a:ahLst/>
            <a:cxnLst/>
            <a:rect l="l" t="t" r="r" b="b"/>
            <a:pathLst>
              <a:path w="1868551" h="603606">
                <a:moveTo>
                  <a:pt x="0" y="603606"/>
                </a:moveTo>
                <a:lnTo>
                  <a:pt x="0" y="0"/>
                </a:lnTo>
                <a:lnTo>
                  <a:pt x="1868551" y="0"/>
                </a:lnTo>
                <a:lnTo>
                  <a:pt x="1868551" y="603606"/>
                </a:lnTo>
                <a:lnTo>
                  <a:pt x="0" y="603606"/>
                </a:lnTo>
                <a:close/>
              </a:path>
            </a:pathLst>
          </a:custGeom>
          <a:solidFill>
            <a:srgbClr val="FFF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7793" y="2000123"/>
            <a:ext cx="12700" cy="4258145"/>
          </a:xfrm>
          <a:custGeom>
            <a:avLst/>
            <a:gdLst/>
            <a:ahLst/>
            <a:cxnLst/>
            <a:rect l="l" t="t" r="r" b="b"/>
            <a:pathLst>
              <a:path w="12700" h="4258145">
                <a:moveTo>
                  <a:pt x="6350" y="6350"/>
                </a:moveTo>
                <a:lnTo>
                  <a:pt x="6350" y="42517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9054" y="2000123"/>
            <a:ext cx="12700" cy="4258145"/>
          </a:xfrm>
          <a:custGeom>
            <a:avLst/>
            <a:gdLst/>
            <a:ahLst/>
            <a:cxnLst/>
            <a:rect l="l" t="t" r="r" b="b"/>
            <a:pathLst>
              <a:path w="12700" h="4258145">
                <a:moveTo>
                  <a:pt x="6350" y="6350"/>
                </a:moveTo>
                <a:lnTo>
                  <a:pt x="6350" y="42517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93152" y="2000123"/>
            <a:ext cx="12700" cy="4258145"/>
          </a:xfrm>
          <a:custGeom>
            <a:avLst/>
            <a:gdLst/>
            <a:ahLst/>
            <a:cxnLst/>
            <a:rect l="l" t="t" r="r" b="b"/>
            <a:pathLst>
              <a:path w="12700" h="4258145">
                <a:moveTo>
                  <a:pt x="6350" y="6350"/>
                </a:moveTo>
                <a:lnTo>
                  <a:pt x="6350" y="42517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05253" y="2617597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05253" y="3221228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05253" y="3824859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05253" y="4428363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05253" y="5031994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05253" y="5635612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1603" y="2000123"/>
            <a:ext cx="12700" cy="4258145"/>
          </a:xfrm>
          <a:custGeom>
            <a:avLst/>
            <a:gdLst/>
            <a:ahLst/>
            <a:cxnLst/>
            <a:rect l="l" t="t" r="r" b="b"/>
            <a:pathLst>
              <a:path w="12700" h="4258145">
                <a:moveTo>
                  <a:pt x="6350" y="6350"/>
                </a:moveTo>
                <a:lnTo>
                  <a:pt x="6350" y="42517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61703" y="2000123"/>
            <a:ext cx="12700" cy="4258145"/>
          </a:xfrm>
          <a:custGeom>
            <a:avLst/>
            <a:gdLst/>
            <a:ahLst/>
            <a:cxnLst/>
            <a:rect l="l" t="t" r="r" b="b"/>
            <a:pathLst>
              <a:path w="12700" h="4258145">
                <a:moveTo>
                  <a:pt x="6350" y="6350"/>
                </a:moveTo>
                <a:lnTo>
                  <a:pt x="6350" y="42517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05253" y="2006473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05253" y="6239218"/>
            <a:ext cx="7175500" cy="12700"/>
          </a:xfrm>
          <a:custGeom>
            <a:avLst/>
            <a:gdLst/>
            <a:ahLst/>
            <a:cxnLst/>
            <a:rect l="l" t="t" r="r" b="b"/>
            <a:pathLst>
              <a:path w="7175500" h="12700">
                <a:moveTo>
                  <a:pt x="6350" y="6350"/>
                </a:moveTo>
                <a:lnTo>
                  <a:pt x="71691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2786126" y="2137257"/>
            <a:ext cx="57393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S.No.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015740" y="2137257"/>
            <a:ext cx="134393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Infix Notation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951855" y="2137257"/>
            <a:ext cx="148841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Prefix Notation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866634" y="2137257"/>
            <a:ext cx="158145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Postfix Notation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999486" y="2748635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42460" y="2748635"/>
            <a:ext cx="4896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+ 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451727" y="2748635"/>
            <a:ext cx="4896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+ a 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412480" y="2748635"/>
            <a:ext cx="4903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+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991866" y="3352139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24528" y="3344138"/>
            <a:ext cx="884148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(a + b)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004816" y="3352139"/>
            <a:ext cx="1458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9327" y="3344138"/>
            <a:ext cx="260833" cy="22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56299" y="3352139"/>
            <a:ext cx="6368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+ a b 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261350" y="3344138"/>
            <a:ext cx="898119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+ c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999486" y="3956024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221480" y="3948023"/>
            <a:ext cx="419328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536948" y="3956024"/>
            <a:ext cx="6149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(b + c)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299327" y="3948023"/>
            <a:ext cx="260833" cy="22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456299" y="3956024"/>
            <a:ext cx="636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+ b 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261350" y="3948023"/>
            <a:ext cx="898119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c +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991866" y="4559782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175759" y="4559782"/>
            <a:ext cx="102252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/ b + c / 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185027" y="4559782"/>
            <a:ext cx="10222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+ / a b / c 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45780" y="4559782"/>
            <a:ext cx="10232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/ c d / +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996438" y="5163667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3992880" y="5155667"/>
            <a:ext cx="884148" cy="236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(a + b)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773168" y="5163667"/>
            <a:ext cx="60990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(c + d)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133211" y="5155667"/>
            <a:ext cx="260832" cy="22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290183" y="5163667"/>
            <a:ext cx="9681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+ a b + c 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8095488" y="5155667"/>
            <a:ext cx="1228572" cy="236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+ c d +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990342" y="5767121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011168" y="5759120"/>
            <a:ext cx="951204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((a + b)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8512" y="5767121"/>
            <a:ext cx="50530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c) - 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6154547" y="5759120"/>
            <a:ext cx="382752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-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433439" y="5767121"/>
            <a:ext cx="80512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+ a b c 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8115300" y="5759120"/>
            <a:ext cx="897865" cy="236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 b + c </a:t>
            </a:r>
            <a:r>
              <a:rPr sz="1800" spc="1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909304" y="5767121"/>
            <a:ext cx="28948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 -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234744" y="724081"/>
            <a:ext cx="9632613" cy="1162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Converting Infix to Prefix(Polish notation)</a:t>
            </a:r>
            <a:endParaRPr sz="44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and Postfix (Reverse Polish notation)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" y="2695956"/>
            <a:ext cx="10329672" cy="261518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387094" y="847525"/>
            <a:ext cx="8504278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Converting Infix to Prefix and Postfix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11754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1996418"/>
            <a:ext cx="6524973" cy="2855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Solving equation according to their precedence: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539387"/>
            <a:ext cx="284469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2 3  +  5  *  2 2 - 12  /  6   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19447"/>
            <a:ext cx="282406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(Resolving exponentials 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499280"/>
            <a:ext cx="199625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B22600"/>
                </a:solidFill>
                <a:latin typeface="Corbel"/>
                <a:cs typeface="Corbel"/>
              </a:rPr>
              <a:t>8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36446" y="3499280"/>
            <a:ext cx="1988794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+  5  *  </a:t>
            </a:r>
            <a:r>
              <a:rPr sz="2200" spc="10" dirty="0">
                <a:solidFill>
                  <a:srgbClr val="B22600"/>
                </a:solidFill>
                <a:latin typeface="Corbel"/>
                <a:cs typeface="Corbel"/>
              </a:rPr>
              <a:t>4 </a:t>
            </a:r>
            <a:r>
              <a:rPr sz="2200" spc="10" dirty="0">
                <a:latin typeface="Corbel"/>
                <a:cs typeface="Corbel"/>
              </a:rPr>
              <a:t>- 12  /  6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3978297"/>
            <a:ext cx="317518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(Division and Multiplication)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4458357"/>
            <a:ext cx="130471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8  +  </a:t>
            </a:r>
            <a:r>
              <a:rPr sz="2200" spc="10" dirty="0">
                <a:solidFill>
                  <a:srgbClr val="B22600"/>
                </a:solidFill>
                <a:latin typeface="Corbel"/>
                <a:cs typeface="Corbel"/>
              </a:rPr>
              <a:t>20 </a:t>
            </a:r>
            <a:r>
              <a:rPr sz="2200" spc="10" dirty="0">
                <a:latin typeface="Corbel"/>
                <a:cs typeface="Corbel"/>
              </a:rPr>
              <a:t>- </a:t>
            </a:r>
            <a:r>
              <a:rPr sz="2200" spc="10" dirty="0">
                <a:solidFill>
                  <a:srgbClr val="B22600"/>
                </a:solidFill>
                <a:latin typeface="Corbel"/>
                <a:cs typeface="Corbel"/>
              </a:rPr>
              <a:t>2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4938417"/>
            <a:ext cx="296517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(Addition and subtraction)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0414" y="5417283"/>
            <a:ext cx="34208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B22600"/>
                </a:solidFill>
                <a:latin typeface="Corbel"/>
                <a:cs typeface="Corbel"/>
              </a:rPr>
              <a:t>26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03068" y="2489454"/>
            <a:ext cx="86868" cy="294513"/>
          </a:xfrm>
          <a:custGeom>
            <a:avLst/>
            <a:gdLst/>
            <a:ahLst/>
            <a:cxnLst/>
            <a:rect l="l" t="t" r="r" b="b"/>
            <a:pathLst>
              <a:path w="86868" h="294513">
                <a:moveTo>
                  <a:pt x="55372" y="294513"/>
                </a:moveTo>
                <a:lnTo>
                  <a:pt x="58039" y="72517"/>
                </a:lnTo>
                <a:lnTo>
                  <a:pt x="29083" y="72263"/>
                </a:lnTo>
                <a:lnTo>
                  <a:pt x="26416" y="294132"/>
                </a:lnTo>
                <a:close/>
                <a:moveTo>
                  <a:pt x="86868" y="87376"/>
                </a:moveTo>
                <a:lnTo>
                  <a:pt x="4445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18336" y="2497074"/>
            <a:ext cx="86868" cy="294513"/>
          </a:xfrm>
          <a:custGeom>
            <a:avLst/>
            <a:gdLst/>
            <a:ahLst/>
            <a:cxnLst/>
            <a:rect l="l" t="t" r="r" b="b"/>
            <a:pathLst>
              <a:path w="86868" h="294513">
                <a:moveTo>
                  <a:pt x="55372" y="294513"/>
                </a:moveTo>
                <a:lnTo>
                  <a:pt x="58039" y="72517"/>
                </a:lnTo>
                <a:lnTo>
                  <a:pt x="29083" y="72263"/>
                </a:lnTo>
                <a:lnTo>
                  <a:pt x="26416" y="294132"/>
                </a:lnTo>
                <a:close/>
                <a:moveTo>
                  <a:pt x="86868" y="87376"/>
                </a:moveTo>
                <a:lnTo>
                  <a:pt x="4445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9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11865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Evaluate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61434" y="2133247"/>
            <a:ext cx="3564094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505046"/>
                </a:solidFill>
                <a:latin typeface="Corbel"/>
                <a:cs typeface="Corbel"/>
              </a:rPr>
              <a:t>5 , 6, 2, +, *, 12, 4, /, -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</Words>
  <Application>Microsoft Office PowerPoint</Application>
  <PresentationFormat>Widescreen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2023-02-16T04:41:39Z</dcterms:created>
  <dcterms:modified xsi:type="dcterms:W3CDTF">2023-02-16T04:42:24Z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