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One and Two Dimensional Arrays</a:t>
            </a:r>
          </a:p>
          <a:p>
            <a:r>
              <a:rPr lang="en-US"/>
              <a:t>Lab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"/>
            <a:ext cx="4094541" cy="10681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1D Array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55" y="1825625"/>
            <a:ext cx="967803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085" y="1863090"/>
            <a:ext cx="8590280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simplest form of the multidimensional array is the 2-dimensional array. A 2-dimensional array is a list of one-dimensional arrays.</a:t>
            </a:r>
          </a:p>
          <a:p>
            <a:r>
              <a:rPr lang="en-US"/>
              <a:t>A 2-dimensional array can be thought of as a table, which has x number of rows and y number of columns. Following is a 2-dimensional array, which contains 3 rows and 4 columns.</a:t>
            </a:r>
          </a:p>
          <a:p>
            <a:r>
              <a:rPr lang="en-US"/>
              <a:t>Thus, every element in the array a is identified by an element name of the form a[ i , j ], where a is the name of the array, and i and j are the subscripts that uniquely identify each element in array 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Multidimensional arrays may be initialized by specifying bracketed values for each row. The Following array is with 3 rows and each row has 4 columns.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int [,] a = new int [3,4] {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 {0, 1, 2, 3} ,   /*  initializers for row indexed by 0 */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 {4, 5, 6, 7} ,   /*  initializers for row indexed by 1 */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 {8, 9, 10, 11}   /*  initializers for row indexed by 2 */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Two-Dimensional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element in 2-dimensional array is accessed by using the subscripts. That is, row index and column index of the array. For example,</a:t>
            </a:r>
          </a:p>
          <a:p>
            <a:r>
              <a:rPr lang="en-US">
                <a:solidFill>
                  <a:srgbClr val="00B0F0"/>
                </a:solidFill>
              </a:rPr>
              <a:t>int val = a[2,3];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05" y="1392555"/>
            <a:ext cx="11154410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10" y="1553845"/>
            <a:ext cx="861822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1A16-B3E5-4E7E-B174-810345CA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328F-FDDF-4D65-BB6F-6448FF87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2971800" algn="ctr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1D ARRAYS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Q. Create an array of length 10 of integers. Values ranging from 1 to 50.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Find all pair of elements whose sum is 25.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Find the number of elements of A which are even, and the number of elements of A which are odd.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Write a procedure which finds the average of the value of 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EDE8-E55C-44EC-9391-3E01A939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0"/>
            <a:ext cx="10972800" cy="49530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2D ARRAYS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Write a program which input 2 matrix of user defined rows and columns and perform following    operation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a. Display/Print as a Matrix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Addition of Matrix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c. Subtraction of Matrix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d. matrix multiplication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e. Determinant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f. Inverse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array stores a fixed-size sequential collection of elements of the same type.</a:t>
            </a:r>
          </a:p>
          <a:p>
            <a:r>
              <a:rPr lang="en-US"/>
              <a:t> An array is used to store a collection of data, but it is often more useful to think of an array as a collection of variables of the same type stored at contiguous memory locations.</a:t>
            </a:r>
          </a:p>
          <a:p>
            <a:r>
              <a:rPr lang="en-US"/>
              <a:t>Instead of declaring individual variables, such as number0, number1, ..., and number99, you declare one array variable such as numbers and use numbers[0], numbers[1], and ..., numbers[99] to represent individual variables.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lstStyle/>
          <a:p>
            <a:r>
              <a:rPr lang="en-US">
                <a:sym typeface="+mn-ea"/>
              </a:rPr>
              <a:t>A specific element in an array is accessed by an index.</a:t>
            </a:r>
            <a:endParaRPr lang="en-US"/>
          </a:p>
          <a:p>
            <a:r>
              <a:rPr lang="en-US"/>
              <a:t>All arrays consist of contiguous memory locations. The lowest address corresponds to the first element and the highest address to the last element.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5895" y="4331970"/>
            <a:ext cx="5607685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To declare an array in C#, you can use the following syntax </a:t>
            </a:r>
          </a:p>
          <a:p>
            <a:r>
              <a:rPr lang="en-US">
                <a:solidFill>
                  <a:srgbClr val="00B0F0"/>
                </a:solidFill>
              </a:rPr>
              <a:t>datatype[] arrayName;</a:t>
            </a:r>
          </a:p>
          <a:p>
            <a:pPr marL="0" indent="0">
              <a:buNone/>
            </a:pPr>
            <a:r>
              <a:rPr lang="en-US"/>
              <a:t>where,</a:t>
            </a:r>
          </a:p>
          <a:p>
            <a:r>
              <a:rPr lang="en-US"/>
              <a:t>datatype is used to specify the type of elements in the array.</a:t>
            </a:r>
          </a:p>
          <a:p>
            <a:r>
              <a:rPr lang="en-US"/>
              <a:t>[ ] specifies the rank of the array. The rank specifies the size of the array.</a:t>
            </a:r>
          </a:p>
          <a:p>
            <a:r>
              <a:rPr lang="en-US"/>
              <a:t>arrayName specifies the name of the array.</a:t>
            </a:r>
          </a:p>
          <a:p>
            <a:r>
              <a:rPr lang="en-US"/>
              <a:t>For example,</a:t>
            </a:r>
          </a:p>
          <a:p>
            <a:r>
              <a:rPr lang="en-US">
                <a:solidFill>
                  <a:srgbClr val="00B0F0"/>
                </a:solidFill>
              </a:rPr>
              <a:t>double[] balance;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an array does not initialize the array in the memory. When the array variable is initialized, you can assign values to the array.</a:t>
            </a:r>
          </a:p>
          <a:p>
            <a:r>
              <a:rPr lang="en-US"/>
              <a:t>Array is a reference type, so you need to use the new keyword to create an instance of the array. For example,</a:t>
            </a:r>
          </a:p>
          <a:p>
            <a:r>
              <a:rPr lang="en-US">
                <a:solidFill>
                  <a:srgbClr val="00B0F0"/>
                </a:solidFill>
              </a:rPr>
              <a:t>double[] balance = new double[10];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/>
              <a:t>You can assign values to individual array elements, by using the index number, like −</a:t>
            </a:r>
          </a:p>
          <a:p>
            <a:r>
              <a:rPr lang="en-US">
                <a:solidFill>
                  <a:srgbClr val="00B0F0"/>
                </a:solidFill>
              </a:rPr>
              <a:t>double[] balance = new double[10];</a:t>
            </a:r>
          </a:p>
          <a:p>
            <a:r>
              <a:rPr lang="en-US">
                <a:solidFill>
                  <a:srgbClr val="00B0F0"/>
                </a:solidFill>
              </a:rPr>
              <a:t>balance[0] = 4500.0;</a:t>
            </a:r>
          </a:p>
          <a:p>
            <a:r>
              <a:rPr lang="en-US"/>
              <a:t>You can assign values to the array at the time of declaration, as shown</a:t>
            </a:r>
          </a:p>
          <a:p>
            <a:r>
              <a:rPr lang="en-US">
                <a:solidFill>
                  <a:srgbClr val="00B0F0"/>
                </a:solidFill>
              </a:rPr>
              <a:t>double[] balance = { 2340.0, 4523.69, 3421.0};</a:t>
            </a:r>
          </a:p>
          <a:p>
            <a:r>
              <a:rPr lang="en-US"/>
              <a:t>You can also create and initialize an array, as</a:t>
            </a:r>
          </a:p>
          <a:p>
            <a:r>
              <a:rPr lang="en-US">
                <a:solidFill>
                  <a:srgbClr val="00B0F0"/>
                </a:solidFill>
              </a:rPr>
              <a:t>int [] marks = new int[5]  { 99,  98, 92, 97, 95};</a:t>
            </a:r>
          </a:p>
          <a:p>
            <a:r>
              <a:rPr lang="en-US"/>
              <a:t>You may also omit the size of the array, as shown </a:t>
            </a:r>
          </a:p>
          <a:p>
            <a:r>
              <a:rPr lang="en-US">
                <a:solidFill>
                  <a:srgbClr val="00B0F0"/>
                </a:solidFill>
              </a:rPr>
              <a:t>int [] marks = new int[]  { 99,  98, 92, 97, 95};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59110" cy="4351655"/>
          </a:xfrm>
        </p:spPr>
        <p:txBody>
          <a:bodyPr/>
          <a:lstStyle/>
          <a:p>
            <a:r>
              <a:rPr lang="en-US"/>
              <a:t>The following example, demonstrates the above-mentioned concepts declaration, assignment, and accessing arrays 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4310" y="2660650"/>
            <a:ext cx="907034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When the above code is compiled and executed, it produces the following result </a:t>
            </a:r>
          </a:p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6740" y="2216150"/>
            <a:ext cx="580326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114415" cy="4953000"/>
          </a:xfrm>
        </p:spPr>
        <p:txBody>
          <a:bodyPr/>
          <a:lstStyle/>
          <a:p>
            <a:r>
              <a:rPr lang="en-US"/>
              <a:t>The one dimensional array or single dimensional array in C# is the simplest type of array that contains only one row for storing data. It has single set of square bracket (“[]”). </a:t>
            </a:r>
          </a:p>
          <a:p>
            <a:r>
              <a:rPr lang="en-US"/>
              <a:t>To declare single dimensional array in C#</a:t>
            </a:r>
          </a:p>
          <a:p>
            <a:r>
              <a:rPr lang="en-US"/>
              <a:t>string[] Books = new string[5];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8765" y="2264410"/>
            <a:ext cx="5085715" cy="3682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865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Blue Waves</vt:lpstr>
      <vt:lpstr>Data Structures And Algorithm</vt:lpstr>
      <vt:lpstr>ARRAY</vt:lpstr>
      <vt:lpstr>ARRAYS</vt:lpstr>
      <vt:lpstr>Declaring Arrays</vt:lpstr>
      <vt:lpstr>Initializing an Array</vt:lpstr>
      <vt:lpstr>Assigning Values to an Array</vt:lpstr>
      <vt:lpstr>EXAMPLE</vt:lpstr>
      <vt:lpstr>OUTPUT</vt:lpstr>
      <vt:lpstr>1D Array</vt:lpstr>
      <vt:lpstr>Example 1D Array</vt:lpstr>
      <vt:lpstr>OUTPUT:</vt:lpstr>
      <vt:lpstr>2D Arrays</vt:lpstr>
      <vt:lpstr>Initializing Two-Dimensional Arrays</vt:lpstr>
      <vt:lpstr>Accessing Two-Dimensional Array Elements</vt:lpstr>
      <vt:lpstr>2D Array Example</vt:lpstr>
      <vt:lpstr>OUTPUT:</vt:lpstr>
      <vt:lpstr>Lab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/>
  <cp:lastModifiedBy>Ayesha Khan</cp:lastModifiedBy>
  <cp:revision>4</cp:revision>
  <dcterms:created xsi:type="dcterms:W3CDTF">2019-09-10T11:51:00Z</dcterms:created>
  <dcterms:modified xsi:type="dcterms:W3CDTF">2021-10-14T06:31:43Z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