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5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uild complete binary tree from the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1" y="1997763"/>
            <a:ext cx="8081663" cy="448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38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180567" y="3019889"/>
            <a:ext cx="39566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>
                <a:latin typeface="urw-din"/>
              </a:rPr>
              <a:t>Transform it into a max heap image widget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i="1" dirty="0">
                <a:latin typeface="urw-din"/>
              </a:rPr>
              <a:t>Now, as seen, </a:t>
            </a:r>
            <a:r>
              <a:rPr lang="en-US" b="1" i="1" dirty="0">
                <a:latin typeface="urw-din"/>
              </a:rPr>
              <a:t>4 </a:t>
            </a:r>
            <a:r>
              <a:rPr lang="en-US" i="1" dirty="0">
                <a:latin typeface="urw-din"/>
              </a:rPr>
              <a:t>as a parent is smaller than the child </a:t>
            </a:r>
            <a:r>
              <a:rPr lang="en-US" b="1" i="1" dirty="0">
                <a:latin typeface="urw-din"/>
              </a:rPr>
              <a:t>5</a:t>
            </a:r>
            <a:r>
              <a:rPr lang="en-US" i="1" dirty="0">
                <a:latin typeface="urw-din"/>
              </a:rPr>
              <a:t>, thus swap both of these again and the resulted heap and array should be like this: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Make the tree a max he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2" y="1905000"/>
            <a:ext cx="7613228" cy="422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93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Remove 10 and perform heapif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67" y="372344"/>
            <a:ext cx="5477474" cy="633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52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Remove 5 and perform heapif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317" y="372467"/>
            <a:ext cx="7224190" cy="642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0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Remove 4 and perform heapif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883" y="2062401"/>
            <a:ext cx="7066091" cy="430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24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The sorted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591" y="2628989"/>
            <a:ext cx="62865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00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760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</TotalTime>
  <Words>19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urw-din</vt:lpstr>
      <vt:lpstr>Wingdings 3</vt:lpstr>
      <vt:lpstr>Wisp</vt:lpstr>
      <vt:lpstr>Heap Sort</vt:lpstr>
      <vt:lpstr>Heap Sort</vt:lpstr>
      <vt:lpstr>Heap Sort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Sort</dc:title>
  <dc:creator>User</dc:creator>
  <cp:lastModifiedBy>User</cp:lastModifiedBy>
  <cp:revision>3</cp:revision>
  <dcterms:created xsi:type="dcterms:W3CDTF">2023-01-01T19:18:27Z</dcterms:created>
  <dcterms:modified xsi:type="dcterms:W3CDTF">2023-01-01T20:06:49Z</dcterms:modified>
</cp:coreProperties>
</file>