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15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94" r:id="rId9"/>
    <p:sldId id="295" r:id="rId10"/>
    <p:sldId id="296" r:id="rId11"/>
    <p:sldId id="297" r:id="rId12"/>
    <p:sldId id="29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91036-EF0A-4599-8915-2231134AF3C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7183-0697-4494-9460-E0CCC6D8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7183-0697-4494-9460-E0CCC6D80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E78-A804-486B-9736-60E39A9E8481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23A1-E821-4658-9FBD-816816CA25C6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C8B1-3408-498E-9CA2-256CAC24C843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46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6956-9355-422E-9712-5DF0DCDA5EDA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708-1C60-4F78-AEE7-65289B0F67AF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71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032E-EB0D-4762-B6D8-FC8AFE8FE159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38A0-57D2-4BF2-BCB4-FFB5CA15B3BC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39C7-8FA0-4B83-9493-95BA2F81931E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6CAC-403F-4748-8E58-D5EEFE60DBFE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44C-199E-4470-A6CB-A71BE828272F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2A61-183C-4D64-93B7-36756F1816F5}" type="datetime1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09-9C2D-4D1E-92C7-B2F39CB08674}" type="datetime1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6554-D2AB-42C9-BAF9-F6B8D02C72B4}" type="datetime1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790A-5CAD-48C5-8B7C-F014143A29E6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AD5D-82BB-4795-9D7E-7BF7D3F746CA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470A-CCDC-455A-9FB8-F477D1EA7080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047866" y="2412717"/>
            <a:ext cx="8144134" cy="1477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Lab 5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STACK</a:t>
            </a:r>
            <a:endParaRPr lang="en-US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047866" y="5191369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CSC-221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Structure and Algorithms</a:t>
            </a:r>
          </a:p>
          <a:p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METHODS IMPLEMENTATION: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62C61-8FC5-4123-B86E-6A8ED785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81" y="2245828"/>
            <a:ext cx="6961009" cy="32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0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METHODS IMPLEMENTATION: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D1653-D696-45CE-91E8-CBC07330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72" y="2036693"/>
            <a:ext cx="4051332" cy="38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2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711" y="1525187"/>
            <a:ext cx="10694505" cy="4708703"/>
          </a:xfrm>
        </p:spPr>
        <p:txBody>
          <a:bodyPr>
            <a:normAutofit fontScale="92500" lnSpcReduction="20000"/>
          </a:bodyPr>
          <a:lstStyle/>
          <a:p>
            <a:pPr marL="742950" lvl="0" indent="-7429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build your own stack class. The minimum your stack class should include is using your enrollment no 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Push(Object)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Pop()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Peek()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Display()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Count() method</a:t>
            </a:r>
          </a:p>
        </p:txBody>
      </p:sp>
    </p:spTree>
    <p:extLst>
      <p:ext uri="{BB962C8B-B14F-4D97-AF65-F5344CB8AC3E}">
        <p14:creationId xmlns:p14="http://schemas.microsoft.com/office/powerpoint/2010/main" val="348628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208" y="240808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6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stack is an Abstract Data Type (ADT), commonly used in most programming languages</a:t>
            </a:r>
          </a:p>
          <a:p>
            <a:r>
              <a:rPr lang="en-US" dirty="0">
                <a:solidFill>
                  <a:schemeClr val="tx1"/>
                </a:solidFill>
              </a:rPr>
              <a:t>Stack ADT allows all data operations at one end only. At any given time, we can only access the top element of a stack.</a:t>
            </a:r>
          </a:p>
          <a:p>
            <a:r>
              <a:rPr lang="en-US" dirty="0">
                <a:solidFill>
                  <a:schemeClr val="tx1"/>
                </a:solidFill>
              </a:rPr>
              <a:t>This feature makes it LIFO data structure. LIFO stands for Last-in-first-out. Here, the element which is placed (inserted or added) last, is accessed first. </a:t>
            </a:r>
          </a:p>
          <a:p>
            <a:r>
              <a:rPr lang="en-US" dirty="0">
                <a:solidFill>
                  <a:schemeClr val="tx1"/>
                </a:solidFill>
              </a:rPr>
              <a:t>In stack terminology, insertion operation is called PUSH operation and removal operation is called POP operation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</p:spTree>
    <p:extLst>
      <p:ext uri="{BB962C8B-B14F-4D97-AF65-F5344CB8AC3E}">
        <p14:creationId xmlns:p14="http://schemas.microsoft.com/office/powerpoint/2010/main" val="339940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261136"/>
            <a:ext cx="7984490" cy="35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stack can be implemented by means of Array, Structure, Pointer, and Linked List. </a:t>
            </a:r>
          </a:p>
          <a:p>
            <a:r>
              <a:rPr lang="en-US" dirty="0">
                <a:solidFill>
                  <a:schemeClr val="tx1"/>
                </a:solidFill>
              </a:rPr>
              <a:t>Stack can either be a fixed size one or it may have a sense of dynamic resizing. </a:t>
            </a:r>
          </a:p>
          <a:p>
            <a:r>
              <a:rPr lang="en-US" dirty="0">
                <a:solidFill>
                  <a:schemeClr val="tx1"/>
                </a:solidFill>
              </a:rPr>
              <a:t>Here, we are going to implement stack using arrays, which makes it a fixed size stack implementation.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</p:spTree>
    <p:extLst>
      <p:ext uri="{BB962C8B-B14F-4D97-AF65-F5344CB8AC3E}">
        <p14:creationId xmlns:p14="http://schemas.microsoft.com/office/powerpoint/2010/main" val="216497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Operations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 use a stack efficiently, we need to check the status of stack as well. For the same purpose, the following functionality is added to stacks −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peek() − get the top data element of the stack, without removing it.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isFull</a:t>
            </a:r>
            <a:r>
              <a:rPr lang="en-US" dirty="0">
                <a:solidFill>
                  <a:schemeClr val="tx1"/>
                </a:solidFill>
              </a:rPr>
              <a:t>() − check if stack is full.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 − check if stack is empty.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</p:spTree>
    <p:extLst>
      <p:ext uri="{BB962C8B-B14F-4D97-AF65-F5344CB8AC3E}">
        <p14:creationId xmlns:p14="http://schemas.microsoft.com/office/powerpoint/2010/main" val="16846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Operations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114" y="155911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operations may involve initializing the stack, using it and then de-initializing it. Apart from these basic stuffs, a stack is used for the following two primary operations −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push() − Pushing (storing) an element on the stack.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 − Removing (accessing) an element from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</p:spTree>
    <p:extLst>
      <p:ext uri="{BB962C8B-B14F-4D97-AF65-F5344CB8AC3E}">
        <p14:creationId xmlns:p14="http://schemas.microsoft.com/office/powerpoint/2010/main" val="278971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METHODS IMPLEMENTATION: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5D76B6-D685-41EB-94B4-6C517BC2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73" y="1951019"/>
            <a:ext cx="3892827" cy="4184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D485A-7A6B-4C66-B863-138FBF341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73" y="1905000"/>
            <a:ext cx="5378334" cy="387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0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METHODS IMPLEMENTATION: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500B5-264D-41FD-B135-E8E8DA9C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1" y="1905000"/>
            <a:ext cx="5237576" cy="387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650B9-B13A-486F-8732-7A1A4C984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06" y="2091782"/>
            <a:ext cx="6675794" cy="27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METHODS IMPLEMENTATION: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ADC45-4FE3-4146-8228-622870F3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08" y="1905000"/>
            <a:ext cx="571936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35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1722</TotalTime>
  <Words>464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Stacks</vt:lpstr>
      <vt:lpstr>Stack Representation</vt:lpstr>
      <vt:lpstr>Implementation of Stack</vt:lpstr>
      <vt:lpstr>Basic Operations Of Stack</vt:lpstr>
      <vt:lpstr>Basic Operations of Stack</vt:lpstr>
      <vt:lpstr>BASIC METHODS IMPLEMENTATION:</vt:lpstr>
      <vt:lpstr>BASIC METHODS IMPLEMENTATION:</vt:lpstr>
      <vt:lpstr>BASIC METHODS IMPLEMENTATION:</vt:lpstr>
      <vt:lpstr>BASIC METHODS IMPLEMENTATION:</vt:lpstr>
      <vt:lpstr>BASIC METHODS IMPLEMENTATION:</vt:lpstr>
      <vt:lpstr>Lab Tasks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</dc:creator>
  <cp:lastModifiedBy>02-131212-009</cp:lastModifiedBy>
  <cp:revision>90</cp:revision>
  <dcterms:created xsi:type="dcterms:W3CDTF">2018-02-01T04:19:04Z</dcterms:created>
  <dcterms:modified xsi:type="dcterms:W3CDTF">2023-02-16T05:49:02Z</dcterms:modified>
</cp:coreProperties>
</file>