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53D4-A6C2-483E-BAB3-90E3E97EC59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5041-A0E7-4793-97B4-5DC9A06A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F5EA-35CC-4A1B-9492-308B1FDEE1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Lab 9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BUCKET, RADIX SORT &amp; BINARY TREES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CSC-221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Structure and Algorithms</a:t>
            </a: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5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866" y="2184687"/>
            <a:ext cx="6079115" cy="2761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2309379"/>
            <a:ext cx="525087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16" y="2178122"/>
            <a:ext cx="4891337" cy="3245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97" y="3260580"/>
            <a:ext cx="6684747" cy="16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In pre-order traversal, each node is processed before (pre) either of its sub-trees. This is the simplest traversal to understand. However, even though each node is processed before the sub-trees, it still requires that some information must be maintained while moving down the tree. Let us consider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Pre-order traversal is defined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Visit the root (Step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left sub-tree in Pre-order (Step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right sub-tree in Pre-order (Step 3)</a:t>
            </a:r>
          </a:p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With this definition, let us try to traverse the above tree –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2978D-BDD5-41F3-BB39-03705002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3" y="2037522"/>
            <a:ext cx="4708938" cy="3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03636-4D53-462C-8BFB-23606AC8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4" y="1260475"/>
            <a:ext cx="7147751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722"/>
            <a:ext cx="10515600" cy="1325563"/>
          </a:xfrm>
        </p:spPr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C6697-7406-482A-BE9F-A30FC5F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29" y="805276"/>
            <a:ext cx="7738049" cy="56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4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727E-CF38-4EF0-9722-1A593AF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3B4BB-8F62-41AC-B4D4-B4AF84BA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71" y="2173115"/>
            <a:ext cx="10172858" cy="2703685"/>
          </a:xfrm>
        </p:spPr>
      </p:pic>
    </p:spTree>
    <p:extLst>
      <p:ext uri="{BB962C8B-B14F-4D97-AF65-F5344CB8AC3E}">
        <p14:creationId xmlns:p14="http://schemas.microsoft.com/office/powerpoint/2010/main" val="158011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F3A-03E6-4059-9F81-838FE901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F6CC-5F45-4544-BF39-E667DA3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In Post-Order traversal, the root is visited after both sub-trees are completed. Post-order traversal is defined as follows:-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left sub-tree in post-order. (Step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right sub-tree in post-order. (Step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Visit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11B-0AB4-4464-A1B2-7967007F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07D87-4BBB-4234-ADA1-82FF9B2F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893" y="358756"/>
            <a:ext cx="6715246" cy="6134119"/>
          </a:xfrm>
        </p:spPr>
      </p:pic>
    </p:spTree>
    <p:extLst>
      <p:ext uri="{BB962C8B-B14F-4D97-AF65-F5344CB8AC3E}">
        <p14:creationId xmlns:p14="http://schemas.microsoft.com/office/powerpoint/2010/main" val="147219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BB53-1E20-4157-AA2E-F43C33D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6A22-8750-48FB-8A47-875A2015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EBDFE-4F31-4536-BEDC-148A4121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3" y="490463"/>
            <a:ext cx="7734275" cy="55164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F5D58-E25C-4686-91C4-491F75453D69}"/>
              </a:ext>
            </a:extLst>
          </p:cNvPr>
          <p:cNvSpPr txBox="1">
            <a:spLocks/>
          </p:cNvSpPr>
          <p:nvPr/>
        </p:nvSpPr>
        <p:spPr>
          <a:xfrm>
            <a:off x="838200" y="18160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CC3F4-3671-4FA1-9D9C-E18588CF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3" y="480864"/>
            <a:ext cx="7734275" cy="55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Bucket sort, or bin sort, is a sorting algorithm that works by distributing the elements of an array into a number of buckets. Each bucket is then sorted individually, either using a different sorting algorithm, or by recursively applying the bucket sorting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0048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1.Implement bucket sort using linked list.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static tree and perform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preorder and post order traversal. Also search a required node in the tree.</a:t>
            </a:r>
          </a:p>
        </p:txBody>
      </p:sp>
    </p:spTree>
    <p:extLst>
      <p:ext uri="{BB962C8B-B14F-4D97-AF65-F5344CB8AC3E}">
        <p14:creationId xmlns:p14="http://schemas.microsoft.com/office/powerpoint/2010/main" val="169923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bucketSort(arr[], n)</a:t>
            </a:r>
          </a:p>
          <a:p>
            <a:r>
              <a:rPr lang="en-US"/>
              <a:t>1) Create n empty buckets (Or lists).</a:t>
            </a:r>
          </a:p>
          <a:p>
            <a:r>
              <a:rPr lang="en-US"/>
              <a:t>2) Do following for every array element arr[i].</a:t>
            </a:r>
          </a:p>
          <a:p>
            <a:r>
              <a:rPr lang="en-US"/>
              <a:t>.......a) Insert arr[i] into bucket[n*array[i]]</a:t>
            </a:r>
          </a:p>
          <a:p>
            <a:r>
              <a:rPr lang="en-US"/>
              <a:t>3) Sort individual buckets using insertion sort.</a:t>
            </a:r>
          </a:p>
          <a:p>
            <a:r>
              <a:rPr lang="en-US"/>
              <a:t>4) Concatenate all sorted buckets.</a:t>
            </a:r>
          </a:p>
        </p:txBody>
      </p:sp>
    </p:spTree>
    <p:extLst>
      <p:ext uri="{BB962C8B-B14F-4D97-AF65-F5344CB8AC3E}">
        <p14:creationId xmlns:p14="http://schemas.microsoft.com/office/powerpoint/2010/main" val="6327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Radix Sort is to do digit by digit sort starting from least significant digit to most significant digit. Radix sort uses counting sort as a subroutine to sort.</a:t>
            </a:r>
          </a:p>
          <a:p>
            <a:r>
              <a:rPr lang="en-US" dirty="0"/>
              <a:t>Algorithm </a:t>
            </a:r>
          </a:p>
          <a:p>
            <a:r>
              <a:rPr lang="en-US" dirty="0"/>
              <a:t>https://www.geeksforgeeks.org/radix-sort/</a:t>
            </a:r>
          </a:p>
        </p:txBody>
      </p:sp>
    </p:spTree>
    <p:extLst>
      <p:ext uri="{BB962C8B-B14F-4D97-AF65-F5344CB8AC3E}">
        <p14:creationId xmlns:p14="http://schemas.microsoft.com/office/powerpoint/2010/main" val="141184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special type of tree in which every node or vertex has either no child node or one child node or two child nodes. A binary tree is an important class of a tree data structure in which a node can have at most two children.</a:t>
            </a:r>
          </a:p>
          <a:p>
            <a:r>
              <a:rPr lang="en-US" dirty="0"/>
              <a:t>Child node in a binary tree on the left is termed as 'left child node' and node in the right is termed as the 'right child node.'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figure mentioned below, the root node 8 has two children 3 and 10; then this two child node again acts as a parent node for 1 and 6 for left parent node 3 and 14 for right parent node 10. Similarly, 6 and 14 has a child node.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64" y="3580327"/>
            <a:ext cx="4838700" cy="29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represent binary trees. These are:</a:t>
            </a:r>
          </a:p>
          <a:p>
            <a:r>
              <a:rPr lang="en-US" dirty="0"/>
              <a:t>Using arrays</a:t>
            </a:r>
          </a:p>
          <a:p>
            <a:r>
              <a:rPr lang="en-US" dirty="0"/>
              <a:t>Using Linked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Binary Tree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Root index=p;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left_child</a:t>
            </a:r>
            <a:r>
              <a:rPr lang="en-US" dirty="0"/>
              <a:t>=(2*p)+1;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right_child</a:t>
            </a:r>
            <a:r>
              <a:rPr lang="en-US" dirty="0"/>
              <a:t>=(2*p)+2;</a:t>
            </a:r>
          </a:p>
        </p:txBody>
      </p:sp>
    </p:spTree>
    <p:extLst>
      <p:ext uri="{BB962C8B-B14F-4D97-AF65-F5344CB8AC3E}">
        <p14:creationId xmlns:p14="http://schemas.microsoft.com/office/powerpoint/2010/main" val="29054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684" y="2755287"/>
            <a:ext cx="3870244" cy="221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9219"/>
            <a:ext cx="4615927" cy="2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591</Words>
  <Application>Microsoft Office PowerPoint</Application>
  <PresentationFormat>Widescreen</PresentationFormat>
  <Paragraphs>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Bucket Sort</vt:lpstr>
      <vt:lpstr>Bucket Algorithm</vt:lpstr>
      <vt:lpstr>Radix Sort</vt:lpstr>
      <vt:lpstr>Binary trees</vt:lpstr>
      <vt:lpstr>Binary trees</vt:lpstr>
      <vt:lpstr>Implementation of binary trees</vt:lpstr>
      <vt:lpstr>Static Binary Tree Using Arrays</vt:lpstr>
      <vt:lpstr>Array Implementation Class</vt:lpstr>
      <vt:lpstr>Array Implementation Class</vt:lpstr>
      <vt:lpstr>Main method and output</vt:lpstr>
      <vt:lpstr>Pre order traversal</vt:lpstr>
      <vt:lpstr>Pre order traversal</vt:lpstr>
      <vt:lpstr>Pre order traversal</vt:lpstr>
      <vt:lpstr>Pre order traversal</vt:lpstr>
      <vt:lpstr>PowerPoint Presentation</vt:lpstr>
      <vt:lpstr>Post order</vt:lpstr>
      <vt:lpstr>PowerPoint Presentation</vt:lpstr>
      <vt:lpstr>PowerPoint Presentation</vt:lpstr>
      <vt:lpstr>Lab Tasks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BUKC</dc:creator>
  <cp:lastModifiedBy>02-131212-009</cp:lastModifiedBy>
  <cp:revision>6</cp:revision>
  <dcterms:created xsi:type="dcterms:W3CDTF">2021-12-30T04:08:55Z</dcterms:created>
  <dcterms:modified xsi:type="dcterms:W3CDTF">2023-02-16T05:49:37Z</dcterms:modified>
</cp:coreProperties>
</file>