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B3CAB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794"/>
            <a:ext cx="4493914" cy="1073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49423" y="4953000"/>
              <a:ext cx="9942830" cy="487680"/>
            </a:xfrm>
            <a:custGeom>
              <a:avLst/>
              <a:gdLst/>
              <a:ahLst/>
              <a:cxnLst/>
              <a:rect l="l" t="t" r="r" b="b"/>
              <a:pathLst>
                <a:path w="9942830" h="487679">
                  <a:moveTo>
                    <a:pt x="9942576" y="0"/>
                  </a:moveTo>
                  <a:lnTo>
                    <a:pt x="0" y="289687"/>
                  </a:lnTo>
                  <a:lnTo>
                    <a:pt x="9942576" y="487680"/>
                  </a:lnTo>
                  <a:lnTo>
                    <a:pt x="9942576" y="0"/>
                  </a:lnTo>
                  <a:close/>
                </a:path>
              </a:pathLst>
            </a:custGeom>
            <a:solidFill>
              <a:srgbClr val="B3CAB5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50" y="5237988"/>
              <a:ext cx="12044045" cy="788035"/>
            </a:xfrm>
            <a:custGeom>
              <a:avLst/>
              <a:gdLst/>
              <a:ahLst/>
              <a:cxnLst/>
              <a:rect l="l" t="t" r="r" b="b"/>
              <a:pathLst>
                <a:path w="12044045" h="788035">
                  <a:moveTo>
                    <a:pt x="12043549" y="0"/>
                  </a:moveTo>
                  <a:lnTo>
                    <a:pt x="0" y="0"/>
                  </a:lnTo>
                  <a:lnTo>
                    <a:pt x="12043549" y="787908"/>
                  </a:lnTo>
                  <a:lnTo>
                    <a:pt x="12043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370"/>
              <a:ext cx="12191999" cy="8022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7012" y="2851382"/>
            <a:ext cx="7604767" cy="632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274320"/>
            <a:ext cx="9314688" cy="5609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776" y="294131"/>
            <a:ext cx="8577072" cy="57317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7420" y="406908"/>
            <a:ext cx="8871204" cy="55382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492" y="164592"/>
            <a:ext cx="9332976" cy="58110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0927" y="263652"/>
            <a:ext cx="8692896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89" y="384027"/>
            <a:ext cx="8548027" cy="52148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23" y="399288"/>
            <a:ext cx="9133332" cy="5554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05457"/>
            <a:ext cx="10680700" cy="3329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 some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letters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translates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</a:p>
          <a:p>
            <a:pPr marL="2686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numbers.</a:t>
            </a:r>
          </a:p>
          <a:p>
            <a:pPr marL="268605" marR="483234" indent="-25654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</a:t>
            </a:r>
            <a:r>
              <a:rPr sz="2000" spc="-5" dirty="0">
                <a:latin typeface="Times New Roman"/>
                <a:cs typeface="Times New Roman"/>
              </a:rPr>
              <a:t> symbols called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digits and these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values depending on the position they occupy in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determined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71A276"/>
              </a:buClr>
              <a:buSzPct val="675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71A276"/>
              </a:buClr>
              <a:buSzPct val="675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</a:p>
          <a:p>
            <a:pPr marL="268605" marR="5080" indent="-256540">
              <a:lnSpc>
                <a:spcPct val="100000"/>
              </a:lnSpc>
              <a:spcBef>
                <a:spcPts val="405"/>
              </a:spcBef>
              <a:buClr>
                <a:srgbClr val="71A276"/>
              </a:buClr>
              <a:buSzPct val="675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 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(where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digits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573023"/>
            <a:ext cx="3922776" cy="534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3" y="312420"/>
            <a:ext cx="9535668" cy="5626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795" y="615695"/>
            <a:ext cx="8418576" cy="5332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632459"/>
            <a:ext cx="8651748" cy="5315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4311" y="315468"/>
            <a:ext cx="9122664" cy="55382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83" y="409955"/>
            <a:ext cx="9314688" cy="5433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179831"/>
            <a:ext cx="9765792" cy="5978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39" y="408431"/>
            <a:ext cx="9331452" cy="5539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101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CSC-110  number base conversions</dc:title>
  <dc:creator>Reema Khan</dc:creator>
  <cp:lastModifiedBy>02-131212-009</cp:lastModifiedBy>
  <cp:revision>1</cp:revision>
  <dcterms:created xsi:type="dcterms:W3CDTF">2023-02-14T06:56:03Z</dcterms:created>
  <dcterms:modified xsi:type="dcterms:W3CDTF">2023-02-14T09:52:21Z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2023-02-14T00:00:00Z</vt:filetime>
  </property>
</Properties>
</file>