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60" r:id="rId4"/>
    <p:sldId id="258" r:id="rId5"/>
    <p:sldId id="259" r:id="rId6"/>
    <p:sldId id="263" r:id="rId7"/>
    <p:sldId id="273" r:id="rId8"/>
    <p:sldId id="274" r:id="rId9"/>
    <p:sldId id="276" r:id="rId10"/>
    <p:sldId id="275" r:id="rId11"/>
    <p:sldId id="277" r:id="rId12"/>
    <p:sldId id="278" r:id="rId13"/>
    <p:sldId id="280" r:id="rId14"/>
    <p:sldId id="281" r:id="rId15"/>
    <p:sldId id="282" r:id="rId16"/>
    <p:sldId id="283" r:id="rId17"/>
    <p:sldId id="279" r:id="rId18"/>
    <p:sldId id="284" r:id="rId19"/>
    <p:sldId id="265"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4CF258E-E65A-42EB-91C0-E10737083A38}"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FE850C7-059F-4598-AE9C-ECB2794DDE86}">
      <dgm:prSet/>
      <dgm:spPr/>
      <dgm:t>
        <a:bodyPr/>
        <a:lstStyle/>
        <a:p>
          <a:r>
            <a:rPr lang="en-US"/>
            <a:t>A preferred method for reporting fires and other emergencies;</a:t>
          </a:r>
        </a:p>
      </dgm:t>
    </dgm:pt>
    <dgm:pt modelId="{83E1966A-A9A6-4AFE-B9C3-DAC929A28DF5}" type="parTrans" cxnId="{11C43F4A-D2D5-4A58-A718-F87A6B7B3648}">
      <dgm:prSet/>
      <dgm:spPr/>
      <dgm:t>
        <a:bodyPr/>
        <a:lstStyle/>
        <a:p>
          <a:endParaRPr lang="en-US"/>
        </a:p>
      </dgm:t>
    </dgm:pt>
    <dgm:pt modelId="{F565B007-ADDE-4476-BEBB-7F84297A1126}" type="sibTrans" cxnId="{11C43F4A-D2D5-4A58-A718-F87A6B7B3648}">
      <dgm:prSet/>
      <dgm:spPr/>
      <dgm:t>
        <a:bodyPr/>
        <a:lstStyle/>
        <a:p>
          <a:endParaRPr lang="en-US"/>
        </a:p>
      </dgm:t>
    </dgm:pt>
    <dgm:pt modelId="{057E601D-9186-41A3-9C4D-9F0CA945CAF2}">
      <dgm:prSet/>
      <dgm:spPr/>
      <dgm:t>
        <a:bodyPr/>
        <a:lstStyle/>
        <a:p>
          <a:r>
            <a:rPr lang="en-US"/>
            <a:t>An evacuation policy and procedure;</a:t>
          </a:r>
        </a:p>
      </dgm:t>
    </dgm:pt>
    <dgm:pt modelId="{24EEE9E8-A0D5-41EE-A228-B0E317E65648}" type="parTrans" cxnId="{0CF8D95F-C625-49A0-8F50-888A1CBCE053}">
      <dgm:prSet/>
      <dgm:spPr/>
      <dgm:t>
        <a:bodyPr/>
        <a:lstStyle/>
        <a:p>
          <a:endParaRPr lang="en-US"/>
        </a:p>
      </dgm:t>
    </dgm:pt>
    <dgm:pt modelId="{68DA97E3-2549-4094-B381-2C67B8C04B1D}" type="sibTrans" cxnId="{0CF8D95F-C625-49A0-8F50-888A1CBCE053}">
      <dgm:prSet/>
      <dgm:spPr/>
      <dgm:t>
        <a:bodyPr/>
        <a:lstStyle/>
        <a:p>
          <a:endParaRPr lang="en-US"/>
        </a:p>
      </dgm:t>
    </dgm:pt>
    <dgm:pt modelId="{D6120D8A-8E9C-4CE2-B9A4-AD59AA2ABC70}">
      <dgm:prSet/>
      <dgm:spPr/>
      <dgm:t>
        <a:bodyPr/>
        <a:lstStyle/>
        <a:p>
          <a:r>
            <a:rPr lang="en-US"/>
            <a:t>Emergency escape procedures and route assignments, such as floor plans, workplace maps, and safe or refuge areas;</a:t>
          </a:r>
        </a:p>
      </dgm:t>
    </dgm:pt>
    <dgm:pt modelId="{11CCB6F2-9DF4-4D1E-B187-5F0E359E18CB}" type="parTrans" cxnId="{5D201BBF-E3A2-4DC9-9D62-E31A4A403645}">
      <dgm:prSet/>
      <dgm:spPr/>
      <dgm:t>
        <a:bodyPr/>
        <a:lstStyle/>
        <a:p>
          <a:endParaRPr lang="en-US"/>
        </a:p>
      </dgm:t>
    </dgm:pt>
    <dgm:pt modelId="{A85679A8-886D-4635-874C-284F3D375E46}" type="sibTrans" cxnId="{5D201BBF-E3A2-4DC9-9D62-E31A4A403645}">
      <dgm:prSet/>
      <dgm:spPr/>
      <dgm:t>
        <a:bodyPr/>
        <a:lstStyle/>
        <a:p>
          <a:endParaRPr lang="en-US"/>
        </a:p>
      </dgm:t>
    </dgm:pt>
    <dgm:pt modelId="{BA95ADE9-290B-4A1C-BB7B-01F346B6B64D}">
      <dgm:prSet/>
      <dgm:spPr/>
      <dgm:t>
        <a:bodyPr/>
        <a:lstStyle/>
        <a:p>
          <a:r>
            <a:rPr lang="en-US"/>
            <a:t>Names, titles, departments, and telephone numbers of individuals both within and outside your company to contact for additional information or explanation of duties and responsibilities under the emergency plan;</a:t>
          </a:r>
        </a:p>
      </dgm:t>
    </dgm:pt>
    <dgm:pt modelId="{01F5A6A0-7BD3-4F65-9F38-1367D1D0C98D}" type="parTrans" cxnId="{0B5897B7-69AB-4EA0-B61D-EA0155197FB5}">
      <dgm:prSet/>
      <dgm:spPr/>
      <dgm:t>
        <a:bodyPr/>
        <a:lstStyle/>
        <a:p>
          <a:endParaRPr lang="en-US"/>
        </a:p>
      </dgm:t>
    </dgm:pt>
    <dgm:pt modelId="{2C4A265A-D705-468C-A38A-E9BA1DFED6B3}" type="sibTrans" cxnId="{0B5897B7-69AB-4EA0-B61D-EA0155197FB5}">
      <dgm:prSet/>
      <dgm:spPr/>
      <dgm:t>
        <a:bodyPr/>
        <a:lstStyle/>
        <a:p>
          <a:endParaRPr lang="en-US"/>
        </a:p>
      </dgm:t>
    </dgm:pt>
    <dgm:pt modelId="{99CE38A2-86E3-485B-A44E-B662E4000A52}">
      <dgm:prSet/>
      <dgm:spPr/>
      <dgm:t>
        <a:bodyPr/>
        <a:lstStyle/>
        <a:p>
          <a:r>
            <a:rPr lang="en-US"/>
            <a:t>Procedures for employees who remain to perform or shut down critical plant operations, operate fire extinguishers, or perform other essential services that cannot be shut down for every emergency alarm before evacuating; and</a:t>
          </a:r>
        </a:p>
      </dgm:t>
    </dgm:pt>
    <dgm:pt modelId="{2AA97704-89D2-4E97-829C-4B1C4FEA5096}" type="parTrans" cxnId="{53EF57F3-8194-4369-915B-7AF6CDC5E60A}">
      <dgm:prSet/>
      <dgm:spPr/>
      <dgm:t>
        <a:bodyPr/>
        <a:lstStyle/>
        <a:p>
          <a:endParaRPr lang="en-US"/>
        </a:p>
      </dgm:t>
    </dgm:pt>
    <dgm:pt modelId="{D03CAF75-26F7-4227-9765-5FF88CBE7D20}" type="sibTrans" cxnId="{53EF57F3-8194-4369-915B-7AF6CDC5E60A}">
      <dgm:prSet/>
      <dgm:spPr/>
      <dgm:t>
        <a:bodyPr/>
        <a:lstStyle/>
        <a:p>
          <a:endParaRPr lang="en-US"/>
        </a:p>
      </dgm:t>
    </dgm:pt>
    <dgm:pt modelId="{EE0EBA31-CD9A-4074-9B98-27ECC89780A3}">
      <dgm:prSet/>
      <dgm:spPr/>
      <dgm:t>
        <a:bodyPr/>
        <a:lstStyle/>
        <a:p>
          <a:r>
            <a:rPr lang="en-US"/>
            <a:t>Rescue and medical duties for any workers designated to perform them.</a:t>
          </a:r>
        </a:p>
      </dgm:t>
    </dgm:pt>
    <dgm:pt modelId="{4146BFD0-4F47-45B8-8DEE-4F8300CB056B}" type="parTrans" cxnId="{84AAC29A-A43C-4378-961D-54A38ACDB355}">
      <dgm:prSet/>
      <dgm:spPr/>
      <dgm:t>
        <a:bodyPr/>
        <a:lstStyle/>
        <a:p>
          <a:endParaRPr lang="en-US"/>
        </a:p>
      </dgm:t>
    </dgm:pt>
    <dgm:pt modelId="{2A256C40-3EDC-4C99-BE5C-725DAECA42ED}" type="sibTrans" cxnId="{84AAC29A-A43C-4378-961D-54A38ACDB355}">
      <dgm:prSet/>
      <dgm:spPr/>
      <dgm:t>
        <a:bodyPr/>
        <a:lstStyle/>
        <a:p>
          <a:endParaRPr lang="en-US"/>
        </a:p>
      </dgm:t>
    </dgm:pt>
    <dgm:pt modelId="{C41414C8-1723-450E-AC4F-EF241CD072B1}" type="pres">
      <dgm:prSet presAssocID="{D4CF258E-E65A-42EB-91C0-E10737083A38}" presName="diagram" presStyleCnt="0">
        <dgm:presLayoutVars>
          <dgm:dir/>
          <dgm:resizeHandles val="exact"/>
        </dgm:presLayoutVars>
      </dgm:prSet>
      <dgm:spPr/>
    </dgm:pt>
    <dgm:pt modelId="{7E681AAE-7D8A-4104-B32A-7756F8193CC2}" type="pres">
      <dgm:prSet presAssocID="{BFE850C7-059F-4598-AE9C-ECB2794DDE86}" presName="node" presStyleLbl="node1" presStyleIdx="0" presStyleCnt="6">
        <dgm:presLayoutVars>
          <dgm:bulletEnabled val="1"/>
        </dgm:presLayoutVars>
      </dgm:prSet>
      <dgm:spPr/>
    </dgm:pt>
    <dgm:pt modelId="{A2269DF8-5D5F-4C4E-B2B3-A63B05002AB6}" type="pres">
      <dgm:prSet presAssocID="{F565B007-ADDE-4476-BEBB-7F84297A1126}" presName="sibTrans" presStyleCnt="0"/>
      <dgm:spPr/>
    </dgm:pt>
    <dgm:pt modelId="{9E169F7F-D671-4A17-99C4-67AE66565EE9}" type="pres">
      <dgm:prSet presAssocID="{057E601D-9186-41A3-9C4D-9F0CA945CAF2}" presName="node" presStyleLbl="node1" presStyleIdx="1" presStyleCnt="6">
        <dgm:presLayoutVars>
          <dgm:bulletEnabled val="1"/>
        </dgm:presLayoutVars>
      </dgm:prSet>
      <dgm:spPr/>
    </dgm:pt>
    <dgm:pt modelId="{5FCCD731-54D3-46A0-83A2-681B537FEC3D}" type="pres">
      <dgm:prSet presAssocID="{68DA97E3-2549-4094-B381-2C67B8C04B1D}" presName="sibTrans" presStyleCnt="0"/>
      <dgm:spPr/>
    </dgm:pt>
    <dgm:pt modelId="{5305B8E4-049F-4A0E-ACC3-3A28AB0596CC}" type="pres">
      <dgm:prSet presAssocID="{D6120D8A-8E9C-4CE2-B9A4-AD59AA2ABC70}" presName="node" presStyleLbl="node1" presStyleIdx="2" presStyleCnt="6">
        <dgm:presLayoutVars>
          <dgm:bulletEnabled val="1"/>
        </dgm:presLayoutVars>
      </dgm:prSet>
      <dgm:spPr/>
    </dgm:pt>
    <dgm:pt modelId="{32AB011B-5922-4386-AADC-DDC97FF12EF9}" type="pres">
      <dgm:prSet presAssocID="{A85679A8-886D-4635-874C-284F3D375E46}" presName="sibTrans" presStyleCnt="0"/>
      <dgm:spPr/>
    </dgm:pt>
    <dgm:pt modelId="{A1204C85-B049-4793-80DD-B528D9C9F302}" type="pres">
      <dgm:prSet presAssocID="{BA95ADE9-290B-4A1C-BB7B-01F346B6B64D}" presName="node" presStyleLbl="node1" presStyleIdx="3" presStyleCnt="6">
        <dgm:presLayoutVars>
          <dgm:bulletEnabled val="1"/>
        </dgm:presLayoutVars>
      </dgm:prSet>
      <dgm:spPr/>
    </dgm:pt>
    <dgm:pt modelId="{89D000B7-EB7D-40B3-896D-A28CB792D151}" type="pres">
      <dgm:prSet presAssocID="{2C4A265A-D705-468C-A38A-E9BA1DFED6B3}" presName="sibTrans" presStyleCnt="0"/>
      <dgm:spPr/>
    </dgm:pt>
    <dgm:pt modelId="{FAB25D42-DB02-4AE5-A008-35AF1933C41D}" type="pres">
      <dgm:prSet presAssocID="{99CE38A2-86E3-485B-A44E-B662E4000A52}" presName="node" presStyleLbl="node1" presStyleIdx="4" presStyleCnt="6">
        <dgm:presLayoutVars>
          <dgm:bulletEnabled val="1"/>
        </dgm:presLayoutVars>
      </dgm:prSet>
      <dgm:spPr/>
    </dgm:pt>
    <dgm:pt modelId="{7FC8327A-3790-46FD-9140-DD5AB8B0FE14}" type="pres">
      <dgm:prSet presAssocID="{D03CAF75-26F7-4227-9765-5FF88CBE7D20}" presName="sibTrans" presStyleCnt="0"/>
      <dgm:spPr/>
    </dgm:pt>
    <dgm:pt modelId="{A99BB030-C831-43DA-9F2D-07A0A3EAD625}" type="pres">
      <dgm:prSet presAssocID="{EE0EBA31-CD9A-4074-9B98-27ECC89780A3}" presName="node" presStyleLbl="node1" presStyleIdx="5" presStyleCnt="6">
        <dgm:presLayoutVars>
          <dgm:bulletEnabled val="1"/>
        </dgm:presLayoutVars>
      </dgm:prSet>
      <dgm:spPr/>
    </dgm:pt>
  </dgm:ptLst>
  <dgm:cxnLst>
    <dgm:cxn modelId="{1CDB9A02-C1C4-4723-B322-0CDE1FC4C8AF}" type="presOf" srcId="{D6120D8A-8E9C-4CE2-B9A4-AD59AA2ABC70}" destId="{5305B8E4-049F-4A0E-ACC3-3A28AB0596CC}" srcOrd="0" destOrd="0" presId="urn:microsoft.com/office/officeart/2005/8/layout/default"/>
    <dgm:cxn modelId="{46DEAD06-3711-4CF9-AAFD-340DA3343380}" type="presOf" srcId="{BFE850C7-059F-4598-AE9C-ECB2794DDE86}" destId="{7E681AAE-7D8A-4104-B32A-7756F8193CC2}" srcOrd="0" destOrd="0" presId="urn:microsoft.com/office/officeart/2005/8/layout/default"/>
    <dgm:cxn modelId="{AE865A0B-E55C-47C8-A051-011AE32F1E75}" type="presOf" srcId="{D4CF258E-E65A-42EB-91C0-E10737083A38}" destId="{C41414C8-1723-450E-AC4F-EF241CD072B1}" srcOrd="0" destOrd="0" presId="urn:microsoft.com/office/officeart/2005/8/layout/default"/>
    <dgm:cxn modelId="{C104440D-2BD2-4E6F-8389-D67FEBF40032}" type="presOf" srcId="{057E601D-9186-41A3-9C4D-9F0CA945CAF2}" destId="{9E169F7F-D671-4A17-99C4-67AE66565EE9}" srcOrd="0" destOrd="0" presId="urn:microsoft.com/office/officeart/2005/8/layout/default"/>
    <dgm:cxn modelId="{1075393C-A40E-41B4-B039-D4368D76EEB7}" type="presOf" srcId="{BA95ADE9-290B-4A1C-BB7B-01F346B6B64D}" destId="{A1204C85-B049-4793-80DD-B528D9C9F302}" srcOrd="0" destOrd="0" presId="urn:microsoft.com/office/officeart/2005/8/layout/default"/>
    <dgm:cxn modelId="{0CF8D95F-C625-49A0-8F50-888A1CBCE053}" srcId="{D4CF258E-E65A-42EB-91C0-E10737083A38}" destId="{057E601D-9186-41A3-9C4D-9F0CA945CAF2}" srcOrd="1" destOrd="0" parTransId="{24EEE9E8-A0D5-41EE-A228-B0E317E65648}" sibTransId="{68DA97E3-2549-4094-B381-2C67B8C04B1D}"/>
    <dgm:cxn modelId="{11C43F4A-D2D5-4A58-A718-F87A6B7B3648}" srcId="{D4CF258E-E65A-42EB-91C0-E10737083A38}" destId="{BFE850C7-059F-4598-AE9C-ECB2794DDE86}" srcOrd="0" destOrd="0" parTransId="{83E1966A-A9A6-4AFE-B9C3-DAC929A28DF5}" sibTransId="{F565B007-ADDE-4476-BEBB-7F84297A1126}"/>
    <dgm:cxn modelId="{F5015953-47D6-43F2-951A-4098C9C6BBDB}" type="presOf" srcId="{99CE38A2-86E3-485B-A44E-B662E4000A52}" destId="{FAB25D42-DB02-4AE5-A008-35AF1933C41D}" srcOrd="0" destOrd="0" presId="urn:microsoft.com/office/officeart/2005/8/layout/default"/>
    <dgm:cxn modelId="{C5907595-6502-4F2F-987E-7367AC7B7A4A}" type="presOf" srcId="{EE0EBA31-CD9A-4074-9B98-27ECC89780A3}" destId="{A99BB030-C831-43DA-9F2D-07A0A3EAD625}" srcOrd="0" destOrd="0" presId="urn:microsoft.com/office/officeart/2005/8/layout/default"/>
    <dgm:cxn modelId="{84AAC29A-A43C-4378-961D-54A38ACDB355}" srcId="{D4CF258E-E65A-42EB-91C0-E10737083A38}" destId="{EE0EBA31-CD9A-4074-9B98-27ECC89780A3}" srcOrd="5" destOrd="0" parTransId="{4146BFD0-4F47-45B8-8DEE-4F8300CB056B}" sibTransId="{2A256C40-3EDC-4C99-BE5C-725DAECA42ED}"/>
    <dgm:cxn modelId="{0B5897B7-69AB-4EA0-B61D-EA0155197FB5}" srcId="{D4CF258E-E65A-42EB-91C0-E10737083A38}" destId="{BA95ADE9-290B-4A1C-BB7B-01F346B6B64D}" srcOrd="3" destOrd="0" parTransId="{01F5A6A0-7BD3-4F65-9F38-1367D1D0C98D}" sibTransId="{2C4A265A-D705-468C-A38A-E9BA1DFED6B3}"/>
    <dgm:cxn modelId="{5D201BBF-E3A2-4DC9-9D62-E31A4A403645}" srcId="{D4CF258E-E65A-42EB-91C0-E10737083A38}" destId="{D6120D8A-8E9C-4CE2-B9A4-AD59AA2ABC70}" srcOrd="2" destOrd="0" parTransId="{11CCB6F2-9DF4-4D1E-B187-5F0E359E18CB}" sibTransId="{A85679A8-886D-4635-874C-284F3D375E46}"/>
    <dgm:cxn modelId="{53EF57F3-8194-4369-915B-7AF6CDC5E60A}" srcId="{D4CF258E-E65A-42EB-91C0-E10737083A38}" destId="{99CE38A2-86E3-485B-A44E-B662E4000A52}" srcOrd="4" destOrd="0" parTransId="{2AA97704-89D2-4E97-829C-4B1C4FEA5096}" sibTransId="{D03CAF75-26F7-4227-9765-5FF88CBE7D20}"/>
    <dgm:cxn modelId="{E57E2EAC-60BA-46E6-B695-E0A2A17BA658}" type="presParOf" srcId="{C41414C8-1723-450E-AC4F-EF241CD072B1}" destId="{7E681AAE-7D8A-4104-B32A-7756F8193CC2}" srcOrd="0" destOrd="0" presId="urn:microsoft.com/office/officeart/2005/8/layout/default"/>
    <dgm:cxn modelId="{134A9D38-DB13-40F8-A99C-4A21F1D3F33F}" type="presParOf" srcId="{C41414C8-1723-450E-AC4F-EF241CD072B1}" destId="{A2269DF8-5D5F-4C4E-B2B3-A63B05002AB6}" srcOrd="1" destOrd="0" presId="urn:microsoft.com/office/officeart/2005/8/layout/default"/>
    <dgm:cxn modelId="{3DD1E708-F7F3-4870-A4F0-7B1B40B59D0C}" type="presParOf" srcId="{C41414C8-1723-450E-AC4F-EF241CD072B1}" destId="{9E169F7F-D671-4A17-99C4-67AE66565EE9}" srcOrd="2" destOrd="0" presId="urn:microsoft.com/office/officeart/2005/8/layout/default"/>
    <dgm:cxn modelId="{F7C0D32E-E923-4C3B-987E-54DEF839C949}" type="presParOf" srcId="{C41414C8-1723-450E-AC4F-EF241CD072B1}" destId="{5FCCD731-54D3-46A0-83A2-681B537FEC3D}" srcOrd="3" destOrd="0" presId="urn:microsoft.com/office/officeart/2005/8/layout/default"/>
    <dgm:cxn modelId="{80580939-371D-4A0B-B6AE-BFFA75CE1DF8}" type="presParOf" srcId="{C41414C8-1723-450E-AC4F-EF241CD072B1}" destId="{5305B8E4-049F-4A0E-ACC3-3A28AB0596CC}" srcOrd="4" destOrd="0" presId="urn:microsoft.com/office/officeart/2005/8/layout/default"/>
    <dgm:cxn modelId="{68711F14-1105-4741-82B4-89255D3258F0}" type="presParOf" srcId="{C41414C8-1723-450E-AC4F-EF241CD072B1}" destId="{32AB011B-5922-4386-AADC-DDC97FF12EF9}" srcOrd="5" destOrd="0" presId="urn:microsoft.com/office/officeart/2005/8/layout/default"/>
    <dgm:cxn modelId="{8DA097FB-82E1-495D-BEF4-FB9365CF263A}" type="presParOf" srcId="{C41414C8-1723-450E-AC4F-EF241CD072B1}" destId="{A1204C85-B049-4793-80DD-B528D9C9F302}" srcOrd="6" destOrd="0" presId="urn:microsoft.com/office/officeart/2005/8/layout/default"/>
    <dgm:cxn modelId="{63CFDA79-C080-4264-9EF1-252EF0851390}" type="presParOf" srcId="{C41414C8-1723-450E-AC4F-EF241CD072B1}" destId="{89D000B7-EB7D-40B3-896D-A28CB792D151}" srcOrd="7" destOrd="0" presId="urn:microsoft.com/office/officeart/2005/8/layout/default"/>
    <dgm:cxn modelId="{B91EC025-DA22-47B1-8C78-78039A2A23BE}" type="presParOf" srcId="{C41414C8-1723-450E-AC4F-EF241CD072B1}" destId="{FAB25D42-DB02-4AE5-A008-35AF1933C41D}" srcOrd="8" destOrd="0" presId="urn:microsoft.com/office/officeart/2005/8/layout/default"/>
    <dgm:cxn modelId="{08DE1925-2815-498D-A782-8DF359E55083}" type="presParOf" srcId="{C41414C8-1723-450E-AC4F-EF241CD072B1}" destId="{7FC8327A-3790-46FD-9140-DD5AB8B0FE14}" srcOrd="9" destOrd="0" presId="urn:microsoft.com/office/officeart/2005/8/layout/default"/>
    <dgm:cxn modelId="{2C8BB4A9-C799-4E33-92CD-BF480F347892}" type="presParOf" srcId="{C41414C8-1723-450E-AC4F-EF241CD072B1}" destId="{A99BB030-C831-43DA-9F2D-07A0A3EAD62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6A4F49-328F-4C7C-A58E-1A361C70A893}" type="doc">
      <dgm:prSet loTypeId="urn:microsoft.com/office/officeart/2005/8/layout/process5" loCatId="process" qsTypeId="urn:microsoft.com/office/officeart/2005/8/quickstyle/simple1" qsCatId="simple" csTypeId="urn:microsoft.com/office/officeart/2005/8/colors/colorful1" csCatId="colorful"/>
      <dgm:spPr/>
      <dgm:t>
        <a:bodyPr/>
        <a:lstStyle/>
        <a:p>
          <a:endParaRPr lang="en-US"/>
        </a:p>
      </dgm:t>
    </dgm:pt>
    <dgm:pt modelId="{69D32844-5BA8-42DE-B5CB-E3B76B792D55}">
      <dgm:prSet/>
      <dgm:spPr/>
      <dgm:t>
        <a:bodyPr/>
        <a:lstStyle/>
        <a:p>
          <a:r>
            <a:rPr lang="en-US"/>
            <a:t>Emergency  plan must include a way to alert employees, including disabled workers, to evacuate or take other action, and how to report emergencies, as required. Among the steps you must take are the following:</a:t>
          </a:r>
        </a:p>
      </dgm:t>
    </dgm:pt>
    <dgm:pt modelId="{5082D5D7-BF84-4FE4-B308-CCFF2A385E52}" type="parTrans" cxnId="{15C4478E-A04E-4B81-8912-D5CF7920B37B}">
      <dgm:prSet/>
      <dgm:spPr/>
      <dgm:t>
        <a:bodyPr/>
        <a:lstStyle/>
        <a:p>
          <a:endParaRPr lang="en-US"/>
        </a:p>
      </dgm:t>
    </dgm:pt>
    <dgm:pt modelId="{E3504221-5019-48BF-876E-8A0841CC3DAA}" type="sibTrans" cxnId="{15C4478E-A04E-4B81-8912-D5CF7920B37B}">
      <dgm:prSet/>
      <dgm:spPr/>
      <dgm:t>
        <a:bodyPr/>
        <a:lstStyle/>
        <a:p>
          <a:endParaRPr lang="en-US"/>
        </a:p>
      </dgm:t>
    </dgm:pt>
    <dgm:pt modelId="{26373804-549B-4022-916D-CB91256F5210}">
      <dgm:prSet/>
      <dgm:spPr/>
      <dgm:t>
        <a:bodyPr/>
        <a:lstStyle/>
        <a:p>
          <a:r>
            <a:rPr lang="en-US"/>
            <a:t>Make sure alarms are distinctive and recognized by all employees </a:t>
          </a:r>
        </a:p>
      </dgm:t>
    </dgm:pt>
    <dgm:pt modelId="{83E2F5BB-52B8-4ED5-A445-2C1973DB8F13}" type="parTrans" cxnId="{4C97E1D2-5F25-40D4-8815-0EDD2686B9FA}">
      <dgm:prSet/>
      <dgm:spPr/>
      <dgm:t>
        <a:bodyPr/>
        <a:lstStyle/>
        <a:p>
          <a:endParaRPr lang="en-US"/>
        </a:p>
      </dgm:t>
    </dgm:pt>
    <dgm:pt modelId="{B4714013-1584-4B57-B174-DF292D787DB7}" type="sibTrans" cxnId="{4C97E1D2-5F25-40D4-8815-0EDD2686B9FA}">
      <dgm:prSet/>
      <dgm:spPr/>
      <dgm:t>
        <a:bodyPr/>
        <a:lstStyle/>
        <a:p>
          <a:endParaRPr lang="en-US"/>
        </a:p>
      </dgm:t>
    </dgm:pt>
    <dgm:pt modelId="{E7AF7E3E-0A5E-4B08-AF78-AEE7CBC623EB}">
      <dgm:prSet/>
      <dgm:spPr/>
      <dgm:t>
        <a:bodyPr/>
        <a:lstStyle/>
        <a:p>
          <a:r>
            <a:rPr lang="en-US"/>
            <a:t>Make available an emergency communications system such as a public address system, portable radio unit, or other means to notify employees of the emergency and to contact local law enforcement, the fire department, and others; and</a:t>
          </a:r>
        </a:p>
      </dgm:t>
    </dgm:pt>
    <dgm:pt modelId="{C98852E0-3F0D-480F-93BE-30F642ED2E91}" type="parTrans" cxnId="{61A3DD9D-FA57-47D2-88B0-4E1F9A66B36C}">
      <dgm:prSet/>
      <dgm:spPr/>
      <dgm:t>
        <a:bodyPr/>
        <a:lstStyle/>
        <a:p>
          <a:endParaRPr lang="en-US"/>
        </a:p>
      </dgm:t>
    </dgm:pt>
    <dgm:pt modelId="{6D8A52B2-C43B-46FC-9321-B8DF18B1D94E}" type="sibTrans" cxnId="{61A3DD9D-FA57-47D2-88B0-4E1F9A66B36C}">
      <dgm:prSet/>
      <dgm:spPr/>
      <dgm:t>
        <a:bodyPr/>
        <a:lstStyle/>
        <a:p>
          <a:endParaRPr lang="en-US"/>
        </a:p>
      </dgm:t>
    </dgm:pt>
    <dgm:pt modelId="{C0DDDAE0-9019-4170-A0EE-467AC682B127}">
      <dgm:prSet/>
      <dgm:spPr/>
      <dgm:t>
        <a:bodyPr/>
        <a:lstStyle/>
        <a:p>
          <a:r>
            <a:rPr lang="en-US"/>
            <a:t>Stipulate that alarms must be able to be heard, seen, or otherwise perceived by everyone in the workplace. You might want to consider providing an auxiliary power supply in the event that electricity is shut off</a:t>
          </a:r>
        </a:p>
      </dgm:t>
    </dgm:pt>
    <dgm:pt modelId="{07452281-B696-4C18-BCD7-392B524F4D57}" type="parTrans" cxnId="{D9192EEE-0948-4F8B-837B-0902832E8C38}">
      <dgm:prSet/>
      <dgm:spPr/>
      <dgm:t>
        <a:bodyPr/>
        <a:lstStyle/>
        <a:p>
          <a:endParaRPr lang="en-US"/>
        </a:p>
      </dgm:t>
    </dgm:pt>
    <dgm:pt modelId="{A8766628-4354-402E-BBFB-C748108D8A62}" type="sibTrans" cxnId="{D9192EEE-0948-4F8B-837B-0902832E8C38}">
      <dgm:prSet/>
      <dgm:spPr/>
      <dgm:t>
        <a:bodyPr/>
        <a:lstStyle/>
        <a:p>
          <a:endParaRPr lang="en-US"/>
        </a:p>
      </dgm:t>
    </dgm:pt>
    <dgm:pt modelId="{36333D75-B916-48DD-8B02-1C229DFA8BC9}" type="pres">
      <dgm:prSet presAssocID="{D96A4F49-328F-4C7C-A58E-1A361C70A893}" presName="diagram" presStyleCnt="0">
        <dgm:presLayoutVars>
          <dgm:dir/>
          <dgm:resizeHandles val="exact"/>
        </dgm:presLayoutVars>
      </dgm:prSet>
      <dgm:spPr/>
    </dgm:pt>
    <dgm:pt modelId="{8A898FB3-E061-42E9-8995-159622855AFE}" type="pres">
      <dgm:prSet presAssocID="{69D32844-5BA8-42DE-B5CB-E3B76B792D55}" presName="node" presStyleLbl="node1" presStyleIdx="0" presStyleCnt="4">
        <dgm:presLayoutVars>
          <dgm:bulletEnabled val="1"/>
        </dgm:presLayoutVars>
      </dgm:prSet>
      <dgm:spPr/>
    </dgm:pt>
    <dgm:pt modelId="{038D20F4-7D6B-48E3-A6EB-E61B7CB28D51}" type="pres">
      <dgm:prSet presAssocID="{E3504221-5019-48BF-876E-8A0841CC3DAA}" presName="sibTrans" presStyleLbl="sibTrans2D1" presStyleIdx="0" presStyleCnt="3"/>
      <dgm:spPr/>
    </dgm:pt>
    <dgm:pt modelId="{E5440F61-31DC-4FF1-B2EB-558F2E450F42}" type="pres">
      <dgm:prSet presAssocID="{E3504221-5019-48BF-876E-8A0841CC3DAA}" presName="connectorText" presStyleLbl="sibTrans2D1" presStyleIdx="0" presStyleCnt="3"/>
      <dgm:spPr/>
    </dgm:pt>
    <dgm:pt modelId="{0855CFC1-9EB7-4E1C-9344-7D976BD27345}" type="pres">
      <dgm:prSet presAssocID="{26373804-549B-4022-916D-CB91256F5210}" presName="node" presStyleLbl="node1" presStyleIdx="1" presStyleCnt="4">
        <dgm:presLayoutVars>
          <dgm:bulletEnabled val="1"/>
        </dgm:presLayoutVars>
      </dgm:prSet>
      <dgm:spPr/>
    </dgm:pt>
    <dgm:pt modelId="{C469AE85-F793-4AF2-9CD0-FBBACC1B13E7}" type="pres">
      <dgm:prSet presAssocID="{B4714013-1584-4B57-B174-DF292D787DB7}" presName="sibTrans" presStyleLbl="sibTrans2D1" presStyleIdx="1" presStyleCnt="3"/>
      <dgm:spPr/>
    </dgm:pt>
    <dgm:pt modelId="{92DD901F-F72C-4F66-8301-5818F5DD389E}" type="pres">
      <dgm:prSet presAssocID="{B4714013-1584-4B57-B174-DF292D787DB7}" presName="connectorText" presStyleLbl="sibTrans2D1" presStyleIdx="1" presStyleCnt="3"/>
      <dgm:spPr/>
    </dgm:pt>
    <dgm:pt modelId="{923D0466-382A-4BF3-BC77-BB93DF45E8DA}" type="pres">
      <dgm:prSet presAssocID="{E7AF7E3E-0A5E-4B08-AF78-AEE7CBC623EB}" presName="node" presStyleLbl="node1" presStyleIdx="2" presStyleCnt="4">
        <dgm:presLayoutVars>
          <dgm:bulletEnabled val="1"/>
        </dgm:presLayoutVars>
      </dgm:prSet>
      <dgm:spPr/>
    </dgm:pt>
    <dgm:pt modelId="{CA456E06-BC36-4DE3-8884-D1BCC61DCBEC}" type="pres">
      <dgm:prSet presAssocID="{6D8A52B2-C43B-46FC-9321-B8DF18B1D94E}" presName="sibTrans" presStyleLbl="sibTrans2D1" presStyleIdx="2" presStyleCnt="3"/>
      <dgm:spPr/>
    </dgm:pt>
    <dgm:pt modelId="{17D8A32B-95E9-4B34-9792-B3101FDC5B11}" type="pres">
      <dgm:prSet presAssocID="{6D8A52B2-C43B-46FC-9321-B8DF18B1D94E}" presName="connectorText" presStyleLbl="sibTrans2D1" presStyleIdx="2" presStyleCnt="3"/>
      <dgm:spPr/>
    </dgm:pt>
    <dgm:pt modelId="{C4511337-6D74-48B1-91AB-C30C19534568}" type="pres">
      <dgm:prSet presAssocID="{C0DDDAE0-9019-4170-A0EE-467AC682B127}" presName="node" presStyleLbl="node1" presStyleIdx="3" presStyleCnt="4">
        <dgm:presLayoutVars>
          <dgm:bulletEnabled val="1"/>
        </dgm:presLayoutVars>
      </dgm:prSet>
      <dgm:spPr/>
    </dgm:pt>
  </dgm:ptLst>
  <dgm:cxnLst>
    <dgm:cxn modelId="{CE463001-7EF5-41CE-B5A1-944C389D59FA}" type="presOf" srcId="{E7AF7E3E-0A5E-4B08-AF78-AEE7CBC623EB}" destId="{923D0466-382A-4BF3-BC77-BB93DF45E8DA}" srcOrd="0" destOrd="0" presId="urn:microsoft.com/office/officeart/2005/8/layout/process5"/>
    <dgm:cxn modelId="{543A225D-12EA-4403-A865-D882A0B387C8}" type="presOf" srcId="{26373804-549B-4022-916D-CB91256F5210}" destId="{0855CFC1-9EB7-4E1C-9344-7D976BD27345}" srcOrd="0" destOrd="0" presId="urn:microsoft.com/office/officeart/2005/8/layout/process5"/>
    <dgm:cxn modelId="{CD0BD07F-230C-4BFF-B126-2C9D9D13ADDD}" type="presOf" srcId="{B4714013-1584-4B57-B174-DF292D787DB7}" destId="{C469AE85-F793-4AF2-9CD0-FBBACC1B13E7}" srcOrd="0" destOrd="0" presId="urn:microsoft.com/office/officeart/2005/8/layout/process5"/>
    <dgm:cxn modelId="{15C4478E-A04E-4B81-8912-D5CF7920B37B}" srcId="{D96A4F49-328F-4C7C-A58E-1A361C70A893}" destId="{69D32844-5BA8-42DE-B5CB-E3B76B792D55}" srcOrd="0" destOrd="0" parTransId="{5082D5D7-BF84-4FE4-B308-CCFF2A385E52}" sibTransId="{E3504221-5019-48BF-876E-8A0841CC3DAA}"/>
    <dgm:cxn modelId="{61A3DD9D-FA57-47D2-88B0-4E1F9A66B36C}" srcId="{D96A4F49-328F-4C7C-A58E-1A361C70A893}" destId="{E7AF7E3E-0A5E-4B08-AF78-AEE7CBC623EB}" srcOrd="2" destOrd="0" parTransId="{C98852E0-3F0D-480F-93BE-30F642ED2E91}" sibTransId="{6D8A52B2-C43B-46FC-9321-B8DF18B1D94E}"/>
    <dgm:cxn modelId="{7485FD9D-A51C-42F7-8750-88F1D3CFD4EB}" type="presOf" srcId="{6D8A52B2-C43B-46FC-9321-B8DF18B1D94E}" destId="{CA456E06-BC36-4DE3-8884-D1BCC61DCBEC}" srcOrd="0" destOrd="0" presId="urn:microsoft.com/office/officeart/2005/8/layout/process5"/>
    <dgm:cxn modelId="{0348DCA5-5FB9-49D5-A62F-95F20E0A3811}" type="presOf" srcId="{69D32844-5BA8-42DE-B5CB-E3B76B792D55}" destId="{8A898FB3-E061-42E9-8995-159622855AFE}" srcOrd="0" destOrd="0" presId="urn:microsoft.com/office/officeart/2005/8/layout/process5"/>
    <dgm:cxn modelId="{01A23DA7-CD73-4DC2-B974-1EB7375AA330}" type="presOf" srcId="{E3504221-5019-48BF-876E-8A0841CC3DAA}" destId="{E5440F61-31DC-4FF1-B2EB-558F2E450F42}" srcOrd="1" destOrd="0" presId="urn:microsoft.com/office/officeart/2005/8/layout/process5"/>
    <dgm:cxn modelId="{6472FBAC-F2E2-43CE-BD5B-D175A0306121}" type="presOf" srcId="{D96A4F49-328F-4C7C-A58E-1A361C70A893}" destId="{36333D75-B916-48DD-8B02-1C229DFA8BC9}" srcOrd="0" destOrd="0" presId="urn:microsoft.com/office/officeart/2005/8/layout/process5"/>
    <dgm:cxn modelId="{5C0B1BC2-1AE0-4CDF-929C-D393E7C99FDE}" type="presOf" srcId="{B4714013-1584-4B57-B174-DF292D787DB7}" destId="{92DD901F-F72C-4F66-8301-5818F5DD389E}" srcOrd="1" destOrd="0" presId="urn:microsoft.com/office/officeart/2005/8/layout/process5"/>
    <dgm:cxn modelId="{4C97E1D2-5F25-40D4-8815-0EDD2686B9FA}" srcId="{D96A4F49-328F-4C7C-A58E-1A361C70A893}" destId="{26373804-549B-4022-916D-CB91256F5210}" srcOrd="1" destOrd="0" parTransId="{83E2F5BB-52B8-4ED5-A445-2C1973DB8F13}" sibTransId="{B4714013-1584-4B57-B174-DF292D787DB7}"/>
    <dgm:cxn modelId="{13B762DE-2E09-4FC8-958F-C00FCD33290A}" type="presOf" srcId="{6D8A52B2-C43B-46FC-9321-B8DF18B1D94E}" destId="{17D8A32B-95E9-4B34-9792-B3101FDC5B11}" srcOrd="1" destOrd="0" presId="urn:microsoft.com/office/officeart/2005/8/layout/process5"/>
    <dgm:cxn modelId="{FA44A7DF-67E8-4BB2-819B-CC3B6EF9C7E3}" type="presOf" srcId="{C0DDDAE0-9019-4170-A0EE-467AC682B127}" destId="{C4511337-6D74-48B1-91AB-C30C19534568}" srcOrd="0" destOrd="0" presId="urn:microsoft.com/office/officeart/2005/8/layout/process5"/>
    <dgm:cxn modelId="{D9192EEE-0948-4F8B-837B-0902832E8C38}" srcId="{D96A4F49-328F-4C7C-A58E-1A361C70A893}" destId="{C0DDDAE0-9019-4170-A0EE-467AC682B127}" srcOrd="3" destOrd="0" parTransId="{07452281-B696-4C18-BCD7-392B524F4D57}" sibTransId="{A8766628-4354-402E-BBFB-C748108D8A62}"/>
    <dgm:cxn modelId="{43F66CFB-C72B-4167-B77B-F6F793329E92}" type="presOf" srcId="{E3504221-5019-48BF-876E-8A0841CC3DAA}" destId="{038D20F4-7D6B-48E3-A6EB-E61B7CB28D51}" srcOrd="0" destOrd="0" presId="urn:microsoft.com/office/officeart/2005/8/layout/process5"/>
    <dgm:cxn modelId="{75C57258-E7F2-455C-9B6A-669C630DB35D}" type="presParOf" srcId="{36333D75-B916-48DD-8B02-1C229DFA8BC9}" destId="{8A898FB3-E061-42E9-8995-159622855AFE}" srcOrd="0" destOrd="0" presId="urn:microsoft.com/office/officeart/2005/8/layout/process5"/>
    <dgm:cxn modelId="{FE57C596-3450-4888-82ED-FC036A55A0B9}" type="presParOf" srcId="{36333D75-B916-48DD-8B02-1C229DFA8BC9}" destId="{038D20F4-7D6B-48E3-A6EB-E61B7CB28D51}" srcOrd="1" destOrd="0" presId="urn:microsoft.com/office/officeart/2005/8/layout/process5"/>
    <dgm:cxn modelId="{835B43C0-7F65-4428-9026-1DC2997EACCA}" type="presParOf" srcId="{038D20F4-7D6B-48E3-A6EB-E61B7CB28D51}" destId="{E5440F61-31DC-4FF1-B2EB-558F2E450F42}" srcOrd="0" destOrd="0" presId="urn:microsoft.com/office/officeart/2005/8/layout/process5"/>
    <dgm:cxn modelId="{2818987E-1F2E-4440-A02C-E4B02F6A410B}" type="presParOf" srcId="{36333D75-B916-48DD-8B02-1C229DFA8BC9}" destId="{0855CFC1-9EB7-4E1C-9344-7D976BD27345}" srcOrd="2" destOrd="0" presId="urn:microsoft.com/office/officeart/2005/8/layout/process5"/>
    <dgm:cxn modelId="{097826A9-AD76-41FF-A20D-1E9535F30769}" type="presParOf" srcId="{36333D75-B916-48DD-8B02-1C229DFA8BC9}" destId="{C469AE85-F793-4AF2-9CD0-FBBACC1B13E7}" srcOrd="3" destOrd="0" presId="urn:microsoft.com/office/officeart/2005/8/layout/process5"/>
    <dgm:cxn modelId="{55C56FC2-C117-46EA-B08B-DE27A0F7FB34}" type="presParOf" srcId="{C469AE85-F793-4AF2-9CD0-FBBACC1B13E7}" destId="{92DD901F-F72C-4F66-8301-5818F5DD389E}" srcOrd="0" destOrd="0" presId="urn:microsoft.com/office/officeart/2005/8/layout/process5"/>
    <dgm:cxn modelId="{7A9EA7C7-6084-4D5C-9016-88CC12DFF70F}" type="presParOf" srcId="{36333D75-B916-48DD-8B02-1C229DFA8BC9}" destId="{923D0466-382A-4BF3-BC77-BB93DF45E8DA}" srcOrd="4" destOrd="0" presId="urn:microsoft.com/office/officeart/2005/8/layout/process5"/>
    <dgm:cxn modelId="{BC312316-4FD8-4496-A945-73F0ACB72335}" type="presParOf" srcId="{36333D75-B916-48DD-8B02-1C229DFA8BC9}" destId="{CA456E06-BC36-4DE3-8884-D1BCC61DCBEC}" srcOrd="5" destOrd="0" presId="urn:microsoft.com/office/officeart/2005/8/layout/process5"/>
    <dgm:cxn modelId="{A8BEE19C-08EF-48CC-8DCF-350147A22EEB}" type="presParOf" srcId="{CA456E06-BC36-4DE3-8884-D1BCC61DCBEC}" destId="{17D8A32B-95E9-4B34-9792-B3101FDC5B11}" srcOrd="0" destOrd="0" presId="urn:microsoft.com/office/officeart/2005/8/layout/process5"/>
    <dgm:cxn modelId="{538F0118-958A-4306-8AAF-C58E619D83D2}" type="presParOf" srcId="{36333D75-B916-48DD-8B02-1C229DFA8BC9}" destId="{C4511337-6D74-48B1-91AB-C30C19534568}"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54E2A6-DB5B-47FF-BC97-119BF7C252AA}"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84F878DB-0EB6-474D-9743-1E59BB8BB3AE}">
      <dgm:prSet/>
      <dgm:spPr/>
      <dgm:t>
        <a:bodyPr/>
        <a:lstStyle/>
        <a:p>
          <a:r>
            <a:rPr lang="en-US"/>
            <a:t>When preparing  emergency action plan, designate primary and secondary evacuation routes and exits. </a:t>
          </a:r>
        </a:p>
      </dgm:t>
    </dgm:pt>
    <dgm:pt modelId="{90F58B1A-A425-4FB3-B264-A828AA864306}" type="parTrans" cxnId="{EB646C2C-0C71-4D33-A7A1-5FAD2B944F11}">
      <dgm:prSet/>
      <dgm:spPr/>
      <dgm:t>
        <a:bodyPr/>
        <a:lstStyle/>
        <a:p>
          <a:endParaRPr lang="en-US"/>
        </a:p>
      </dgm:t>
    </dgm:pt>
    <dgm:pt modelId="{27C17779-5CD9-40F8-87B0-26BB38AB3260}" type="sibTrans" cxnId="{EB646C2C-0C71-4D33-A7A1-5FAD2B944F11}">
      <dgm:prSet/>
      <dgm:spPr/>
      <dgm:t>
        <a:bodyPr/>
        <a:lstStyle/>
        <a:p>
          <a:endParaRPr lang="en-US"/>
        </a:p>
      </dgm:t>
    </dgm:pt>
    <dgm:pt modelId="{4B58FFCD-2011-430D-9C21-ADFE84CD817B}">
      <dgm:prSet/>
      <dgm:spPr/>
      <dgm:t>
        <a:bodyPr/>
        <a:lstStyle/>
        <a:p>
          <a:r>
            <a:rPr lang="en-US"/>
            <a:t>To the extent possible under the conditions, ensure that evacuation routes and emergency exits meet the following conditions: </a:t>
          </a:r>
        </a:p>
      </dgm:t>
    </dgm:pt>
    <dgm:pt modelId="{8FE69702-1FA4-4D23-BA4B-AC61521897DD}" type="parTrans" cxnId="{EFCD971F-5911-478C-902C-3DBF528B218D}">
      <dgm:prSet/>
      <dgm:spPr/>
      <dgm:t>
        <a:bodyPr/>
        <a:lstStyle/>
        <a:p>
          <a:endParaRPr lang="en-US"/>
        </a:p>
      </dgm:t>
    </dgm:pt>
    <dgm:pt modelId="{92D5ED73-485B-4758-8EEE-6A52844D73BD}" type="sibTrans" cxnId="{EFCD971F-5911-478C-902C-3DBF528B218D}">
      <dgm:prSet/>
      <dgm:spPr/>
      <dgm:t>
        <a:bodyPr/>
        <a:lstStyle/>
        <a:p>
          <a:endParaRPr lang="en-US"/>
        </a:p>
      </dgm:t>
    </dgm:pt>
    <dgm:pt modelId="{A7B50491-D756-410C-8639-1C77E8940F43}">
      <dgm:prSet/>
      <dgm:spPr/>
      <dgm:t>
        <a:bodyPr/>
        <a:lstStyle/>
        <a:p>
          <a:r>
            <a:rPr lang="en-US"/>
            <a:t>Clearly marked and well lit;</a:t>
          </a:r>
        </a:p>
      </dgm:t>
    </dgm:pt>
    <dgm:pt modelId="{4FE37060-1389-4A84-99FC-A0D2D5F31F8D}" type="parTrans" cxnId="{BDE731DC-51DE-439B-9FCC-E7FB7B88869C}">
      <dgm:prSet/>
      <dgm:spPr/>
      <dgm:t>
        <a:bodyPr/>
        <a:lstStyle/>
        <a:p>
          <a:endParaRPr lang="en-US"/>
        </a:p>
      </dgm:t>
    </dgm:pt>
    <dgm:pt modelId="{F9DE3F9C-1916-4AA0-8BBA-09949AAC2911}" type="sibTrans" cxnId="{BDE731DC-51DE-439B-9FCC-E7FB7B88869C}">
      <dgm:prSet/>
      <dgm:spPr/>
      <dgm:t>
        <a:bodyPr/>
        <a:lstStyle/>
        <a:p>
          <a:endParaRPr lang="en-US"/>
        </a:p>
      </dgm:t>
    </dgm:pt>
    <dgm:pt modelId="{05912887-38B6-44C8-81DB-04A1CB2F7C79}">
      <dgm:prSet/>
      <dgm:spPr/>
      <dgm:t>
        <a:bodyPr/>
        <a:lstStyle/>
        <a:p>
          <a:r>
            <a:rPr lang="en-US"/>
            <a:t>Wide enough to accommodate the number of evacuating personnel;</a:t>
          </a:r>
        </a:p>
      </dgm:t>
    </dgm:pt>
    <dgm:pt modelId="{32E5066F-80D0-4C9E-9657-03D5152EA39F}" type="parTrans" cxnId="{2DF0CD68-AC1B-4845-A4CC-ED6A72CA8499}">
      <dgm:prSet/>
      <dgm:spPr/>
      <dgm:t>
        <a:bodyPr/>
        <a:lstStyle/>
        <a:p>
          <a:endParaRPr lang="en-US"/>
        </a:p>
      </dgm:t>
    </dgm:pt>
    <dgm:pt modelId="{D54DE3E1-B6EF-428D-A6EF-4F01BA6B0D5F}" type="sibTrans" cxnId="{2DF0CD68-AC1B-4845-A4CC-ED6A72CA8499}">
      <dgm:prSet/>
      <dgm:spPr/>
      <dgm:t>
        <a:bodyPr/>
        <a:lstStyle/>
        <a:p>
          <a:endParaRPr lang="en-US"/>
        </a:p>
      </dgm:t>
    </dgm:pt>
    <dgm:pt modelId="{EE4275AD-B691-484F-9444-E0E21FC599AA}">
      <dgm:prSet/>
      <dgm:spPr/>
      <dgm:t>
        <a:bodyPr/>
        <a:lstStyle/>
        <a:p>
          <a:r>
            <a:rPr lang="en-US"/>
            <a:t>Unobstructed and clear of debris at all times; and</a:t>
          </a:r>
        </a:p>
      </dgm:t>
    </dgm:pt>
    <dgm:pt modelId="{9B242D00-01F2-4160-BA1A-A07575F2334D}" type="parTrans" cxnId="{E408B64A-9E59-46AD-A55C-F6A73C176420}">
      <dgm:prSet/>
      <dgm:spPr/>
      <dgm:t>
        <a:bodyPr/>
        <a:lstStyle/>
        <a:p>
          <a:endParaRPr lang="en-US"/>
        </a:p>
      </dgm:t>
    </dgm:pt>
    <dgm:pt modelId="{2D0D7E1E-8243-4C23-BDE2-CAB93FBD5D32}" type="sibTrans" cxnId="{E408B64A-9E59-46AD-A55C-F6A73C176420}">
      <dgm:prSet/>
      <dgm:spPr/>
      <dgm:t>
        <a:bodyPr/>
        <a:lstStyle/>
        <a:p>
          <a:endParaRPr lang="en-US"/>
        </a:p>
      </dgm:t>
    </dgm:pt>
    <dgm:pt modelId="{A41E228D-1DAB-4026-8935-BA308F8FFE78}">
      <dgm:prSet/>
      <dgm:spPr/>
      <dgm:t>
        <a:bodyPr/>
        <a:lstStyle/>
        <a:p>
          <a:r>
            <a:rPr lang="en-US"/>
            <a:t>Unlikely to expose evacuating personnel to additional hazards.</a:t>
          </a:r>
        </a:p>
      </dgm:t>
    </dgm:pt>
    <dgm:pt modelId="{9EDF17DA-FAFA-4F3B-88D4-FA97C82ACC6B}" type="parTrans" cxnId="{662AA3F3-1104-4511-83CD-56E80A72119E}">
      <dgm:prSet/>
      <dgm:spPr/>
      <dgm:t>
        <a:bodyPr/>
        <a:lstStyle/>
        <a:p>
          <a:endParaRPr lang="en-US"/>
        </a:p>
      </dgm:t>
    </dgm:pt>
    <dgm:pt modelId="{4899B00A-0D05-407A-B02D-CFFA6B18779B}" type="sibTrans" cxnId="{662AA3F3-1104-4511-83CD-56E80A72119E}">
      <dgm:prSet/>
      <dgm:spPr/>
      <dgm:t>
        <a:bodyPr/>
        <a:lstStyle/>
        <a:p>
          <a:endParaRPr lang="en-US"/>
        </a:p>
      </dgm:t>
    </dgm:pt>
    <dgm:pt modelId="{819F093C-9B94-48C9-A9F7-ABA98CC66D8D}">
      <dgm:prSet/>
      <dgm:spPr/>
      <dgm:t>
        <a:bodyPr/>
        <a:lstStyle/>
        <a:p>
          <a:r>
            <a:rPr lang="en-US"/>
            <a:t>If you prepare drawings that show evacuation routes and exits, post them prominently for all employees to see.</a:t>
          </a:r>
        </a:p>
      </dgm:t>
    </dgm:pt>
    <dgm:pt modelId="{BC010DD9-ECC2-49F4-AF3D-7A9E0824C709}" type="parTrans" cxnId="{0ED13216-66FD-415D-ACFF-409B78DC777A}">
      <dgm:prSet/>
      <dgm:spPr/>
      <dgm:t>
        <a:bodyPr/>
        <a:lstStyle/>
        <a:p>
          <a:endParaRPr lang="en-US"/>
        </a:p>
      </dgm:t>
    </dgm:pt>
    <dgm:pt modelId="{BB5915FE-A1F2-4FC8-AD2D-B259BD8036B9}" type="sibTrans" cxnId="{0ED13216-66FD-415D-ACFF-409B78DC777A}">
      <dgm:prSet/>
      <dgm:spPr/>
      <dgm:t>
        <a:bodyPr/>
        <a:lstStyle/>
        <a:p>
          <a:endParaRPr lang="en-US"/>
        </a:p>
      </dgm:t>
    </dgm:pt>
    <dgm:pt modelId="{EF36EA76-B041-4D6B-8FA8-ACA31EE7D51E}" type="pres">
      <dgm:prSet presAssocID="{2154E2A6-DB5B-47FF-BC97-119BF7C252AA}" presName="diagram" presStyleCnt="0">
        <dgm:presLayoutVars>
          <dgm:dir/>
          <dgm:resizeHandles val="exact"/>
        </dgm:presLayoutVars>
      </dgm:prSet>
      <dgm:spPr/>
    </dgm:pt>
    <dgm:pt modelId="{9041508F-FEF6-4CD4-A1D7-E7B91E7AE3C5}" type="pres">
      <dgm:prSet presAssocID="{84F878DB-0EB6-474D-9743-1E59BB8BB3AE}" presName="node" presStyleLbl="node1" presStyleIdx="0" presStyleCnt="7">
        <dgm:presLayoutVars>
          <dgm:bulletEnabled val="1"/>
        </dgm:presLayoutVars>
      </dgm:prSet>
      <dgm:spPr/>
    </dgm:pt>
    <dgm:pt modelId="{E36767D5-B48E-46BC-A821-ECB679BEF999}" type="pres">
      <dgm:prSet presAssocID="{27C17779-5CD9-40F8-87B0-26BB38AB3260}" presName="sibTrans" presStyleCnt="0"/>
      <dgm:spPr/>
    </dgm:pt>
    <dgm:pt modelId="{EC85816F-24F5-4FCA-A074-36A76151B1C9}" type="pres">
      <dgm:prSet presAssocID="{4B58FFCD-2011-430D-9C21-ADFE84CD817B}" presName="node" presStyleLbl="node1" presStyleIdx="1" presStyleCnt="7">
        <dgm:presLayoutVars>
          <dgm:bulletEnabled val="1"/>
        </dgm:presLayoutVars>
      </dgm:prSet>
      <dgm:spPr/>
    </dgm:pt>
    <dgm:pt modelId="{DCF406FD-10CF-4525-8CF7-2112C7A1D3CC}" type="pres">
      <dgm:prSet presAssocID="{92D5ED73-485B-4758-8EEE-6A52844D73BD}" presName="sibTrans" presStyleCnt="0"/>
      <dgm:spPr/>
    </dgm:pt>
    <dgm:pt modelId="{DECC737E-F0EC-4604-96A4-913EF0060577}" type="pres">
      <dgm:prSet presAssocID="{A7B50491-D756-410C-8639-1C77E8940F43}" presName="node" presStyleLbl="node1" presStyleIdx="2" presStyleCnt="7">
        <dgm:presLayoutVars>
          <dgm:bulletEnabled val="1"/>
        </dgm:presLayoutVars>
      </dgm:prSet>
      <dgm:spPr/>
    </dgm:pt>
    <dgm:pt modelId="{5332330F-63C0-476A-A6C2-38F5D2B564F5}" type="pres">
      <dgm:prSet presAssocID="{F9DE3F9C-1916-4AA0-8BBA-09949AAC2911}" presName="sibTrans" presStyleCnt="0"/>
      <dgm:spPr/>
    </dgm:pt>
    <dgm:pt modelId="{C4DDC57E-8F8E-4DD8-8ABD-207FB277E916}" type="pres">
      <dgm:prSet presAssocID="{05912887-38B6-44C8-81DB-04A1CB2F7C79}" presName="node" presStyleLbl="node1" presStyleIdx="3" presStyleCnt="7">
        <dgm:presLayoutVars>
          <dgm:bulletEnabled val="1"/>
        </dgm:presLayoutVars>
      </dgm:prSet>
      <dgm:spPr/>
    </dgm:pt>
    <dgm:pt modelId="{99B0E2B5-6285-4C99-A56C-59A193480903}" type="pres">
      <dgm:prSet presAssocID="{D54DE3E1-B6EF-428D-A6EF-4F01BA6B0D5F}" presName="sibTrans" presStyleCnt="0"/>
      <dgm:spPr/>
    </dgm:pt>
    <dgm:pt modelId="{93B90965-69F0-4E8B-98AA-E224E1FDCEE1}" type="pres">
      <dgm:prSet presAssocID="{EE4275AD-B691-484F-9444-E0E21FC599AA}" presName="node" presStyleLbl="node1" presStyleIdx="4" presStyleCnt="7">
        <dgm:presLayoutVars>
          <dgm:bulletEnabled val="1"/>
        </dgm:presLayoutVars>
      </dgm:prSet>
      <dgm:spPr/>
    </dgm:pt>
    <dgm:pt modelId="{D85419DA-A758-471C-BAB8-FD3A31BE6450}" type="pres">
      <dgm:prSet presAssocID="{2D0D7E1E-8243-4C23-BDE2-CAB93FBD5D32}" presName="sibTrans" presStyleCnt="0"/>
      <dgm:spPr/>
    </dgm:pt>
    <dgm:pt modelId="{E3669415-B115-45A0-95A3-F040F6EC12FC}" type="pres">
      <dgm:prSet presAssocID="{A41E228D-1DAB-4026-8935-BA308F8FFE78}" presName="node" presStyleLbl="node1" presStyleIdx="5" presStyleCnt="7">
        <dgm:presLayoutVars>
          <dgm:bulletEnabled val="1"/>
        </dgm:presLayoutVars>
      </dgm:prSet>
      <dgm:spPr/>
    </dgm:pt>
    <dgm:pt modelId="{0897E692-0E49-4F0B-950B-58E13F9E5968}" type="pres">
      <dgm:prSet presAssocID="{4899B00A-0D05-407A-B02D-CFFA6B18779B}" presName="sibTrans" presStyleCnt="0"/>
      <dgm:spPr/>
    </dgm:pt>
    <dgm:pt modelId="{BF5518AC-37BC-4B43-90D2-4A6C3DE6E106}" type="pres">
      <dgm:prSet presAssocID="{819F093C-9B94-48C9-A9F7-ABA98CC66D8D}" presName="node" presStyleLbl="node1" presStyleIdx="6" presStyleCnt="7">
        <dgm:presLayoutVars>
          <dgm:bulletEnabled val="1"/>
        </dgm:presLayoutVars>
      </dgm:prSet>
      <dgm:spPr/>
    </dgm:pt>
  </dgm:ptLst>
  <dgm:cxnLst>
    <dgm:cxn modelId="{6DCDCB0E-EBB5-4441-9EEE-A101EBAD2127}" type="presOf" srcId="{EE4275AD-B691-484F-9444-E0E21FC599AA}" destId="{93B90965-69F0-4E8B-98AA-E224E1FDCEE1}" srcOrd="0" destOrd="0" presId="urn:microsoft.com/office/officeart/2005/8/layout/default"/>
    <dgm:cxn modelId="{0ED13216-66FD-415D-ACFF-409B78DC777A}" srcId="{2154E2A6-DB5B-47FF-BC97-119BF7C252AA}" destId="{819F093C-9B94-48C9-A9F7-ABA98CC66D8D}" srcOrd="6" destOrd="0" parTransId="{BC010DD9-ECC2-49F4-AF3D-7A9E0824C709}" sibTransId="{BB5915FE-A1F2-4FC8-AD2D-B259BD8036B9}"/>
    <dgm:cxn modelId="{C43EC91A-5B85-437E-858B-5409B8976030}" type="presOf" srcId="{4B58FFCD-2011-430D-9C21-ADFE84CD817B}" destId="{EC85816F-24F5-4FCA-A074-36A76151B1C9}" srcOrd="0" destOrd="0" presId="urn:microsoft.com/office/officeart/2005/8/layout/default"/>
    <dgm:cxn modelId="{EFCD971F-5911-478C-902C-3DBF528B218D}" srcId="{2154E2A6-DB5B-47FF-BC97-119BF7C252AA}" destId="{4B58FFCD-2011-430D-9C21-ADFE84CD817B}" srcOrd="1" destOrd="0" parTransId="{8FE69702-1FA4-4D23-BA4B-AC61521897DD}" sibTransId="{92D5ED73-485B-4758-8EEE-6A52844D73BD}"/>
    <dgm:cxn modelId="{A0DDF121-9B59-4BB8-96BE-02FBB9982E53}" type="presOf" srcId="{A41E228D-1DAB-4026-8935-BA308F8FFE78}" destId="{E3669415-B115-45A0-95A3-F040F6EC12FC}" srcOrd="0" destOrd="0" presId="urn:microsoft.com/office/officeart/2005/8/layout/default"/>
    <dgm:cxn modelId="{EB646C2C-0C71-4D33-A7A1-5FAD2B944F11}" srcId="{2154E2A6-DB5B-47FF-BC97-119BF7C252AA}" destId="{84F878DB-0EB6-474D-9743-1E59BB8BB3AE}" srcOrd="0" destOrd="0" parTransId="{90F58B1A-A425-4FB3-B264-A828AA864306}" sibTransId="{27C17779-5CD9-40F8-87B0-26BB38AB3260}"/>
    <dgm:cxn modelId="{59C38F30-C76C-4961-B699-A266F62603B8}" type="presOf" srcId="{819F093C-9B94-48C9-A9F7-ABA98CC66D8D}" destId="{BF5518AC-37BC-4B43-90D2-4A6C3DE6E106}" srcOrd="0" destOrd="0" presId="urn:microsoft.com/office/officeart/2005/8/layout/default"/>
    <dgm:cxn modelId="{62AFA365-3FA5-4EE7-A9E2-51FF660F602A}" type="presOf" srcId="{A7B50491-D756-410C-8639-1C77E8940F43}" destId="{DECC737E-F0EC-4604-96A4-913EF0060577}" srcOrd="0" destOrd="0" presId="urn:microsoft.com/office/officeart/2005/8/layout/default"/>
    <dgm:cxn modelId="{2DF0CD68-AC1B-4845-A4CC-ED6A72CA8499}" srcId="{2154E2A6-DB5B-47FF-BC97-119BF7C252AA}" destId="{05912887-38B6-44C8-81DB-04A1CB2F7C79}" srcOrd="3" destOrd="0" parTransId="{32E5066F-80D0-4C9E-9657-03D5152EA39F}" sibTransId="{D54DE3E1-B6EF-428D-A6EF-4F01BA6B0D5F}"/>
    <dgm:cxn modelId="{E408B64A-9E59-46AD-A55C-F6A73C176420}" srcId="{2154E2A6-DB5B-47FF-BC97-119BF7C252AA}" destId="{EE4275AD-B691-484F-9444-E0E21FC599AA}" srcOrd="4" destOrd="0" parTransId="{9B242D00-01F2-4160-BA1A-A07575F2334D}" sibTransId="{2D0D7E1E-8243-4C23-BDE2-CAB93FBD5D32}"/>
    <dgm:cxn modelId="{C3D61856-8A61-4DD3-A8D2-AAAF17363BC6}" type="presOf" srcId="{05912887-38B6-44C8-81DB-04A1CB2F7C79}" destId="{C4DDC57E-8F8E-4DD8-8ABD-207FB277E916}" srcOrd="0" destOrd="0" presId="urn:microsoft.com/office/officeart/2005/8/layout/default"/>
    <dgm:cxn modelId="{362B80B3-F114-4140-A92B-E4236DE424F1}" type="presOf" srcId="{84F878DB-0EB6-474D-9743-1E59BB8BB3AE}" destId="{9041508F-FEF6-4CD4-A1D7-E7B91E7AE3C5}" srcOrd="0" destOrd="0" presId="urn:microsoft.com/office/officeart/2005/8/layout/default"/>
    <dgm:cxn modelId="{79A7E8C8-B9B5-4F61-9DB2-C9089AB6FF06}" type="presOf" srcId="{2154E2A6-DB5B-47FF-BC97-119BF7C252AA}" destId="{EF36EA76-B041-4D6B-8FA8-ACA31EE7D51E}" srcOrd="0" destOrd="0" presId="urn:microsoft.com/office/officeart/2005/8/layout/default"/>
    <dgm:cxn modelId="{BDE731DC-51DE-439B-9FCC-E7FB7B88869C}" srcId="{2154E2A6-DB5B-47FF-BC97-119BF7C252AA}" destId="{A7B50491-D756-410C-8639-1C77E8940F43}" srcOrd="2" destOrd="0" parTransId="{4FE37060-1389-4A84-99FC-A0D2D5F31F8D}" sibTransId="{F9DE3F9C-1916-4AA0-8BBA-09949AAC2911}"/>
    <dgm:cxn modelId="{662AA3F3-1104-4511-83CD-56E80A72119E}" srcId="{2154E2A6-DB5B-47FF-BC97-119BF7C252AA}" destId="{A41E228D-1DAB-4026-8935-BA308F8FFE78}" srcOrd="5" destOrd="0" parTransId="{9EDF17DA-FAFA-4F3B-88D4-FA97C82ACC6B}" sibTransId="{4899B00A-0D05-407A-B02D-CFFA6B18779B}"/>
    <dgm:cxn modelId="{11895B8C-2C94-4B8D-85ED-70FC85F4B145}" type="presParOf" srcId="{EF36EA76-B041-4D6B-8FA8-ACA31EE7D51E}" destId="{9041508F-FEF6-4CD4-A1D7-E7B91E7AE3C5}" srcOrd="0" destOrd="0" presId="urn:microsoft.com/office/officeart/2005/8/layout/default"/>
    <dgm:cxn modelId="{67943B08-5F00-45A5-BE15-9231D99BEC36}" type="presParOf" srcId="{EF36EA76-B041-4D6B-8FA8-ACA31EE7D51E}" destId="{E36767D5-B48E-46BC-A821-ECB679BEF999}" srcOrd="1" destOrd="0" presId="urn:microsoft.com/office/officeart/2005/8/layout/default"/>
    <dgm:cxn modelId="{2783365D-E229-424D-B887-221AB3DC4D54}" type="presParOf" srcId="{EF36EA76-B041-4D6B-8FA8-ACA31EE7D51E}" destId="{EC85816F-24F5-4FCA-A074-36A76151B1C9}" srcOrd="2" destOrd="0" presId="urn:microsoft.com/office/officeart/2005/8/layout/default"/>
    <dgm:cxn modelId="{63523E99-B224-4981-989A-7E3954212C66}" type="presParOf" srcId="{EF36EA76-B041-4D6B-8FA8-ACA31EE7D51E}" destId="{DCF406FD-10CF-4525-8CF7-2112C7A1D3CC}" srcOrd="3" destOrd="0" presId="urn:microsoft.com/office/officeart/2005/8/layout/default"/>
    <dgm:cxn modelId="{647B93CB-32DB-4D14-B5E6-F9F2BCEF5662}" type="presParOf" srcId="{EF36EA76-B041-4D6B-8FA8-ACA31EE7D51E}" destId="{DECC737E-F0EC-4604-96A4-913EF0060577}" srcOrd="4" destOrd="0" presId="urn:microsoft.com/office/officeart/2005/8/layout/default"/>
    <dgm:cxn modelId="{02F001E8-0145-4204-8644-12E4A1D424C9}" type="presParOf" srcId="{EF36EA76-B041-4D6B-8FA8-ACA31EE7D51E}" destId="{5332330F-63C0-476A-A6C2-38F5D2B564F5}" srcOrd="5" destOrd="0" presId="urn:microsoft.com/office/officeart/2005/8/layout/default"/>
    <dgm:cxn modelId="{641FDC05-80A5-4548-86D0-9D2DFF6F599A}" type="presParOf" srcId="{EF36EA76-B041-4D6B-8FA8-ACA31EE7D51E}" destId="{C4DDC57E-8F8E-4DD8-8ABD-207FB277E916}" srcOrd="6" destOrd="0" presId="urn:microsoft.com/office/officeart/2005/8/layout/default"/>
    <dgm:cxn modelId="{C9C2B0A3-5FF6-4985-B42B-15B807045259}" type="presParOf" srcId="{EF36EA76-B041-4D6B-8FA8-ACA31EE7D51E}" destId="{99B0E2B5-6285-4C99-A56C-59A193480903}" srcOrd="7" destOrd="0" presId="urn:microsoft.com/office/officeart/2005/8/layout/default"/>
    <dgm:cxn modelId="{14BCA149-D034-4B6A-BB32-44105BA6DE7B}" type="presParOf" srcId="{EF36EA76-B041-4D6B-8FA8-ACA31EE7D51E}" destId="{93B90965-69F0-4E8B-98AA-E224E1FDCEE1}" srcOrd="8" destOrd="0" presId="urn:microsoft.com/office/officeart/2005/8/layout/default"/>
    <dgm:cxn modelId="{847F744C-606F-4A6C-939E-EDE8C71993A5}" type="presParOf" srcId="{EF36EA76-B041-4D6B-8FA8-ACA31EE7D51E}" destId="{D85419DA-A758-471C-BAB8-FD3A31BE6450}" srcOrd="9" destOrd="0" presId="urn:microsoft.com/office/officeart/2005/8/layout/default"/>
    <dgm:cxn modelId="{C873A50D-428E-4C06-BA8C-E57DB01222ED}" type="presParOf" srcId="{EF36EA76-B041-4D6B-8FA8-ACA31EE7D51E}" destId="{E3669415-B115-45A0-95A3-F040F6EC12FC}" srcOrd="10" destOrd="0" presId="urn:microsoft.com/office/officeart/2005/8/layout/default"/>
    <dgm:cxn modelId="{559CE303-15B4-4365-92D2-5EBCF9A28B6D}" type="presParOf" srcId="{EF36EA76-B041-4D6B-8FA8-ACA31EE7D51E}" destId="{0897E692-0E49-4F0B-950B-58E13F9E5968}" srcOrd="11" destOrd="0" presId="urn:microsoft.com/office/officeart/2005/8/layout/default"/>
    <dgm:cxn modelId="{0729617E-22F5-4831-8921-80F5B7475E1C}" type="presParOf" srcId="{EF36EA76-B041-4D6B-8FA8-ACA31EE7D51E}" destId="{BF5518AC-37BC-4B43-90D2-4A6C3DE6E106}"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351B09-A06C-4E27-A694-6D68EC25339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CDD6141-0E71-4F44-997D-47E34AD5EAFB}">
      <dgm:prSet/>
      <dgm:spPr/>
      <dgm:t>
        <a:bodyPr/>
        <a:lstStyle/>
        <a:p>
          <a:r>
            <a:rPr lang="en-US" b="1"/>
            <a:t>Faulty electrical equipment</a:t>
          </a:r>
          <a:endParaRPr lang="en-US"/>
        </a:p>
      </dgm:t>
    </dgm:pt>
    <dgm:pt modelId="{01EA3EA6-0FC3-43D4-935D-156FC59145C3}" type="parTrans" cxnId="{6768457D-E9F4-4F0C-9404-009F3DFC3486}">
      <dgm:prSet/>
      <dgm:spPr/>
      <dgm:t>
        <a:bodyPr/>
        <a:lstStyle/>
        <a:p>
          <a:endParaRPr lang="en-US"/>
        </a:p>
      </dgm:t>
    </dgm:pt>
    <dgm:pt modelId="{31431BF0-75A7-462F-9D1F-B6CDF40A2FA0}" type="sibTrans" cxnId="{6768457D-E9F4-4F0C-9404-009F3DFC3486}">
      <dgm:prSet/>
      <dgm:spPr/>
      <dgm:t>
        <a:bodyPr/>
        <a:lstStyle/>
        <a:p>
          <a:endParaRPr lang="en-US"/>
        </a:p>
      </dgm:t>
    </dgm:pt>
    <dgm:pt modelId="{CA0F182F-32FC-4DA6-AEA5-91A7C08D4CFE}">
      <dgm:prSet/>
      <dgm:spPr/>
      <dgm:t>
        <a:bodyPr/>
        <a:lstStyle/>
        <a:p>
          <a:r>
            <a:rPr lang="en-US" b="1"/>
            <a:t>Flammable and combustible materials</a:t>
          </a:r>
          <a:endParaRPr lang="en-US"/>
        </a:p>
      </dgm:t>
    </dgm:pt>
    <dgm:pt modelId="{35DDA954-85A3-431D-B20B-8452F7492F7D}" type="parTrans" cxnId="{37246D55-292F-49C1-8288-B1F67E48010C}">
      <dgm:prSet/>
      <dgm:spPr/>
      <dgm:t>
        <a:bodyPr/>
        <a:lstStyle/>
        <a:p>
          <a:endParaRPr lang="en-US"/>
        </a:p>
      </dgm:t>
    </dgm:pt>
    <dgm:pt modelId="{1B54ED54-F5AB-46D1-81F7-67F0BE23E9E1}" type="sibTrans" cxnId="{37246D55-292F-49C1-8288-B1F67E48010C}">
      <dgm:prSet/>
      <dgm:spPr/>
      <dgm:t>
        <a:bodyPr/>
        <a:lstStyle/>
        <a:p>
          <a:endParaRPr lang="en-US"/>
        </a:p>
      </dgm:t>
    </dgm:pt>
    <dgm:pt modelId="{235E8993-D2CD-4060-A46B-679D848E5D8F}">
      <dgm:prSet/>
      <dgm:spPr/>
      <dgm:t>
        <a:bodyPr/>
        <a:lstStyle/>
        <a:p>
          <a:r>
            <a:rPr lang="en-US" b="1"/>
            <a:t>Lack of staff training</a:t>
          </a:r>
          <a:endParaRPr lang="en-US"/>
        </a:p>
      </dgm:t>
    </dgm:pt>
    <dgm:pt modelId="{40A4BB1B-FC2B-428B-A327-23A759B1AEF7}" type="parTrans" cxnId="{C549A1BF-9CB7-4ED7-85D1-71148920399D}">
      <dgm:prSet/>
      <dgm:spPr/>
      <dgm:t>
        <a:bodyPr/>
        <a:lstStyle/>
        <a:p>
          <a:endParaRPr lang="en-US"/>
        </a:p>
      </dgm:t>
    </dgm:pt>
    <dgm:pt modelId="{4E204A46-94EB-460F-9ACD-C5CFEE606C02}" type="sibTrans" cxnId="{C549A1BF-9CB7-4ED7-85D1-71148920399D}">
      <dgm:prSet/>
      <dgm:spPr/>
      <dgm:t>
        <a:bodyPr/>
        <a:lstStyle/>
        <a:p>
          <a:endParaRPr lang="en-US"/>
        </a:p>
      </dgm:t>
    </dgm:pt>
    <dgm:pt modelId="{7B7B5181-FBDA-48EF-B207-4ECC5F598260}">
      <dgm:prSet/>
      <dgm:spPr/>
      <dgm:t>
        <a:bodyPr/>
        <a:lstStyle/>
        <a:p>
          <a:r>
            <a:rPr lang="en-US" b="1"/>
            <a:t>Lack of resources and equipment in place</a:t>
          </a:r>
          <a:endParaRPr lang="en-US"/>
        </a:p>
      </dgm:t>
    </dgm:pt>
    <dgm:pt modelId="{FA511D8E-7065-43CC-A852-C1FFAEB436FB}" type="parTrans" cxnId="{6DA59EE9-EFFB-4A25-9A70-81E6E71A384E}">
      <dgm:prSet/>
      <dgm:spPr/>
      <dgm:t>
        <a:bodyPr/>
        <a:lstStyle/>
        <a:p>
          <a:endParaRPr lang="en-US"/>
        </a:p>
      </dgm:t>
    </dgm:pt>
    <dgm:pt modelId="{D361BC22-FC16-47D9-9540-F1807C2AAAE2}" type="sibTrans" cxnId="{6DA59EE9-EFFB-4A25-9A70-81E6E71A384E}">
      <dgm:prSet/>
      <dgm:spPr/>
      <dgm:t>
        <a:bodyPr/>
        <a:lstStyle/>
        <a:p>
          <a:endParaRPr lang="en-US"/>
        </a:p>
      </dgm:t>
    </dgm:pt>
    <dgm:pt modelId="{EAEE9A38-2858-48B2-8BBB-1794044C840E}">
      <dgm:prSet/>
      <dgm:spPr/>
      <dgm:t>
        <a:bodyPr/>
        <a:lstStyle/>
        <a:p>
          <a:r>
            <a:rPr lang="en-US" b="1"/>
            <a:t>Arson</a:t>
          </a:r>
          <a:endParaRPr lang="en-US"/>
        </a:p>
      </dgm:t>
    </dgm:pt>
    <dgm:pt modelId="{9079DEB5-133F-4441-98F5-E2731C54FF4C}" type="parTrans" cxnId="{90730119-B418-4EF0-88CD-B46074D9E552}">
      <dgm:prSet/>
      <dgm:spPr/>
      <dgm:t>
        <a:bodyPr/>
        <a:lstStyle/>
        <a:p>
          <a:endParaRPr lang="en-US"/>
        </a:p>
      </dgm:t>
    </dgm:pt>
    <dgm:pt modelId="{6FC191F7-0D4E-4D94-8453-AEA9830FB353}" type="sibTrans" cxnId="{90730119-B418-4EF0-88CD-B46074D9E552}">
      <dgm:prSet/>
      <dgm:spPr/>
      <dgm:t>
        <a:bodyPr/>
        <a:lstStyle/>
        <a:p>
          <a:endParaRPr lang="en-US"/>
        </a:p>
      </dgm:t>
    </dgm:pt>
    <dgm:pt modelId="{391ABF24-E31B-44AE-9203-BFC9AA2E2A97}" type="pres">
      <dgm:prSet presAssocID="{FC351B09-A06C-4E27-A694-6D68EC25339D}" presName="root" presStyleCnt="0">
        <dgm:presLayoutVars>
          <dgm:dir/>
          <dgm:resizeHandles val="exact"/>
        </dgm:presLayoutVars>
      </dgm:prSet>
      <dgm:spPr/>
    </dgm:pt>
    <dgm:pt modelId="{90E082DC-1E69-4BCA-A0C9-54A98B3000EC}" type="pres">
      <dgm:prSet presAssocID="{5CDD6141-0E71-4F44-997D-47E34AD5EAFB}" presName="compNode" presStyleCnt="0"/>
      <dgm:spPr/>
    </dgm:pt>
    <dgm:pt modelId="{BF5352FB-0A16-4688-9540-84022A351A6E}" type="pres">
      <dgm:prSet presAssocID="{5CDD6141-0E71-4F44-997D-47E34AD5EAF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gh Voltage"/>
        </a:ext>
      </dgm:extLst>
    </dgm:pt>
    <dgm:pt modelId="{BEF7A201-C1E4-40AD-981E-132CDF9B9601}" type="pres">
      <dgm:prSet presAssocID="{5CDD6141-0E71-4F44-997D-47E34AD5EAFB}" presName="spaceRect" presStyleCnt="0"/>
      <dgm:spPr/>
    </dgm:pt>
    <dgm:pt modelId="{BB966857-2C4C-4023-8836-6256B67A1B41}" type="pres">
      <dgm:prSet presAssocID="{5CDD6141-0E71-4F44-997D-47E34AD5EAFB}" presName="textRect" presStyleLbl="revTx" presStyleIdx="0" presStyleCnt="5">
        <dgm:presLayoutVars>
          <dgm:chMax val="1"/>
          <dgm:chPref val="1"/>
        </dgm:presLayoutVars>
      </dgm:prSet>
      <dgm:spPr/>
    </dgm:pt>
    <dgm:pt modelId="{D234CD76-4AD3-44D9-832F-9578640E7C0B}" type="pres">
      <dgm:prSet presAssocID="{31431BF0-75A7-462F-9D1F-B6CDF40A2FA0}" presName="sibTrans" presStyleCnt="0"/>
      <dgm:spPr/>
    </dgm:pt>
    <dgm:pt modelId="{0ECAC2D1-CBF6-4BCE-AD29-6E9A5666C242}" type="pres">
      <dgm:prSet presAssocID="{CA0F182F-32FC-4DA6-AEA5-91A7C08D4CFE}" presName="compNode" presStyleCnt="0"/>
      <dgm:spPr/>
    </dgm:pt>
    <dgm:pt modelId="{C05951FC-5528-4C98-8DF5-D6C8960A6122}" type="pres">
      <dgm:prSet presAssocID="{CA0F182F-32FC-4DA6-AEA5-91A7C08D4CF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b"/>
        </a:ext>
      </dgm:extLst>
    </dgm:pt>
    <dgm:pt modelId="{840D2A6F-132D-4301-8444-2F33B9B6E512}" type="pres">
      <dgm:prSet presAssocID="{CA0F182F-32FC-4DA6-AEA5-91A7C08D4CFE}" presName="spaceRect" presStyleCnt="0"/>
      <dgm:spPr/>
    </dgm:pt>
    <dgm:pt modelId="{C10E3774-59A6-4534-9A5E-A3238373D58F}" type="pres">
      <dgm:prSet presAssocID="{CA0F182F-32FC-4DA6-AEA5-91A7C08D4CFE}" presName="textRect" presStyleLbl="revTx" presStyleIdx="1" presStyleCnt="5">
        <dgm:presLayoutVars>
          <dgm:chMax val="1"/>
          <dgm:chPref val="1"/>
        </dgm:presLayoutVars>
      </dgm:prSet>
      <dgm:spPr/>
    </dgm:pt>
    <dgm:pt modelId="{8EF6C7BC-325D-4612-B6D7-9D2D32FC8491}" type="pres">
      <dgm:prSet presAssocID="{1B54ED54-F5AB-46D1-81F7-67F0BE23E9E1}" presName="sibTrans" presStyleCnt="0"/>
      <dgm:spPr/>
    </dgm:pt>
    <dgm:pt modelId="{39947CB0-EA72-4D07-A6D1-51140841D86D}" type="pres">
      <dgm:prSet presAssocID="{235E8993-D2CD-4060-A46B-679D848E5D8F}" presName="compNode" presStyleCnt="0"/>
      <dgm:spPr/>
    </dgm:pt>
    <dgm:pt modelId="{CD2AFCBC-4BA7-4FD7-BAA1-FB81163A131D}" type="pres">
      <dgm:prSet presAssocID="{235E8993-D2CD-4060-A46B-679D848E5D8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85F9FA26-B3AD-41FB-8B35-5371FC0495DF}" type="pres">
      <dgm:prSet presAssocID="{235E8993-D2CD-4060-A46B-679D848E5D8F}" presName="spaceRect" presStyleCnt="0"/>
      <dgm:spPr/>
    </dgm:pt>
    <dgm:pt modelId="{2BE5F37F-3024-40E5-B6BA-DE35E5A0199A}" type="pres">
      <dgm:prSet presAssocID="{235E8993-D2CD-4060-A46B-679D848E5D8F}" presName="textRect" presStyleLbl="revTx" presStyleIdx="2" presStyleCnt="5">
        <dgm:presLayoutVars>
          <dgm:chMax val="1"/>
          <dgm:chPref val="1"/>
        </dgm:presLayoutVars>
      </dgm:prSet>
      <dgm:spPr/>
    </dgm:pt>
    <dgm:pt modelId="{4198D6F7-E027-470E-B185-5C0ADE8B5A64}" type="pres">
      <dgm:prSet presAssocID="{4E204A46-94EB-460F-9ACD-C5CFEE606C02}" presName="sibTrans" presStyleCnt="0"/>
      <dgm:spPr/>
    </dgm:pt>
    <dgm:pt modelId="{4AB8945C-14D5-4E00-8F42-4B777256F950}" type="pres">
      <dgm:prSet presAssocID="{7B7B5181-FBDA-48EF-B207-4ECC5F598260}" presName="compNode" presStyleCnt="0"/>
      <dgm:spPr/>
    </dgm:pt>
    <dgm:pt modelId="{BC7511E5-536F-4BC0-93DE-FCE3A65CC574}" type="pres">
      <dgm:prSet presAssocID="{7B7B5181-FBDA-48EF-B207-4ECC5F59826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ity"/>
        </a:ext>
      </dgm:extLst>
    </dgm:pt>
    <dgm:pt modelId="{31DC760E-9481-4021-AD77-C98A9CA948D6}" type="pres">
      <dgm:prSet presAssocID="{7B7B5181-FBDA-48EF-B207-4ECC5F598260}" presName="spaceRect" presStyleCnt="0"/>
      <dgm:spPr/>
    </dgm:pt>
    <dgm:pt modelId="{D8820596-9FC9-4656-BDD8-FC816C635BC1}" type="pres">
      <dgm:prSet presAssocID="{7B7B5181-FBDA-48EF-B207-4ECC5F598260}" presName="textRect" presStyleLbl="revTx" presStyleIdx="3" presStyleCnt="5">
        <dgm:presLayoutVars>
          <dgm:chMax val="1"/>
          <dgm:chPref val="1"/>
        </dgm:presLayoutVars>
      </dgm:prSet>
      <dgm:spPr/>
    </dgm:pt>
    <dgm:pt modelId="{8ABFF85B-6990-4D18-B251-7BE4FEF09641}" type="pres">
      <dgm:prSet presAssocID="{D361BC22-FC16-47D9-9540-F1807C2AAAE2}" presName="sibTrans" presStyleCnt="0"/>
      <dgm:spPr/>
    </dgm:pt>
    <dgm:pt modelId="{27908176-06DA-48F7-A817-9D2BDED2AF83}" type="pres">
      <dgm:prSet presAssocID="{EAEE9A38-2858-48B2-8BBB-1794044C840E}" presName="compNode" presStyleCnt="0"/>
      <dgm:spPr/>
    </dgm:pt>
    <dgm:pt modelId="{8C012695-C34C-4A5C-84EC-D8EBBCA115A3}" type="pres">
      <dgm:prSet presAssocID="{EAEE9A38-2858-48B2-8BBB-1794044C840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re"/>
        </a:ext>
      </dgm:extLst>
    </dgm:pt>
    <dgm:pt modelId="{E23F40FC-EE7E-45D2-B6BD-F0FC853B659C}" type="pres">
      <dgm:prSet presAssocID="{EAEE9A38-2858-48B2-8BBB-1794044C840E}" presName="spaceRect" presStyleCnt="0"/>
      <dgm:spPr/>
    </dgm:pt>
    <dgm:pt modelId="{8B88181F-12D1-4429-8208-2D15C3853273}" type="pres">
      <dgm:prSet presAssocID="{EAEE9A38-2858-48B2-8BBB-1794044C840E}" presName="textRect" presStyleLbl="revTx" presStyleIdx="4" presStyleCnt="5">
        <dgm:presLayoutVars>
          <dgm:chMax val="1"/>
          <dgm:chPref val="1"/>
        </dgm:presLayoutVars>
      </dgm:prSet>
      <dgm:spPr/>
    </dgm:pt>
  </dgm:ptLst>
  <dgm:cxnLst>
    <dgm:cxn modelId="{90730119-B418-4EF0-88CD-B46074D9E552}" srcId="{FC351B09-A06C-4E27-A694-6D68EC25339D}" destId="{EAEE9A38-2858-48B2-8BBB-1794044C840E}" srcOrd="4" destOrd="0" parTransId="{9079DEB5-133F-4441-98F5-E2731C54FF4C}" sibTransId="{6FC191F7-0D4E-4D94-8453-AEA9830FB353}"/>
    <dgm:cxn modelId="{38192E70-2A5C-407A-9975-5C9B4EEEBB72}" type="presOf" srcId="{CA0F182F-32FC-4DA6-AEA5-91A7C08D4CFE}" destId="{C10E3774-59A6-4534-9A5E-A3238373D58F}" srcOrd="0" destOrd="0" presId="urn:microsoft.com/office/officeart/2018/2/layout/IconLabelList"/>
    <dgm:cxn modelId="{72EAB350-C34C-46F5-A537-6D4E8D62E352}" type="presOf" srcId="{5CDD6141-0E71-4F44-997D-47E34AD5EAFB}" destId="{BB966857-2C4C-4023-8836-6256B67A1B41}" srcOrd="0" destOrd="0" presId="urn:microsoft.com/office/officeart/2018/2/layout/IconLabelList"/>
    <dgm:cxn modelId="{37246D55-292F-49C1-8288-B1F67E48010C}" srcId="{FC351B09-A06C-4E27-A694-6D68EC25339D}" destId="{CA0F182F-32FC-4DA6-AEA5-91A7C08D4CFE}" srcOrd="1" destOrd="0" parTransId="{35DDA954-85A3-431D-B20B-8452F7492F7D}" sibTransId="{1B54ED54-F5AB-46D1-81F7-67F0BE23E9E1}"/>
    <dgm:cxn modelId="{48B1DF75-BFFC-4D88-A059-A31A40393F5A}" type="presOf" srcId="{235E8993-D2CD-4060-A46B-679D848E5D8F}" destId="{2BE5F37F-3024-40E5-B6BA-DE35E5A0199A}" srcOrd="0" destOrd="0" presId="urn:microsoft.com/office/officeart/2018/2/layout/IconLabelList"/>
    <dgm:cxn modelId="{9ACA6557-F22B-48D2-BEC5-3B3C265CDE55}" type="presOf" srcId="{7B7B5181-FBDA-48EF-B207-4ECC5F598260}" destId="{D8820596-9FC9-4656-BDD8-FC816C635BC1}" srcOrd="0" destOrd="0" presId="urn:microsoft.com/office/officeart/2018/2/layout/IconLabelList"/>
    <dgm:cxn modelId="{6768457D-E9F4-4F0C-9404-009F3DFC3486}" srcId="{FC351B09-A06C-4E27-A694-6D68EC25339D}" destId="{5CDD6141-0E71-4F44-997D-47E34AD5EAFB}" srcOrd="0" destOrd="0" parTransId="{01EA3EA6-0FC3-43D4-935D-156FC59145C3}" sibTransId="{31431BF0-75A7-462F-9D1F-B6CDF40A2FA0}"/>
    <dgm:cxn modelId="{8ACC6A91-C3DA-4C15-AC86-D2A853CF9F62}" type="presOf" srcId="{EAEE9A38-2858-48B2-8BBB-1794044C840E}" destId="{8B88181F-12D1-4429-8208-2D15C3853273}" srcOrd="0" destOrd="0" presId="urn:microsoft.com/office/officeart/2018/2/layout/IconLabelList"/>
    <dgm:cxn modelId="{DB5F37B6-FE0A-460C-A1BD-E3AA8DF4D298}" type="presOf" srcId="{FC351B09-A06C-4E27-A694-6D68EC25339D}" destId="{391ABF24-E31B-44AE-9203-BFC9AA2E2A97}" srcOrd="0" destOrd="0" presId="urn:microsoft.com/office/officeart/2018/2/layout/IconLabelList"/>
    <dgm:cxn modelId="{C549A1BF-9CB7-4ED7-85D1-71148920399D}" srcId="{FC351B09-A06C-4E27-A694-6D68EC25339D}" destId="{235E8993-D2CD-4060-A46B-679D848E5D8F}" srcOrd="2" destOrd="0" parTransId="{40A4BB1B-FC2B-428B-A327-23A759B1AEF7}" sibTransId="{4E204A46-94EB-460F-9ACD-C5CFEE606C02}"/>
    <dgm:cxn modelId="{6DA59EE9-EFFB-4A25-9A70-81E6E71A384E}" srcId="{FC351B09-A06C-4E27-A694-6D68EC25339D}" destId="{7B7B5181-FBDA-48EF-B207-4ECC5F598260}" srcOrd="3" destOrd="0" parTransId="{FA511D8E-7065-43CC-A852-C1FFAEB436FB}" sibTransId="{D361BC22-FC16-47D9-9540-F1807C2AAAE2}"/>
    <dgm:cxn modelId="{C9B5D6B6-2F21-4CFB-8B82-CD4864CAF435}" type="presParOf" srcId="{391ABF24-E31B-44AE-9203-BFC9AA2E2A97}" destId="{90E082DC-1E69-4BCA-A0C9-54A98B3000EC}" srcOrd="0" destOrd="0" presId="urn:microsoft.com/office/officeart/2018/2/layout/IconLabelList"/>
    <dgm:cxn modelId="{7C2EFA5C-AC75-4EAA-A258-6E12EC25A9B9}" type="presParOf" srcId="{90E082DC-1E69-4BCA-A0C9-54A98B3000EC}" destId="{BF5352FB-0A16-4688-9540-84022A351A6E}" srcOrd="0" destOrd="0" presId="urn:microsoft.com/office/officeart/2018/2/layout/IconLabelList"/>
    <dgm:cxn modelId="{0AC0347E-16A1-43DA-B758-35DB44901F42}" type="presParOf" srcId="{90E082DC-1E69-4BCA-A0C9-54A98B3000EC}" destId="{BEF7A201-C1E4-40AD-981E-132CDF9B9601}" srcOrd="1" destOrd="0" presId="urn:microsoft.com/office/officeart/2018/2/layout/IconLabelList"/>
    <dgm:cxn modelId="{A520029C-632C-4ED7-BAB1-380025CAA7E4}" type="presParOf" srcId="{90E082DC-1E69-4BCA-A0C9-54A98B3000EC}" destId="{BB966857-2C4C-4023-8836-6256B67A1B41}" srcOrd="2" destOrd="0" presId="urn:microsoft.com/office/officeart/2018/2/layout/IconLabelList"/>
    <dgm:cxn modelId="{7F1F56A2-4E00-4449-9156-292A65269E5F}" type="presParOf" srcId="{391ABF24-E31B-44AE-9203-BFC9AA2E2A97}" destId="{D234CD76-4AD3-44D9-832F-9578640E7C0B}" srcOrd="1" destOrd="0" presId="urn:microsoft.com/office/officeart/2018/2/layout/IconLabelList"/>
    <dgm:cxn modelId="{8C650A08-64E9-4B8C-800E-438510105CE4}" type="presParOf" srcId="{391ABF24-E31B-44AE-9203-BFC9AA2E2A97}" destId="{0ECAC2D1-CBF6-4BCE-AD29-6E9A5666C242}" srcOrd="2" destOrd="0" presId="urn:microsoft.com/office/officeart/2018/2/layout/IconLabelList"/>
    <dgm:cxn modelId="{9F7DD7E8-F4C2-4F54-8CD6-0FB907871B74}" type="presParOf" srcId="{0ECAC2D1-CBF6-4BCE-AD29-6E9A5666C242}" destId="{C05951FC-5528-4C98-8DF5-D6C8960A6122}" srcOrd="0" destOrd="0" presId="urn:microsoft.com/office/officeart/2018/2/layout/IconLabelList"/>
    <dgm:cxn modelId="{9D3C5442-6360-49FE-B541-039F5D5FAC95}" type="presParOf" srcId="{0ECAC2D1-CBF6-4BCE-AD29-6E9A5666C242}" destId="{840D2A6F-132D-4301-8444-2F33B9B6E512}" srcOrd="1" destOrd="0" presId="urn:microsoft.com/office/officeart/2018/2/layout/IconLabelList"/>
    <dgm:cxn modelId="{F44C74DF-1F37-4418-B27A-934CAAB96C94}" type="presParOf" srcId="{0ECAC2D1-CBF6-4BCE-AD29-6E9A5666C242}" destId="{C10E3774-59A6-4534-9A5E-A3238373D58F}" srcOrd="2" destOrd="0" presId="urn:microsoft.com/office/officeart/2018/2/layout/IconLabelList"/>
    <dgm:cxn modelId="{02500F39-93C8-426E-B6E3-3C1DB3BCDC57}" type="presParOf" srcId="{391ABF24-E31B-44AE-9203-BFC9AA2E2A97}" destId="{8EF6C7BC-325D-4612-B6D7-9D2D32FC8491}" srcOrd="3" destOrd="0" presId="urn:microsoft.com/office/officeart/2018/2/layout/IconLabelList"/>
    <dgm:cxn modelId="{67AF50C4-190F-404B-BF53-EBCF326591C4}" type="presParOf" srcId="{391ABF24-E31B-44AE-9203-BFC9AA2E2A97}" destId="{39947CB0-EA72-4D07-A6D1-51140841D86D}" srcOrd="4" destOrd="0" presId="urn:microsoft.com/office/officeart/2018/2/layout/IconLabelList"/>
    <dgm:cxn modelId="{D84A2A18-CA13-4491-8A19-B0000796D22A}" type="presParOf" srcId="{39947CB0-EA72-4D07-A6D1-51140841D86D}" destId="{CD2AFCBC-4BA7-4FD7-BAA1-FB81163A131D}" srcOrd="0" destOrd="0" presId="urn:microsoft.com/office/officeart/2018/2/layout/IconLabelList"/>
    <dgm:cxn modelId="{F2005669-A5DA-48E0-8105-8CF79C7D27DC}" type="presParOf" srcId="{39947CB0-EA72-4D07-A6D1-51140841D86D}" destId="{85F9FA26-B3AD-41FB-8B35-5371FC0495DF}" srcOrd="1" destOrd="0" presId="urn:microsoft.com/office/officeart/2018/2/layout/IconLabelList"/>
    <dgm:cxn modelId="{A46810B5-F9C2-4649-8666-2F69E8484BD7}" type="presParOf" srcId="{39947CB0-EA72-4D07-A6D1-51140841D86D}" destId="{2BE5F37F-3024-40E5-B6BA-DE35E5A0199A}" srcOrd="2" destOrd="0" presId="urn:microsoft.com/office/officeart/2018/2/layout/IconLabelList"/>
    <dgm:cxn modelId="{4281CC31-28CF-4B94-9823-0127A02C66EE}" type="presParOf" srcId="{391ABF24-E31B-44AE-9203-BFC9AA2E2A97}" destId="{4198D6F7-E027-470E-B185-5C0ADE8B5A64}" srcOrd="5" destOrd="0" presId="urn:microsoft.com/office/officeart/2018/2/layout/IconLabelList"/>
    <dgm:cxn modelId="{03C13DCA-CE20-4A46-B5F5-EC43B31A729D}" type="presParOf" srcId="{391ABF24-E31B-44AE-9203-BFC9AA2E2A97}" destId="{4AB8945C-14D5-4E00-8F42-4B777256F950}" srcOrd="6" destOrd="0" presId="urn:microsoft.com/office/officeart/2018/2/layout/IconLabelList"/>
    <dgm:cxn modelId="{649C602D-F056-4D0A-A8E2-40350A3683D0}" type="presParOf" srcId="{4AB8945C-14D5-4E00-8F42-4B777256F950}" destId="{BC7511E5-536F-4BC0-93DE-FCE3A65CC574}" srcOrd="0" destOrd="0" presId="urn:microsoft.com/office/officeart/2018/2/layout/IconLabelList"/>
    <dgm:cxn modelId="{DACD9FED-B6A5-48F1-9F43-68A217FB10B8}" type="presParOf" srcId="{4AB8945C-14D5-4E00-8F42-4B777256F950}" destId="{31DC760E-9481-4021-AD77-C98A9CA948D6}" srcOrd="1" destOrd="0" presId="urn:microsoft.com/office/officeart/2018/2/layout/IconLabelList"/>
    <dgm:cxn modelId="{60BA2D16-C947-47CF-AF93-2F3CC3C5F79E}" type="presParOf" srcId="{4AB8945C-14D5-4E00-8F42-4B777256F950}" destId="{D8820596-9FC9-4656-BDD8-FC816C635BC1}" srcOrd="2" destOrd="0" presId="urn:microsoft.com/office/officeart/2018/2/layout/IconLabelList"/>
    <dgm:cxn modelId="{E479FA31-A4CD-4EB8-8E8D-93C050CC28AE}" type="presParOf" srcId="{391ABF24-E31B-44AE-9203-BFC9AA2E2A97}" destId="{8ABFF85B-6990-4D18-B251-7BE4FEF09641}" srcOrd="7" destOrd="0" presId="urn:microsoft.com/office/officeart/2018/2/layout/IconLabelList"/>
    <dgm:cxn modelId="{3315F01D-CEF4-4C2D-B920-C5A704FB142A}" type="presParOf" srcId="{391ABF24-E31B-44AE-9203-BFC9AA2E2A97}" destId="{27908176-06DA-48F7-A817-9D2BDED2AF83}" srcOrd="8" destOrd="0" presId="urn:microsoft.com/office/officeart/2018/2/layout/IconLabelList"/>
    <dgm:cxn modelId="{6BFF76C4-8B98-403B-8C77-D7E8F5F44B34}" type="presParOf" srcId="{27908176-06DA-48F7-A817-9D2BDED2AF83}" destId="{8C012695-C34C-4A5C-84EC-D8EBBCA115A3}" srcOrd="0" destOrd="0" presId="urn:microsoft.com/office/officeart/2018/2/layout/IconLabelList"/>
    <dgm:cxn modelId="{4B08FC1E-9E1E-4E7C-B494-D99FDA94B4F7}" type="presParOf" srcId="{27908176-06DA-48F7-A817-9D2BDED2AF83}" destId="{E23F40FC-EE7E-45D2-B6BD-F0FC853B659C}" srcOrd="1" destOrd="0" presId="urn:microsoft.com/office/officeart/2018/2/layout/IconLabelList"/>
    <dgm:cxn modelId="{D4D99B25-D54C-4243-BAEC-20B1B05B8227}" type="presParOf" srcId="{27908176-06DA-48F7-A817-9D2BDED2AF83}" destId="{8B88181F-12D1-4429-8208-2D15C385327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A809FB-8459-49C4-B675-6EB35FB25DC7}"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F603E50E-3743-4D99-9B07-4A41988603B3}">
      <dgm:prSet/>
      <dgm:spPr/>
      <dgm:t>
        <a:bodyPr/>
        <a:lstStyle/>
        <a:p>
          <a:r>
            <a:rPr lang="en-US" b="1"/>
            <a:t>Class A</a:t>
          </a:r>
          <a:endParaRPr lang="en-US"/>
        </a:p>
      </dgm:t>
    </dgm:pt>
    <dgm:pt modelId="{C75A354A-1A4E-4630-8144-11F43E37FB5A}" type="parTrans" cxnId="{45131ACE-EF71-445E-A281-67ABB40B4519}">
      <dgm:prSet/>
      <dgm:spPr/>
      <dgm:t>
        <a:bodyPr/>
        <a:lstStyle/>
        <a:p>
          <a:endParaRPr lang="en-US"/>
        </a:p>
      </dgm:t>
    </dgm:pt>
    <dgm:pt modelId="{B2B18B15-1270-4790-94FD-0DF9D4ED93B3}" type="sibTrans" cxnId="{45131ACE-EF71-445E-A281-67ABB40B4519}">
      <dgm:prSet/>
      <dgm:spPr/>
      <dgm:t>
        <a:bodyPr/>
        <a:lstStyle/>
        <a:p>
          <a:endParaRPr lang="en-US"/>
        </a:p>
      </dgm:t>
    </dgm:pt>
    <dgm:pt modelId="{37690300-FC20-4CAB-BEC7-B52069DF7B29}">
      <dgm:prSet/>
      <dgm:spPr/>
      <dgm:t>
        <a:bodyPr/>
        <a:lstStyle/>
        <a:p>
          <a:r>
            <a:rPr lang="en-US"/>
            <a:t>Ordinary combustibles or fibrous material, </a:t>
          </a:r>
          <a:r>
            <a:rPr lang="en-US" b="1"/>
            <a:t>wood, cloth, paper, cardboard</a:t>
          </a:r>
          <a:endParaRPr lang="en-US"/>
        </a:p>
      </dgm:t>
    </dgm:pt>
    <dgm:pt modelId="{A82433B5-307F-4022-AE2F-154F1734979D}" type="parTrans" cxnId="{88DEFD77-EB57-43F8-818E-7FB58323451F}">
      <dgm:prSet/>
      <dgm:spPr/>
      <dgm:t>
        <a:bodyPr/>
        <a:lstStyle/>
        <a:p>
          <a:endParaRPr lang="en-US"/>
        </a:p>
      </dgm:t>
    </dgm:pt>
    <dgm:pt modelId="{684B4A5C-C572-46F1-8C91-A28208435D44}" type="sibTrans" cxnId="{88DEFD77-EB57-43F8-818E-7FB58323451F}">
      <dgm:prSet/>
      <dgm:spPr/>
      <dgm:t>
        <a:bodyPr/>
        <a:lstStyle/>
        <a:p>
          <a:endParaRPr lang="en-US"/>
        </a:p>
      </dgm:t>
    </dgm:pt>
    <dgm:pt modelId="{BD58CE49-7985-4DAC-BDDD-6D937838A434}">
      <dgm:prSet/>
      <dgm:spPr/>
      <dgm:t>
        <a:bodyPr/>
        <a:lstStyle/>
        <a:p>
          <a:r>
            <a:rPr lang="en-US" b="1"/>
            <a:t>Class B</a:t>
          </a:r>
          <a:endParaRPr lang="en-US"/>
        </a:p>
      </dgm:t>
    </dgm:pt>
    <dgm:pt modelId="{6090B0BB-F7DB-4216-B5F0-C6B3F449CD64}" type="parTrans" cxnId="{A864C7E6-637C-440F-AAB7-5EFB53C97E8B}">
      <dgm:prSet/>
      <dgm:spPr/>
      <dgm:t>
        <a:bodyPr/>
        <a:lstStyle/>
        <a:p>
          <a:endParaRPr lang="en-US"/>
        </a:p>
      </dgm:t>
    </dgm:pt>
    <dgm:pt modelId="{0A02DFDF-1120-46DA-A5BB-721D1ED9F40B}" type="sibTrans" cxnId="{A864C7E6-637C-440F-AAB7-5EFB53C97E8B}">
      <dgm:prSet/>
      <dgm:spPr/>
      <dgm:t>
        <a:bodyPr/>
        <a:lstStyle/>
        <a:p>
          <a:endParaRPr lang="en-US"/>
        </a:p>
      </dgm:t>
    </dgm:pt>
    <dgm:pt modelId="{49E1AD35-CD3C-441D-AC0F-A121697E38D6}">
      <dgm:prSet/>
      <dgm:spPr/>
      <dgm:t>
        <a:bodyPr/>
        <a:lstStyle/>
        <a:p>
          <a:r>
            <a:rPr lang="en-US" b="1"/>
            <a:t>flammable or combustible liquids, gases</a:t>
          </a:r>
          <a:endParaRPr lang="en-US"/>
        </a:p>
      </dgm:t>
    </dgm:pt>
    <dgm:pt modelId="{06527014-ECE3-4855-91A6-557C58634C24}" type="parTrans" cxnId="{34E4DFBE-D0F7-40CF-825F-4663ADFF0921}">
      <dgm:prSet/>
      <dgm:spPr/>
      <dgm:t>
        <a:bodyPr/>
        <a:lstStyle/>
        <a:p>
          <a:endParaRPr lang="en-US"/>
        </a:p>
      </dgm:t>
    </dgm:pt>
    <dgm:pt modelId="{123D4040-C43F-4E10-8B48-29A956788F36}" type="sibTrans" cxnId="{34E4DFBE-D0F7-40CF-825F-4663ADFF0921}">
      <dgm:prSet/>
      <dgm:spPr/>
      <dgm:t>
        <a:bodyPr/>
        <a:lstStyle/>
        <a:p>
          <a:endParaRPr lang="en-US"/>
        </a:p>
      </dgm:t>
    </dgm:pt>
    <dgm:pt modelId="{10A17C16-6E4F-41B3-A231-1AB87AA63C43}">
      <dgm:prSet/>
      <dgm:spPr/>
      <dgm:t>
        <a:bodyPr/>
        <a:lstStyle/>
        <a:p>
          <a:r>
            <a:rPr lang="en-US" b="1"/>
            <a:t>Class C</a:t>
          </a:r>
          <a:endParaRPr lang="en-US"/>
        </a:p>
      </dgm:t>
    </dgm:pt>
    <dgm:pt modelId="{A49C882E-1BE5-41E5-8EB3-8DF4DFA12F84}" type="parTrans" cxnId="{77436A28-BC45-49BB-A13B-5B3FE692399E}">
      <dgm:prSet/>
      <dgm:spPr/>
      <dgm:t>
        <a:bodyPr/>
        <a:lstStyle/>
        <a:p>
          <a:endParaRPr lang="en-US"/>
        </a:p>
      </dgm:t>
    </dgm:pt>
    <dgm:pt modelId="{71D27CD4-A5A4-4E61-A87D-0A15038B4FA3}" type="sibTrans" cxnId="{77436A28-BC45-49BB-A13B-5B3FE692399E}">
      <dgm:prSet/>
      <dgm:spPr/>
      <dgm:t>
        <a:bodyPr/>
        <a:lstStyle/>
        <a:p>
          <a:endParaRPr lang="en-US"/>
        </a:p>
      </dgm:t>
    </dgm:pt>
    <dgm:pt modelId="{5061537F-8CF7-4519-BE83-0086A97B21E5}">
      <dgm:prSet/>
      <dgm:spPr/>
      <dgm:t>
        <a:bodyPr/>
        <a:lstStyle/>
        <a:p>
          <a:r>
            <a:rPr lang="en-US" b="1"/>
            <a:t>energized electrical equipment</a:t>
          </a:r>
          <a:endParaRPr lang="en-US"/>
        </a:p>
      </dgm:t>
    </dgm:pt>
    <dgm:pt modelId="{C650FB5B-8D64-4EC9-B59F-9095A324A738}" type="parTrans" cxnId="{9B95B6AA-4F08-48DE-859E-F6494E4E2A14}">
      <dgm:prSet/>
      <dgm:spPr/>
      <dgm:t>
        <a:bodyPr/>
        <a:lstStyle/>
        <a:p>
          <a:endParaRPr lang="en-US"/>
        </a:p>
      </dgm:t>
    </dgm:pt>
    <dgm:pt modelId="{6984DC9B-9911-420D-BF85-C1D76366B202}" type="sibTrans" cxnId="{9B95B6AA-4F08-48DE-859E-F6494E4E2A14}">
      <dgm:prSet/>
      <dgm:spPr/>
      <dgm:t>
        <a:bodyPr/>
        <a:lstStyle/>
        <a:p>
          <a:endParaRPr lang="en-US"/>
        </a:p>
      </dgm:t>
    </dgm:pt>
    <dgm:pt modelId="{77A4F66A-7E7E-40EB-8312-CBAE73EE286B}">
      <dgm:prSet/>
      <dgm:spPr/>
      <dgm:t>
        <a:bodyPr/>
        <a:lstStyle/>
        <a:p>
          <a:r>
            <a:rPr lang="en-US" b="1"/>
            <a:t>Class D</a:t>
          </a:r>
          <a:endParaRPr lang="en-US"/>
        </a:p>
      </dgm:t>
    </dgm:pt>
    <dgm:pt modelId="{82511918-DB17-435F-A46D-E9F2E2227FE4}" type="parTrans" cxnId="{3D475AAA-30EB-4BCA-AAF7-08DC779BD2A0}">
      <dgm:prSet/>
      <dgm:spPr/>
      <dgm:t>
        <a:bodyPr/>
        <a:lstStyle/>
        <a:p>
          <a:endParaRPr lang="en-US"/>
        </a:p>
      </dgm:t>
    </dgm:pt>
    <dgm:pt modelId="{931EEF61-1B31-45A3-AD41-C58E1299CE39}" type="sibTrans" cxnId="{3D475AAA-30EB-4BCA-AAF7-08DC779BD2A0}">
      <dgm:prSet/>
      <dgm:spPr/>
      <dgm:t>
        <a:bodyPr/>
        <a:lstStyle/>
        <a:p>
          <a:endParaRPr lang="en-US"/>
        </a:p>
      </dgm:t>
    </dgm:pt>
    <dgm:pt modelId="{509D1D78-FDC2-4681-A793-8E7193CB3D70}">
      <dgm:prSet/>
      <dgm:spPr/>
      <dgm:t>
        <a:bodyPr/>
        <a:lstStyle/>
        <a:p>
          <a:r>
            <a:rPr lang="en-US" b="1"/>
            <a:t>combustible metal</a:t>
          </a:r>
          <a:endParaRPr lang="en-US"/>
        </a:p>
      </dgm:t>
    </dgm:pt>
    <dgm:pt modelId="{BBB74CC0-B030-4A4D-A204-C0E287A9641D}" type="parTrans" cxnId="{99D8CD11-4C09-47D9-93E5-634011282E99}">
      <dgm:prSet/>
      <dgm:spPr/>
      <dgm:t>
        <a:bodyPr/>
        <a:lstStyle/>
        <a:p>
          <a:endParaRPr lang="en-US"/>
        </a:p>
      </dgm:t>
    </dgm:pt>
    <dgm:pt modelId="{9AAE291F-F2B3-4C08-AFF7-FA2E59F8EF74}" type="sibTrans" cxnId="{99D8CD11-4C09-47D9-93E5-634011282E99}">
      <dgm:prSet/>
      <dgm:spPr/>
      <dgm:t>
        <a:bodyPr/>
        <a:lstStyle/>
        <a:p>
          <a:endParaRPr lang="en-US"/>
        </a:p>
      </dgm:t>
    </dgm:pt>
    <dgm:pt modelId="{E67EC5BD-B3F9-43E1-8B6F-A676C92C1B64}" type="pres">
      <dgm:prSet presAssocID="{46A809FB-8459-49C4-B675-6EB35FB25DC7}" presName="linear" presStyleCnt="0">
        <dgm:presLayoutVars>
          <dgm:dir/>
          <dgm:animLvl val="lvl"/>
          <dgm:resizeHandles val="exact"/>
        </dgm:presLayoutVars>
      </dgm:prSet>
      <dgm:spPr/>
    </dgm:pt>
    <dgm:pt modelId="{C56A1315-13D2-4D9A-8E47-809526138091}" type="pres">
      <dgm:prSet presAssocID="{F603E50E-3743-4D99-9B07-4A41988603B3}" presName="parentLin" presStyleCnt="0"/>
      <dgm:spPr/>
    </dgm:pt>
    <dgm:pt modelId="{3EC26F57-64D5-4047-803A-D0BE23E71730}" type="pres">
      <dgm:prSet presAssocID="{F603E50E-3743-4D99-9B07-4A41988603B3}" presName="parentLeftMargin" presStyleLbl="node1" presStyleIdx="0" presStyleCnt="5"/>
      <dgm:spPr/>
    </dgm:pt>
    <dgm:pt modelId="{AD8AF9F3-D8B3-4460-B082-BA57D3328146}" type="pres">
      <dgm:prSet presAssocID="{F603E50E-3743-4D99-9B07-4A41988603B3}" presName="parentText" presStyleLbl="node1" presStyleIdx="0" presStyleCnt="5">
        <dgm:presLayoutVars>
          <dgm:chMax val="0"/>
          <dgm:bulletEnabled val="1"/>
        </dgm:presLayoutVars>
      </dgm:prSet>
      <dgm:spPr/>
    </dgm:pt>
    <dgm:pt modelId="{BC37307E-9804-4C61-AD89-25B5B145D1A8}" type="pres">
      <dgm:prSet presAssocID="{F603E50E-3743-4D99-9B07-4A41988603B3}" presName="negativeSpace" presStyleCnt="0"/>
      <dgm:spPr/>
    </dgm:pt>
    <dgm:pt modelId="{1B035981-8353-4A9E-B226-93E997B6003D}" type="pres">
      <dgm:prSet presAssocID="{F603E50E-3743-4D99-9B07-4A41988603B3}" presName="childText" presStyleLbl="conFgAcc1" presStyleIdx="0" presStyleCnt="5">
        <dgm:presLayoutVars>
          <dgm:bulletEnabled val="1"/>
        </dgm:presLayoutVars>
      </dgm:prSet>
      <dgm:spPr/>
    </dgm:pt>
    <dgm:pt modelId="{F70D5F0C-3763-49BD-876A-76058303AC62}" type="pres">
      <dgm:prSet presAssocID="{B2B18B15-1270-4790-94FD-0DF9D4ED93B3}" presName="spaceBetweenRectangles" presStyleCnt="0"/>
      <dgm:spPr/>
    </dgm:pt>
    <dgm:pt modelId="{CF8C1F96-6C1D-4309-ABCF-38D8D1FE3C1C}" type="pres">
      <dgm:prSet presAssocID="{37690300-FC20-4CAB-BEC7-B52069DF7B29}" presName="parentLin" presStyleCnt="0"/>
      <dgm:spPr/>
    </dgm:pt>
    <dgm:pt modelId="{68FC596A-3BC5-4950-A20D-0659938397FC}" type="pres">
      <dgm:prSet presAssocID="{37690300-FC20-4CAB-BEC7-B52069DF7B29}" presName="parentLeftMargin" presStyleLbl="node1" presStyleIdx="0" presStyleCnt="5"/>
      <dgm:spPr/>
    </dgm:pt>
    <dgm:pt modelId="{EDE56B41-28AA-4871-B958-0CA0A86E470D}" type="pres">
      <dgm:prSet presAssocID="{37690300-FC20-4CAB-BEC7-B52069DF7B29}" presName="parentText" presStyleLbl="node1" presStyleIdx="1" presStyleCnt="5">
        <dgm:presLayoutVars>
          <dgm:chMax val="0"/>
          <dgm:bulletEnabled val="1"/>
        </dgm:presLayoutVars>
      </dgm:prSet>
      <dgm:spPr/>
    </dgm:pt>
    <dgm:pt modelId="{EA35B541-A375-4DB5-8C29-70546AFFD496}" type="pres">
      <dgm:prSet presAssocID="{37690300-FC20-4CAB-BEC7-B52069DF7B29}" presName="negativeSpace" presStyleCnt="0"/>
      <dgm:spPr/>
    </dgm:pt>
    <dgm:pt modelId="{129FCED5-F0E2-43D7-BB36-A554D5EC58D6}" type="pres">
      <dgm:prSet presAssocID="{37690300-FC20-4CAB-BEC7-B52069DF7B29}" presName="childText" presStyleLbl="conFgAcc1" presStyleIdx="1" presStyleCnt="5">
        <dgm:presLayoutVars>
          <dgm:bulletEnabled val="1"/>
        </dgm:presLayoutVars>
      </dgm:prSet>
      <dgm:spPr/>
    </dgm:pt>
    <dgm:pt modelId="{3E0BC97C-2C31-4049-8418-78EA9BE8EDBE}" type="pres">
      <dgm:prSet presAssocID="{684B4A5C-C572-46F1-8C91-A28208435D44}" presName="spaceBetweenRectangles" presStyleCnt="0"/>
      <dgm:spPr/>
    </dgm:pt>
    <dgm:pt modelId="{AED3A7F4-0F36-46E9-A300-08EB369A24A5}" type="pres">
      <dgm:prSet presAssocID="{BD58CE49-7985-4DAC-BDDD-6D937838A434}" presName="parentLin" presStyleCnt="0"/>
      <dgm:spPr/>
    </dgm:pt>
    <dgm:pt modelId="{EFE1F580-179D-44ED-A6A6-956181F9A691}" type="pres">
      <dgm:prSet presAssocID="{BD58CE49-7985-4DAC-BDDD-6D937838A434}" presName="parentLeftMargin" presStyleLbl="node1" presStyleIdx="1" presStyleCnt="5"/>
      <dgm:spPr/>
    </dgm:pt>
    <dgm:pt modelId="{92C558E1-7BC8-4F5F-8E9C-7489433ECA24}" type="pres">
      <dgm:prSet presAssocID="{BD58CE49-7985-4DAC-BDDD-6D937838A434}" presName="parentText" presStyleLbl="node1" presStyleIdx="2" presStyleCnt="5">
        <dgm:presLayoutVars>
          <dgm:chMax val="0"/>
          <dgm:bulletEnabled val="1"/>
        </dgm:presLayoutVars>
      </dgm:prSet>
      <dgm:spPr/>
    </dgm:pt>
    <dgm:pt modelId="{48CBD79B-859D-4AC0-9759-3E601DC66A54}" type="pres">
      <dgm:prSet presAssocID="{BD58CE49-7985-4DAC-BDDD-6D937838A434}" presName="negativeSpace" presStyleCnt="0"/>
      <dgm:spPr/>
    </dgm:pt>
    <dgm:pt modelId="{EF147462-7BAE-4B33-AD97-FDC43E72DB4C}" type="pres">
      <dgm:prSet presAssocID="{BD58CE49-7985-4DAC-BDDD-6D937838A434}" presName="childText" presStyleLbl="conFgAcc1" presStyleIdx="2" presStyleCnt="5">
        <dgm:presLayoutVars>
          <dgm:bulletEnabled val="1"/>
        </dgm:presLayoutVars>
      </dgm:prSet>
      <dgm:spPr/>
    </dgm:pt>
    <dgm:pt modelId="{5E29CD63-8455-4D9F-801A-F65E2D4AA8F0}" type="pres">
      <dgm:prSet presAssocID="{0A02DFDF-1120-46DA-A5BB-721D1ED9F40B}" presName="spaceBetweenRectangles" presStyleCnt="0"/>
      <dgm:spPr/>
    </dgm:pt>
    <dgm:pt modelId="{72B7237F-AA03-4D50-87DA-11F521D00466}" type="pres">
      <dgm:prSet presAssocID="{10A17C16-6E4F-41B3-A231-1AB87AA63C43}" presName="parentLin" presStyleCnt="0"/>
      <dgm:spPr/>
    </dgm:pt>
    <dgm:pt modelId="{AA1F5440-3DD4-4126-9626-863A9D7B13DF}" type="pres">
      <dgm:prSet presAssocID="{10A17C16-6E4F-41B3-A231-1AB87AA63C43}" presName="parentLeftMargin" presStyleLbl="node1" presStyleIdx="2" presStyleCnt="5"/>
      <dgm:spPr/>
    </dgm:pt>
    <dgm:pt modelId="{6148FDEC-36ED-4374-8DB0-95D0644A0C43}" type="pres">
      <dgm:prSet presAssocID="{10A17C16-6E4F-41B3-A231-1AB87AA63C43}" presName="parentText" presStyleLbl="node1" presStyleIdx="3" presStyleCnt="5">
        <dgm:presLayoutVars>
          <dgm:chMax val="0"/>
          <dgm:bulletEnabled val="1"/>
        </dgm:presLayoutVars>
      </dgm:prSet>
      <dgm:spPr/>
    </dgm:pt>
    <dgm:pt modelId="{962559D1-EE26-48D2-A883-A734AE6E685B}" type="pres">
      <dgm:prSet presAssocID="{10A17C16-6E4F-41B3-A231-1AB87AA63C43}" presName="negativeSpace" presStyleCnt="0"/>
      <dgm:spPr/>
    </dgm:pt>
    <dgm:pt modelId="{5F8A486D-D8B3-4A4B-9AB1-E11213A5A741}" type="pres">
      <dgm:prSet presAssocID="{10A17C16-6E4F-41B3-A231-1AB87AA63C43}" presName="childText" presStyleLbl="conFgAcc1" presStyleIdx="3" presStyleCnt="5">
        <dgm:presLayoutVars>
          <dgm:bulletEnabled val="1"/>
        </dgm:presLayoutVars>
      </dgm:prSet>
      <dgm:spPr/>
    </dgm:pt>
    <dgm:pt modelId="{448D67AC-EEF6-495B-96AF-66D5263708B4}" type="pres">
      <dgm:prSet presAssocID="{71D27CD4-A5A4-4E61-A87D-0A15038B4FA3}" presName="spaceBetweenRectangles" presStyleCnt="0"/>
      <dgm:spPr/>
    </dgm:pt>
    <dgm:pt modelId="{B3056483-DBBB-4BCF-8DD0-B5D94BF914B7}" type="pres">
      <dgm:prSet presAssocID="{77A4F66A-7E7E-40EB-8312-CBAE73EE286B}" presName="parentLin" presStyleCnt="0"/>
      <dgm:spPr/>
    </dgm:pt>
    <dgm:pt modelId="{398AAEF4-442A-4335-BE3C-C0CCA5BD5104}" type="pres">
      <dgm:prSet presAssocID="{77A4F66A-7E7E-40EB-8312-CBAE73EE286B}" presName="parentLeftMargin" presStyleLbl="node1" presStyleIdx="3" presStyleCnt="5"/>
      <dgm:spPr/>
    </dgm:pt>
    <dgm:pt modelId="{0B4DCA71-4C9D-4BAA-BBB0-D514D5C56BEF}" type="pres">
      <dgm:prSet presAssocID="{77A4F66A-7E7E-40EB-8312-CBAE73EE286B}" presName="parentText" presStyleLbl="node1" presStyleIdx="4" presStyleCnt="5">
        <dgm:presLayoutVars>
          <dgm:chMax val="0"/>
          <dgm:bulletEnabled val="1"/>
        </dgm:presLayoutVars>
      </dgm:prSet>
      <dgm:spPr/>
    </dgm:pt>
    <dgm:pt modelId="{E20ACE10-9A4C-41E4-B3BD-A42EFE45D4FE}" type="pres">
      <dgm:prSet presAssocID="{77A4F66A-7E7E-40EB-8312-CBAE73EE286B}" presName="negativeSpace" presStyleCnt="0"/>
      <dgm:spPr/>
    </dgm:pt>
    <dgm:pt modelId="{FCFAE42D-7CB1-4423-966F-AF2C77B1C953}" type="pres">
      <dgm:prSet presAssocID="{77A4F66A-7E7E-40EB-8312-CBAE73EE286B}" presName="childText" presStyleLbl="conFgAcc1" presStyleIdx="4" presStyleCnt="5">
        <dgm:presLayoutVars>
          <dgm:bulletEnabled val="1"/>
        </dgm:presLayoutVars>
      </dgm:prSet>
      <dgm:spPr/>
    </dgm:pt>
  </dgm:ptLst>
  <dgm:cxnLst>
    <dgm:cxn modelId="{A41AA603-6C33-42A0-A80C-EC326F4C5A45}" type="presOf" srcId="{77A4F66A-7E7E-40EB-8312-CBAE73EE286B}" destId="{398AAEF4-442A-4335-BE3C-C0CCA5BD5104}" srcOrd="0" destOrd="0" presId="urn:microsoft.com/office/officeart/2005/8/layout/list1"/>
    <dgm:cxn modelId="{B34A7107-F21C-4FFF-867F-CBCFBAF4C276}" type="presOf" srcId="{BD58CE49-7985-4DAC-BDDD-6D937838A434}" destId="{92C558E1-7BC8-4F5F-8E9C-7489433ECA24}" srcOrd="1" destOrd="0" presId="urn:microsoft.com/office/officeart/2005/8/layout/list1"/>
    <dgm:cxn modelId="{99D8CD11-4C09-47D9-93E5-634011282E99}" srcId="{77A4F66A-7E7E-40EB-8312-CBAE73EE286B}" destId="{509D1D78-FDC2-4681-A793-8E7193CB3D70}" srcOrd="0" destOrd="0" parTransId="{BBB74CC0-B030-4A4D-A204-C0E287A9641D}" sibTransId="{9AAE291F-F2B3-4C08-AFF7-FA2E59F8EF74}"/>
    <dgm:cxn modelId="{77436A28-BC45-49BB-A13B-5B3FE692399E}" srcId="{46A809FB-8459-49C4-B675-6EB35FB25DC7}" destId="{10A17C16-6E4F-41B3-A231-1AB87AA63C43}" srcOrd="3" destOrd="0" parTransId="{A49C882E-1BE5-41E5-8EB3-8DF4DFA12F84}" sibTransId="{71D27CD4-A5A4-4E61-A87D-0A15038B4FA3}"/>
    <dgm:cxn modelId="{3F07DA2C-152D-41DE-8C6B-DC0F3444E47D}" type="presOf" srcId="{5061537F-8CF7-4519-BE83-0086A97B21E5}" destId="{5F8A486D-D8B3-4A4B-9AB1-E11213A5A741}" srcOrd="0" destOrd="0" presId="urn:microsoft.com/office/officeart/2005/8/layout/list1"/>
    <dgm:cxn modelId="{CF68D735-0434-43FD-B8C6-6F4C2988EA73}" type="presOf" srcId="{49E1AD35-CD3C-441D-AC0F-A121697E38D6}" destId="{EF147462-7BAE-4B33-AD97-FDC43E72DB4C}" srcOrd="0" destOrd="0" presId="urn:microsoft.com/office/officeart/2005/8/layout/list1"/>
    <dgm:cxn modelId="{7DA55B3B-4C04-4382-9EE6-D401B97CDB3C}" type="presOf" srcId="{46A809FB-8459-49C4-B675-6EB35FB25DC7}" destId="{E67EC5BD-B3F9-43E1-8B6F-A676C92C1B64}" srcOrd="0" destOrd="0" presId="urn:microsoft.com/office/officeart/2005/8/layout/list1"/>
    <dgm:cxn modelId="{C105E25D-AA32-4C12-B14C-75B366356FE9}" type="presOf" srcId="{37690300-FC20-4CAB-BEC7-B52069DF7B29}" destId="{EDE56B41-28AA-4871-B958-0CA0A86E470D}" srcOrd="1" destOrd="0" presId="urn:microsoft.com/office/officeart/2005/8/layout/list1"/>
    <dgm:cxn modelId="{EE9DBD61-CBA7-4694-ACC6-E9B30F97D4A0}" type="presOf" srcId="{BD58CE49-7985-4DAC-BDDD-6D937838A434}" destId="{EFE1F580-179D-44ED-A6A6-956181F9A691}" srcOrd="0" destOrd="0" presId="urn:microsoft.com/office/officeart/2005/8/layout/list1"/>
    <dgm:cxn modelId="{86C08550-F518-49CF-9C61-8A981D22352E}" type="presOf" srcId="{509D1D78-FDC2-4681-A793-8E7193CB3D70}" destId="{FCFAE42D-7CB1-4423-966F-AF2C77B1C953}" srcOrd="0" destOrd="0" presId="urn:microsoft.com/office/officeart/2005/8/layout/list1"/>
    <dgm:cxn modelId="{F9CC4653-F69F-421D-AD8E-BDDDFC5EE170}" type="presOf" srcId="{10A17C16-6E4F-41B3-A231-1AB87AA63C43}" destId="{6148FDEC-36ED-4374-8DB0-95D0644A0C43}" srcOrd="1" destOrd="0" presId="urn:microsoft.com/office/officeart/2005/8/layout/list1"/>
    <dgm:cxn modelId="{88DEFD77-EB57-43F8-818E-7FB58323451F}" srcId="{46A809FB-8459-49C4-B675-6EB35FB25DC7}" destId="{37690300-FC20-4CAB-BEC7-B52069DF7B29}" srcOrd="1" destOrd="0" parTransId="{A82433B5-307F-4022-AE2F-154F1734979D}" sibTransId="{684B4A5C-C572-46F1-8C91-A28208435D44}"/>
    <dgm:cxn modelId="{61F7708B-7564-4341-9637-81D886FD76A7}" type="presOf" srcId="{77A4F66A-7E7E-40EB-8312-CBAE73EE286B}" destId="{0B4DCA71-4C9D-4BAA-BBB0-D514D5C56BEF}" srcOrd="1" destOrd="0" presId="urn:microsoft.com/office/officeart/2005/8/layout/list1"/>
    <dgm:cxn modelId="{3D475AAA-30EB-4BCA-AAF7-08DC779BD2A0}" srcId="{46A809FB-8459-49C4-B675-6EB35FB25DC7}" destId="{77A4F66A-7E7E-40EB-8312-CBAE73EE286B}" srcOrd="4" destOrd="0" parTransId="{82511918-DB17-435F-A46D-E9F2E2227FE4}" sibTransId="{931EEF61-1B31-45A3-AD41-C58E1299CE39}"/>
    <dgm:cxn modelId="{9B95B6AA-4F08-48DE-859E-F6494E4E2A14}" srcId="{10A17C16-6E4F-41B3-A231-1AB87AA63C43}" destId="{5061537F-8CF7-4519-BE83-0086A97B21E5}" srcOrd="0" destOrd="0" parTransId="{C650FB5B-8D64-4EC9-B59F-9095A324A738}" sibTransId="{6984DC9B-9911-420D-BF85-C1D76366B202}"/>
    <dgm:cxn modelId="{0ED92CB1-BA4F-4819-9CE2-BD18E4E89A9A}" type="presOf" srcId="{10A17C16-6E4F-41B3-A231-1AB87AA63C43}" destId="{AA1F5440-3DD4-4126-9626-863A9D7B13DF}" srcOrd="0" destOrd="0" presId="urn:microsoft.com/office/officeart/2005/8/layout/list1"/>
    <dgm:cxn modelId="{34E4DFBE-D0F7-40CF-825F-4663ADFF0921}" srcId="{BD58CE49-7985-4DAC-BDDD-6D937838A434}" destId="{49E1AD35-CD3C-441D-AC0F-A121697E38D6}" srcOrd="0" destOrd="0" parTransId="{06527014-ECE3-4855-91A6-557C58634C24}" sibTransId="{123D4040-C43F-4E10-8B48-29A956788F36}"/>
    <dgm:cxn modelId="{45131ACE-EF71-445E-A281-67ABB40B4519}" srcId="{46A809FB-8459-49C4-B675-6EB35FB25DC7}" destId="{F603E50E-3743-4D99-9B07-4A41988603B3}" srcOrd="0" destOrd="0" parTransId="{C75A354A-1A4E-4630-8144-11F43E37FB5A}" sibTransId="{B2B18B15-1270-4790-94FD-0DF9D4ED93B3}"/>
    <dgm:cxn modelId="{3138BAD6-853F-4ACD-8F63-A5202CA7CD11}" type="presOf" srcId="{F603E50E-3743-4D99-9B07-4A41988603B3}" destId="{AD8AF9F3-D8B3-4460-B082-BA57D3328146}" srcOrd="1" destOrd="0" presId="urn:microsoft.com/office/officeart/2005/8/layout/list1"/>
    <dgm:cxn modelId="{A864C7E6-637C-440F-AAB7-5EFB53C97E8B}" srcId="{46A809FB-8459-49C4-B675-6EB35FB25DC7}" destId="{BD58CE49-7985-4DAC-BDDD-6D937838A434}" srcOrd="2" destOrd="0" parTransId="{6090B0BB-F7DB-4216-B5F0-C6B3F449CD64}" sibTransId="{0A02DFDF-1120-46DA-A5BB-721D1ED9F40B}"/>
    <dgm:cxn modelId="{ED85DFF4-59C5-4387-AA9B-2448FF573B36}" type="presOf" srcId="{F603E50E-3743-4D99-9B07-4A41988603B3}" destId="{3EC26F57-64D5-4047-803A-D0BE23E71730}" srcOrd="0" destOrd="0" presId="urn:microsoft.com/office/officeart/2005/8/layout/list1"/>
    <dgm:cxn modelId="{5D1CA5FF-F2C7-40FE-9106-F0B47D17CF31}" type="presOf" srcId="{37690300-FC20-4CAB-BEC7-B52069DF7B29}" destId="{68FC596A-3BC5-4950-A20D-0659938397FC}" srcOrd="0" destOrd="0" presId="urn:microsoft.com/office/officeart/2005/8/layout/list1"/>
    <dgm:cxn modelId="{3EBA3BB9-76DE-41EE-8691-5A3BDCFE94B4}" type="presParOf" srcId="{E67EC5BD-B3F9-43E1-8B6F-A676C92C1B64}" destId="{C56A1315-13D2-4D9A-8E47-809526138091}" srcOrd="0" destOrd="0" presId="urn:microsoft.com/office/officeart/2005/8/layout/list1"/>
    <dgm:cxn modelId="{429ECA11-E5AE-4C09-8810-F80AA420E7CE}" type="presParOf" srcId="{C56A1315-13D2-4D9A-8E47-809526138091}" destId="{3EC26F57-64D5-4047-803A-D0BE23E71730}" srcOrd="0" destOrd="0" presId="urn:microsoft.com/office/officeart/2005/8/layout/list1"/>
    <dgm:cxn modelId="{63AB06B9-EB7E-4DAB-B52B-8442971B914C}" type="presParOf" srcId="{C56A1315-13D2-4D9A-8E47-809526138091}" destId="{AD8AF9F3-D8B3-4460-B082-BA57D3328146}" srcOrd="1" destOrd="0" presId="urn:microsoft.com/office/officeart/2005/8/layout/list1"/>
    <dgm:cxn modelId="{1872D822-5E3C-4AEF-82B4-DB4B2AA9BDD8}" type="presParOf" srcId="{E67EC5BD-B3F9-43E1-8B6F-A676C92C1B64}" destId="{BC37307E-9804-4C61-AD89-25B5B145D1A8}" srcOrd="1" destOrd="0" presId="urn:microsoft.com/office/officeart/2005/8/layout/list1"/>
    <dgm:cxn modelId="{598DA77F-ABC6-49F4-8456-8FDD24692C0F}" type="presParOf" srcId="{E67EC5BD-B3F9-43E1-8B6F-A676C92C1B64}" destId="{1B035981-8353-4A9E-B226-93E997B6003D}" srcOrd="2" destOrd="0" presId="urn:microsoft.com/office/officeart/2005/8/layout/list1"/>
    <dgm:cxn modelId="{1FAEB56D-9386-4263-9BDF-E88332AA8BEE}" type="presParOf" srcId="{E67EC5BD-B3F9-43E1-8B6F-A676C92C1B64}" destId="{F70D5F0C-3763-49BD-876A-76058303AC62}" srcOrd="3" destOrd="0" presId="urn:microsoft.com/office/officeart/2005/8/layout/list1"/>
    <dgm:cxn modelId="{1650A222-1816-446E-A3C2-CF65F8DB1E6F}" type="presParOf" srcId="{E67EC5BD-B3F9-43E1-8B6F-A676C92C1B64}" destId="{CF8C1F96-6C1D-4309-ABCF-38D8D1FE3C1C}" srcOrd="4" destOrd="0" presId="urn:microsoft.com/office/officeart/2005/8/layout/list1"/>
    <dgm:cxn modelId="{FDDDF589-1979-4871-992E-4AA16C2729A9}" type="presParOf" srcId="{CF8C1F96-6C1D-4309-ABCF-38D8D1FE3C1C}" destId="{68FC596A-3BC5-4950-A20D-0659938397FC}" srcOrd="0" destOrd="0" presId="urn:microsoft.com/office/officeart/2005/8/layout/list1"/>
    <dgm:cxn modelId="{2A07F15E-DEC7-4C51-954E-5AFBD126762A}" type="presParOf" srcId="{CF8C1F96-6C1D-4309-ABCF-38D8D1FE3C1C}" destId="{EDE56B41-28AA-4871-B958-0CA0A86E470D}" srcOrd="1" destOrd="0" presId="urn:microsoft.com/office/officeart/2005/8/layout/list1"/>
    <dgm:cxn modelId="{45CC1C37-28D5-4A66-8A97-BB5AF09276E6}" type="presParOf" srcId="{E67EC5BD-B3F9-43E1-8B6F-A676C92C1B64}" destId="{EA35B541-A375-4DB5-8C29-70546AFFD496}" srcOrd="5" destOrd="0" presId="urn:microsoft.com/office/officeart/2005/8/layout/list1"/>
    <dgm:cxn modelId="{BC933B22-6D0D-4603-B7DF-4CDA81AB9BE9}" type="presParOf" srcId="{E67EC5BD-B3F9-43E1-8B6F-A676C92C1B64}" destId="{129FCED5-F0E2-43D7-BB36-A554D5EC58D6}" srcOrd="6" destOrd="0" presId="urn:microsoft.com/office/officeart/2005/8/layout/list1"/>
    <dgm:cxn modelId="{B74C07AE-4918-4223-A4F2-BC5087E66428}" type="presParOf" srcId="{E67EC5BD-B3F9-43E1-8B6F-A676C92C1B64}" destId="{3E0BC97C-2C31-4049-8418-78EA9BE8EDBE}" srcOrd="7" destOrd="0" presId="urn:microsoft.com/office/officeart/2005/8/layout/list1"/>
    <dgm:cxn modelId="{BD543C8F-1873-4D99-8B84-E862EEBCDE68}" type="presParOf" srcId="{E67EC5BD-B3F9-43E1-8B6F-A676C92C1B64}" destId="{AED3A7F4-0F36-46E9-A300-08EB369A24A5}" srcOrd="8" destOrd="0" presId="urn:microsoft.com/office/officeart/2005/8/layout/list1"/>
    <dgm:cxn modelId="{DDED8C55-09F4-488D-B7C9-A32E1D949C82}" type="presParOf" srcId="{AED3A7F4-0F36-46E9-A300-08EB369A24A5}" destId="{EFE1F580-179D-44ED-A6A6-956181F9A691}" srcOrd="0" destOrd="0" presId="urn:microsoft.com/office/officeart/2005/8/layout/list1"/>
    <dgm:cxn modelId="{DF6DEB8D-69A0-48C9-B5C7-E6C001993667}" type="presParOf" srcId="{AED3A7F4-0F36-46E9-A300-08EB369A24A5}" destId="{92C558E1-7BC8-4F5F-8E9C-7489433ECA24}" srcOrd="1" destOrd="0" presId="urn:microsoft.com/office/officeart/2005/8/layout/list1"/>
    <dgm:cxn modelId="{C2672DAE-D65F-4F0A-9081-3D63E612E6B6}" type="presParOf" srcId="{E67EC5BD-B3F9-43E1-8B6F-A676C92C1B64}" destId="{48CBD79B-859D-4AC0-9759-3E601DC66A54}" srcOrd="9" destOrd="0" presId="urn:microsoft.com/office/officeart/2005/8/layout/list1"/>
    <dgm:cxn modelId="{3C59A493-E4C8-45AB-B576-4ED93F5255E7}" type="presParOf" srcId="{E67EC5BD-B3F9-43E1-8B6F-A676C92C1B64}" destId="{EF147462-7BAE-4B33-AD97-FDC43E72DB4C}" srcOrd="10" destOrd="0" presId="urn:microsoft.com/office/officeart/2005/8/layout/list1"/>
    <dgm:cxn modelId="{56ADA3FE-8EBD-4999-80B2-F0DF2F47C6E2}" type="presParOf" srcId="{E67EC5BD-B3F9-43E1-8B6F-A676C92C1B64}" destId="{5E29CD63-8455-4D9F-801A-F65E2D4AA8F0}" srcOrd="11" destOrd="0" presId="urn:microsoft.com/office/officeart/2005/8/layout/list1"/>
    <dgm:cxn modelId="{64F6BE60-A14A-414B-9C7B-F3C700712616}" type="presParOf" srcId="{E67EC5BD-B3F9-43E1-8B6F-A676C92C1B64}" destId="{72B7237F-AA03-4D50-87DA-11F521D00466}" srcOrd="12" destOrd="0" presId="urn:microsoft.com/office/officeart/2005/8/layout/list1"/>
    <dgm:cxn modelId="{A4B2FD95-38C0-415E-A726-96CAB9C3B084}" type="presParOf" srcId="{72B7237F-AA03-4D50-87DA-11F521D00466}" destId="{AA1F5440-3DD4-4126-9626-863A9D7B13DF}" srcOrd="0" destOrd="0" presId="urn:microsoft.com/office/officeart/2005/8/layout/list1"/>
    <dgm:cxn modelId="{09FAE6EA-0E92-4AD9-85AF-CA046FCE42CB}" type="presParOf" srcId="{72B7237F-AA03-4D50-87DA-11F521D00466}" destId="{6148FDEC-36ED-4374-8DB0-95D0644A0C43}" srcOrd="1" destOrd="0" presId="urn:microsoft.com/office/officeart/2005/8/layout/list1"/>
    <dgm:cxn modelId="{00CCD59F-9116-4AD0-BA60-56696DEB16E1}" type="presParOf" srcId="{E67EC5BD-B3F9-43E1-8B6F-A676C92C1B64}" destId="{962559D1-EE26-48D2-A883-A734AE6E685B}" srcOrd="13" destOrd="0" presId="urn:microsoft.com/office/officeart/2005/8/layout/list1"/>
    <dgm:cxn modelId="{D2E14EF2-C99D-4FEA-9282-217E7DA17F6D}" type="presParOf" srcId="{E67EC5BD-B3F9-43E1-8B6F-A676C92C1B64}" destId="{5F8A486D-D8B3-4A4B-9AB1-E11213A5A741}" srcOrd="14" destOrd="0" presId="urn:microsoft.com/office/officeart/2005/8/layout/list1"/>
    <dgm:cxn modelId="{DDFF407A-888F-4773-B0DE-32E91127F37D}" type="presParOf" srcId="{E67EC5BD-B3F9-43E1-8B6F-A676C92C1B64}" destId="{448D67AC-EEF6-495B-96AF-66D5263708B4}" srcOrd="15" destOrd="0" presId="urn:microsoft.com/office/officeart/2005/8/layout/list1"/>
    <dgm:cxn modelId="{3BBDDDCE-E5B0-4F0D-B64A-493A38D43D22}" type="presParOf" srcId="{E67EC5BD-B3F9-43E1-8B6F-A676C92C1B64}" destId="{B3056483-DBBB-4BCF-8DD0-B5D94BF914B7}" srcOrd="16" destOrd="0" presId="urn:microsoft.com/office/officeart/2005/8/layout/list1"/>
    <dgm:cxn modelId="{7C7D4E32-251B-459F-A994-DC196E064594}" type="presParOf" srcId="{B3056483-DBBB-4BCF-8DD0-B5D94BF914B7}" destId="{398AAEF4-442A-4335-BE3C-C0CCA5BD5104}" srcOrd="0" destOrd="0" presId="urn:microsoft.com/office/officeart/2005/8/layout/list1"/>
    <dgm:cxn modelId="{CC3EFC38-BB30-4429-8A76-60DFFE24F25A}" type="presParOf" srcId="{B3056483-DBBB-4BCF-8DD0-B5D94BF914B7}" destId="{0B4DCA71-4C9D-4BAA-BBB0-D514D5C56BEF}" srcOrd="1" destOrd="0" presId="urn:microsoft.com/office/officeart/2005/8/layout/list1"/>
    <dgm:cxn modelId="{117D6304-2B04-4919-A7D8-90DA85BB9598}" type="presParOf" srcId="{E67EC5BD-B3F9-43E1-8B6F-A676C92C1B64}" destId="{E20ACE10-9A4C-41E4-B3BD-A42EFE45D4FE}" srcOrd="17" destOrd="0" presId="urn:microsoft.com/office/officeart/2005/8/layout/list1"/>
    <dgm:cxn modelId="{A9B5C1A5-53E3-4E9E-964F-9744D8003689}" type="presParOf" srcId="{E67EC5BD-B3F9-43E1-8B6F-A676C92C1B64}" destId="{FCFAE42D-7CB1-4423-966F-AF2C77B1C953}"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2BE1867-2950-4D5F-8E62-18888E0D72A3}"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E6973BB9-ED0B-4B08-886D-F283D987053B}">
      <dgm:prSet/>
      <dgm:spPr/>
      <dgm:t>
        <a:bodyPr/>
        <a:lstStyle/>
        <a:p>
          <a:pPr>
            <a:lnSpc>
              <a:spcPct val="100000"/>
            </a:lnSpc>
          </a:pPr>
          <a:r>
            <a:rPr lang="en-US" b="1" i="1"/>
            <a:t>Fire sprinkler systems save lives </a:t>
          </a:r>
          <a:endParaRPr lang="en-US"/>
        </a:p>
      </dgm:t>
    </dgm:pt>
    <dgm:pt modelId="{0FF233E6-BB99-4658-9B47-F9A913CBD59F}" type="parTrans" cxnId="{D574CC72-A641-485D-B1C9-9973D314E60A}">
      <dgm:prSet/>
      <dgm:spPr/>
      <dgm:t>
        <a:bodyPr/>
        <a:lstStyle/>
        <a:p>
          <a:endParaRPr lang="en-US"/>
        </a:p>
      </dgm:t>
    </dgm:pt>
    <dgm:pt modelId="{09282D8C-487F-459A-8039-6CB84FABAD00}" type="sibTrans" cxnId="{D574CC72-A641-485D-B1C9-9973D314E60A}">
      <dgm:prSet/>
      <dgm:spPr/>
      <dgm:t>
        <a:bodyPr/>
        <a:lstStyle/>
        <a:p>
          <a:endParaRPr lang="en-US"/>
        </a:p>
      </dgm:t>
    </dgm:pt>
    <dgm:pt modelId="{A02B8DB4-FCAC-4496-B4F1-23FAA3EF85DF}">
      <dgm:prSet/>
      <dgm:spPr/>
      <dgm:t>
        <a:bodyPr/>
        <a:lstStyle/>
        <a:p>
          <a:pPr>
            <a:lnSpc>
              <a:spcPct val="100000"/>
            </a:lnSpc>
          </a:pPr>
          <a:r>
            <a:rPr lang="en-US" b="1" i="1"/>
            <a:t>and reduce damage to your property.</a:t>
          </a:r>
          <a:endParaRPr lang="en-US"/>
        </a:p>
      </dgm:t>
    </dgm:pt>
    <dgm:pt modelId="{3FD239B1-AE7C-4305-8353-7DA391FE025B}" type="parTrans" cxnId="{7513DC00-94B6-4171-ACAE-6CE4BD7895B0}">
      <dgm:prSet/>
      <dgm:spPr/>
      <dgm:t>
        <a:bodyPr/>
        <a:lstStyle/>
        <a:p>
          <a:endParaRPr lang="en-US"/>
        </a:p>
      </dgm:t>
    </dgm:pt>
    <dgm:pt modelId="{F92E2187-F8A0-44C9-9AFC-8799765DE771}" type="sibTrans" cxnId="{7513DC00-94B6-4171-ACAE-6CE4BD7895B0}">
      <dgm:prSet/>
      <dgm:spPr/>
      <dgm:t>
        <a:bodyPr/>
        <a:lstStyle/>
        <a:p>
          <a:endParaRPr lang="en-US"/>
        </a:p>
      </dgm:t>
    </dgm:pt>
    <dgm:pt modelId="{44220D90-D78D-485B-96C6-AD22B55666F2}">
      <dgm:prSet/>
      <dgm:spPr/>
      <dgm:t>
        <a:bodyPr/>
        <a:lstStyle/>
        <a:p>
          <a:pPr>
            <a:lnSpc>
              <a:spcPct val="100000"/>
            </a:lnSpc>
          </a:pPr>
          <a:r>
            <a:rPr lang="en-US"/>
            <a:t>Only the sprinkler closest to the fire will activate, spraying water directly on the fire. </a:t>
          </a:r>
        </a:p>
      </dgm:t>
    </dgm:pt>
    <dgm:pt modelId="{1E0AEBC2-A127-4AA1-9B15-FC87327E13F9}" type="parTrans" cxnId="{CF078913-5C1C-45B9-9A48-20AE11C91C09}">
      <dgm:prSet/>
      <dgm:spPr/>
      <dgm:t>
        <a:bodyPr/>
        <a:lstStyle/>
        <a:p>
          <a:endParaRPr lang="en-US"/>
        </a:p>
      </dgm:t>
    </dgm:pt>
    <dgm:pt modelId="{258DFA88-5968-4F55-B946-81276A436472}" type="sibTrans" cxnId="{CF078913-5C1C-45B9-9A48-20AE11C91C09}">
      <dgm:prSet/>
      <dgm:spPr/>
      <dgm:t>
        <a:bodyPr/>
        <a:lstStyle/>
        <a:p>
          <a:endParaRPr lang="en-US"/>
        </a:p>
      </dgm:t>
    </dgm:pt>
    <dgm:pt modelId="{3147A270-E018-4A8F-9DE4-E6D85729F559}">
      <dgm:prSet/>
      <dgm:spPr/>
      <dgm:t>
        <a:bodyPr/>
        <a:lstStyle/>
        <a:p>
          <a:pPr>
            <a:lnSpc>
              <a:spcPct val="100000"/>
            </a:lnSpc>
          </a:pPr>
          <a:r>
            <a:rPr lang="en-US"/>
            <a:t>90% of fires are contained by the operation of just one sprinkler.</a:t>
          </a:r>
        </a:p>
      </dgm:t>
    </dgm:pt>
    <dgm:pt modelId="{0585CC55-6D6A-47CA-9601-91897A478C14}" type="parTrans" cxnId="{1722485D-BB53-4423-8314-0802414E8886}">
      <dgm:prSet/>
      <dgm:spPr/>
      <dgm:t>
        <a:bodyPr/>
        <a:lstStyle/>
        <a:p>
          <a:endParaRPr lang="en-US"/>
        </a:p>
      </dgm:t>
    </dgm:pt>
    <dgm:pt modelId="{7B426E3E-AE88-47EA-8C2B-A5C49C676B04}" type="sibTrans" cxnId="{1722485D-BB53-4423-8314-0802414E8886}">
      <dgm:prSet/>
      <dgm:spPr/>
      <dgm:t>
        <a:bodyPr/>
        <a:lstStyle/>
        <a:p>
          <a:endParaRPr lang="en-US"/>
        </a:p>
      </dgm:t>
    </dgm:pt>
    <dgm:pt modelId="{6E7BC480-F201-4010-A6AB-99A56406209C}" type="pres">
      <dgm:prSet presAssocID="{52BE1867-2950-4D5F-8E62-18888E0D72A3}" presName="root" presStyleCnt="0">
        <dgm:presLayoutVars>
          <dgm:dir/>
          <dgm:resizeHandles val="exact"/>
        </dgm:presLayoutVars>
      </dgm:prSet>
      <dgm:spPr/>
    </dgm:pt>
    <dgm:pt modelId="{6182A080-C1A2-4772-8A60-15EF551439E0}" type="pres">
      <dgm:prSet presAssocID="{E6973BB9-ED0B-4B08-886D-F283D987053B}" presName="compNode" presStyleCnt="0"/>
      <dgm:spPr/>
    </dgm:pt>
    <dgm:pt modelId="{C8A4327A-736B-4302-80B0-DBC04887B888}" type="pres">
      <dgm:prSet presAssocID="{E6973BB9-ED0B-4B08-886D-F283D987053B}" presName="bgRect" presStyleLbl="bgShp" presStyleIdx="0" presStyleCnt="3"/>
      <dgm:spPr/>
    </dgm:pt>
    <dgm:pt modelId="{8D453FA0-63C0-44C1-B520-5805A4CF8250}" type="pres">
      <dgm:prSet presAssocID="{E6973BB9-ED0B-4B08-886D-F283D987053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e"/>
        </a:ext>
      </dgm:extLst>
    </dgm:pt>
    <dgm:pt modelId="{A39C21FB-2222-41C3-9CED-3EBA622A07C5}" type="pres">
      <dgm:prSet presAssocID="{E6973BB9-ED0B-4B08-886D-F283D987053B}" presName="spaceRect" presStyleCnt="0"/>
      <dgm:spPr/>
    </dgm:pt>
    <dgm:pt modelId="{45CDEEB8-CB72-46FC-A86A-2199B6C72FD2}" type="pres">
      <dgm:prSet presAssocID="{E6973BB9-ED0B-4B08-886D-F283D987053B}" presName="parTx" presStyleLbl="revTx" presStyleIdx="0" presStyleCnt="4">
        <dgm:presLayoutVars>
          <dgm:chMax val="0"/>
          <dgm:chPref val="0"/>
        </dgm:presLayoutVars>
      </dgm:prSet>
      <dgm:spPr/>
    </dgm:pt>
    <dgm:pt modelId="{3E6A3C04-4397-4122-8FDB-F7AB161F4279}" type="pres">
      <dgm:prSet presAssocID="{09282D8C-487F-459A-8039-6CB84FABAD00}" presName="sibTrans" presStyleCnt="0"/>
      <dgm:spPr/>
    </dgm:pt>
    <dgm:pt modelId="{7AAD0BF2-548A-452F-8831-965EA1FA15CE}" type="pres">
      <dgm:prSet presAssocID="{A02B8DB4-FCAC-4496-B4F1-23FAA3EF85DF}" presName="compNode" presStyleCnt="0"/>
      <dgm:spPr/>
    </dgm:pt>
    <dgm:pt modelId="{7AEA8864-743B-46B0-A216-B5213CE3E706}" type="pres">
      <dgm:prSet presAssocID="{A02B8DB4-FCAC-4496-B4F1-23FAA3EF85DF}" presName="bgRect" presStyleLbl="bgShp" presStyleIdx="1" presStyleCnt="3"/>
      <dgm:spPr/>
    </dgm:pt>
    <dgm:pt modelId="{C4DE5C97-75A2-4C90-91BF-2A1E7B309ACD}" type="pres">
      <dgm:prSet presAssocID="{A02B8DB4-FCAC-4496-B4F1-23FAA3EF85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urban scene"/>
        </a:ext>
      </dgm:extLst>
    </dgm:pt>
    <dgm:pt modelId="{869B68CC-C873-43B4-94E0-0F3BAE460B53}" type="pres">
      <dgm:prSet presAssocID="{A02B8DB4-FCAC-4496-B4F1-23FAA3EF85DF}" presName="spaceRect" presStyleCnt="0"/>
      <dgm:spPr/>
    </dgm:pt>
    <dgm:pt modelId="{991FC407-45EB-4704-9B8A-3B22B7AA6E64}" type="pres">
      <dgm:prSet presAssocID="{A02B8DB4-FCAC-4496-B4F1-23FAA3EF85DF}" presName="parTx" presStyleLbl="revTx" presStyleIdx="1" presStyleCnt="4">
        <dgm:presLayoutVars>
          <dgm:chMax val="0"/>
          <dgm:chPref val="0"/>
        </dgm:presLayoutVars>
      </dgm:prSet>
      <dgm:spPr/>
    </dgm:pt>
    <dgm:pt modelId="{05ED1D2D-63CA-4539-BF29-00BDB645B5D8}" type="pres">
      <dgm:prSet presAssocID="{F92E2187-F8A0-44C9-9AFC-8799765DE771}" presName="sibTrans" presStyleCnt="0"/>
      <dgm:spPr/>
    </dgm:pt>
    <dgm:pt modelId="{248EDA5F-2DBE-4F10-9EB5-679BDC20F054}" type="pres">
      <dgm:prSet presAssocID="{44220D90-D78D-485B-96C6-AD22B55666F2}" presName="compNode" presStyleCnt="0"/>
      <dgm:spPr/>
    </dgm:pt>
    <dgm:pt modelId="{4923B7FA-1908-4018-8377-E19BED87C0F4}" type="pres">
      <dgm:prSet presAssocID="{44220D90-D78D-485B-96C6-AD22B55666F2}" presName="bgRect" presStyleLbl="bgShp" presStyleIdx="2" presStyleCnt="3"/>
      <dgm:spPr/>
    </dgm:pt>
    <dgm:pt modelId="{666F05DB-7D7A-40ED-94D6-9DF00754E80C}" type="pres">
      <dgm:prSet presAssocID="{44220D90-D78D-485B-96C6-AD22B55666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ammable"/>
        </a:ext>
      </dgm:extLst>
    </dgm:pt>
    <dgm:pt modelId="{4817EC1E-26A5-420D-886C-623E93CE29B7}" type="pres">
      <dgm:prSet presAssocID="{44220D90-D78D-485B-96C6-AD22B55666F2}" presName="spaceRect" presStyleCnt="0"/>
      <dgm:spPr/>
    </dgm:pt>
    <dgm:pt modelId="{3E2BFD30-D464-4519-8289-DD92D15AE4D7}" type="pres">
      <dgm:prSet presAssocID="{44220D90-D78D-485B-96C6-AD22B55666F2}" presName="parTx" presStyleLbl="revTx" presStyleIdx="2" presStyleCnt="4">
        <dgm:presLayoutVars>
          <dgm:chMax val="0"/>
          <dgm:chPref val="0"/>
        </dgm:presLayoutVars>
      </dgm:prSet>
      <dgm:spPr/>
    </dgm:pt>
    <dgm:pt modelId="{14569CC2-0069-4CAE-9C30-135E981C6426}" type="pres">
      <dgm:prSet presAssocID="{44220D90-D78D-485B-96C6-AD22B55666F2}" presName="desTx" presStyleLbl="revTx" presStyleIdx="3" presStyleCnt="4">
        <dgm:presLayoutVars/>
      </dgm:prSet>
      <dgm:spPr/>
    </dgm:pt>
  </dgm:ptLst>
  <dgm:cxnLst>
    <dgm:cxn modelId="{7513DC00-94B6-4171-ACAE-6CE4BD7895B0}" srcId="{52BE1867-2950-4D5F-8E62-18888E0D72A3}" destId="{A02B8DB4-FCAC-4496-B4F1-23FAA3EF85DF}" srcOrd="1" destOrd="0" parTransId="{3FD239B1-AE7C-4305-8353-7DA391FE025B}" sibTransId="{F92E2187-F8A0-44C9-9AFC-8799765DE771}"/>
    <dgm:cxn modelId="{CF078913-5C1C-45B9-9A48-20AE11C91C09}" srcId="{52BE1867-2950-4D5F-8E62-18888E0D72A3}" destId="{44220D90-D78D-485B-96C6-AD22B55666F2}" srcOrd="2" destOrd="0" parTransId="{1E0AEBC2-A127-4AA1-9B15-FC87327E13F9}" sibTransId="{258DFA88-5968-4F55-B946-81276A436472}"/>
    <dgm:cxn modelId="{D38C3C1E-B97C-4D6F-A636-57753CBAD201}" type="presOf" srcId="{3147A270-E018-4A8F-9DE4-E6D85729F559}" destId="{14569CC2-0069-4CAE-9C30-135E981C6426}" srcOrd="0" destOrd="0" presId="urn:microsoft.com/office/officeart/2018/2/layout/IconVerticalSolidList"/>
    <dgm:cxn modelId="{6F233D29-E378-4F09-8A08-F31CC8CE38B5}" type="presOf" srcId="{52BE1867-2950-4D5F-8E62-18888E0D72A3}" destId="{6E7BC480-F201-4010-A6AB-99A56406209C}" srcOrd="0" destOrd="0" presId="urn:microsoft.com/office/officeart/2018/2/layout/IconVerticalSolidList"/>
    <dgm:cxn modelId="{1722485D-BB53-4423-8314-0802414E8886}" srcId="{44220D90-D78D-485B-96C6-AD22B55666F2}" destId="{3147A270-E018-4A8F-9DE4-E6D85729F559}" srcOrd="0" destOrd="0" parTransId="{0585CC55-6D6A-47CA-9601-91897A478C14}" sibTransId="{7B426E3E-AE88-47EA-8C2B-A5C49C676B04}"/>
    <dgm:cxn modelId="{D574CC72-A641-485D-B1C9-9973D314E60A}" srcId="{52BE1867-2950-4D5F-8E62-18888E0D72A3}" destId="{E6973BB9-ED0B-4B08-886D-F283D987053B}" srcOrd="0" destOrd="0" parTransId="{0FF233E6-BB99-4658-9B47-F9A913CBD59F}" sibTransId="{09282D8C-487F-459A-8039-6CB84FABAD00}"/>
    <dgm:cxn modelId="{C1507284-CB23-4930-B0A1-2A7E880C42A5}" type="presOf" srcId="{E6973BB9-ED0B-4B08-886D-F283D987053B}" destId="{45CDEEB8-CB72-46FC-A86A-2199B6C72FD2}" srcOrd="0" destOrd="0" presId="urn:microsoft.com/office/officeart/2018/2/layout/IconVerticalSolidList"/>
    <dgm:cxn modelId="{9D96C9AB-AB79-4816-AA0E-B0B4C7F7D071}" type="presOf" srcId="{A02B8DB4-FCAC-4496-B4F1-23FAA3EF85DF}" destId="{991FC407-45EB-4704-9B8A-3B22B7AA6E64}" srcOrd="0" destOrd="0" presId="urn:microsoft.com/office/officeart/2018/2/layout/IconVerticalSolidList"/>
    <dgm:cxn modelId="{60177CD6-2442-4A77-A91E-8EE3A70CCC80}" type="presOf" srcId="{44220D90-D78D-485B-96C6-AD22B55666F2}" destId="{3E2BFD30-D464-4519-8289-DD92D15AE4D7}" srcOrd="0" destOrd="0" presId="urn:microsoft.com/office/officeart/2018/2/layout/IconVerticalSolidList"/>
    <dgm:cxn modelId="{C9A3EADE-C528-4038-9A99-1C43B8F00C89}" type="presParOf" srcId="{6E7BC480-F201-4010-A6AB-99A56406209C}" destId="{6182A080-C1A2-4772-8A60-15EF551439E0}" srcOrd="0" destOrd="0" presId="urn:microsoft.com/office/officeart/2018/2/layout/IconVerticalSolidList"/>
    <dgm:cxn modelId="{EC45403F-14FF-45CC-A15B-1F0EE79C32F7}" type="presParOf" srcId="{6182A080-C1A2-4772-8A60-15EF551439E0}" destId="{C8A4327A-736B-4302-80B0-DBC04887B888}" srcOrd="0" destOrd="0" presId="urn:microsoft.com/office/officeart/2018/2/layout/IconVerticalSolidList"/>
    <dgm:cxn modelId="{6BA21090-5C9C-4901-91C3-31DDAFF846DC}" type="presParOf" srcId="{6182A080-C1A2-4772-8A60-15EF551439E0}" destId="{8D453FA0-63C0-44C1-B520-5805A4CF8250}" srcOrd="1" destOrd="0" presId="urn:microsoft.com/office/officeart/2018/2/layout/IconVerticalSolidList"/>
    <dgm:cxn modelId="{970849A7-79A7-4321-A602-444B2F8E11EF}" type="presParOf" srcId="{6182A080-C1A2-4772-8A60-15EF551439E0}" destId="{A39C21FB-2222-41C3-9CED-3EBA622A07C5}" srcOrd="2" destOrd="0" presId="urn:microsoft.com/office/officeart/2018/2/layout/IconVerticalSolidList"/>
    <dgm:cxn modelId="{6D004558-3663-4B82-9B72-433B89B0ABD1}" type="presParOf" srcId="{6182A080-C1A2-4772-8A60-15EF551439E0}" destId="{45CDEEB8-CB72-46FC-A86A-2199B6C72FD2}" srcOrd="3" destOrd="0" presId="urn:microsoft.com/office/officeart/2018/2/layout/IconVerticalSolidList"/>
    <dgm:cxn modelId="{4DB35FA5-3CEE-4769-8BC7-A75F1D713904}" type="presParOf" srcId="{6E7BC480-F201-4010-A6AB-99A56406209C}" destId="{3E6A3C04-4397-4122-8FDB-F7AB161F4279}" srcOrd="1" destOrd="0" presId="urn:microsoft.com/office/officeart/2018/2/layout/IconVerticalSolidList"/>
    <dgm:cxn modelId="{DE8E4F54-6690-4DF5-B719-8B273DE40F34}" type="presParOf" srcId="{6E7BC480-F201-4010-A6AB-99A56406209C}" destId="{7AAD0BF2-548A-452F-8831-965EA1FA15CE}" srcOrd="2" destOrd="0" presId="urn:microsoft.com/office/officeart/2018/2/layout/IconVerticalSolidList"/>
    <dgm:cxn modelId="{F472EB22-1041-4AC0-A1E4-67D24C381976}" type="presParOf" srcId="{7AAD0BF2-548A-452F-8831-965EA1FA15CE}" destId="{7AEA8864-743B-46B0-A216-B5213CE3E706}" srcOrd="0" destOrd="0" presId="urn:microsoft.com/office/officeart/2018/2/layout/IconVerticalSolidList"/>
    <dgm:cxn modelId="{74FC0E28-E500-4519-B30B-9380D6FF6519}" type="presParOf" srcId="{7AAD0BF2-548A-452F-8831-965EA1FA15CE}" destId="{C4DE5C97-75A2-4C90-91BF-2A1E7B309ACD}" srcOrd="1" destOrd="0" presId="urn:microsoft.com/office/officeart/2018/2/layout/IconVerticalSolidList"/>
    <dgm:cxn modelId="{19970251-676D-4544-BED4-97CD2DB032BB}" type="presParOf" srcId="{7AAD0BF2-548A-452F-8831-965EA1FA15CE}" destId="{869B68CC-C873-43B4-94E0-0F3BAE460B53}" srcOrd="2" destOrd="0" presId="urn:microsoft.com/office/officeart/2018/2/layout/IconVerticalSolidList"/>
    <dgm:cxn modelId="{1BC2D98C-88C8-4290-A903-771B18723399}" type="presParOf" srcId="{7AAD0BF2-548A-452F-8831-965EA1FA15CE}" destId="{991FC407-45EB-4704-9B8A-3B22B7AA6E64}" srcOrd="3" destOrd="0" presId="urn:microsoft.com/office/officeart/2018/2/layout/IconVerticalSolidList"/>
    <dgm:cxn modelId="{E68AD717-BBE9-4343-9D89-1E4EF2D2D11A}" type="presParOf" srcId="{6E7BC480-F201-4010-A6AB-99A56406209C}" destId="{05ED1D2D-63CA-4539-BF29-00BDB645B5D8}" srcOrd="3" destOrd="0" presId="urn:microsoft.com/office/officeart/2018/2/layout/IconVerticalSolidList"/>
    <dgm:cxn modelId="{530E7ED3-97ED-4C9C-843B-0002606D1E70}" type="presParOf" srcId="{6E7BC480-F201-4010-A6AB-99A56406209C}" destId="{248EDA5F-2DBE-4F10-9EB5-679BDC20F054}" srcOrd="4" destOrd="0" presId="urn:microsoft.com/office/officeart/2018/2/layout/IconVerticalSolidList"/>
    <dgm:cxn modelId="{50A4A616-0CE7-4D9C-909E-3D5F371C1AD9}" type="presParOf" srcId="{248EDA5F-2DBE-4F10-9EB5-679BDC20F054}" destId="{4923B7FA-1908-4018-8377-E19BED87C0F4}" srcOrd="0" destOrd="0" presId="urn:microsoft.com/office/officeart/2018/2/layout/IconVerticalSolidList"/>
    <dgm:cxn modelId="{87B3F582-0B15-4E28-B237-50766E7E5171}" type="presParOf" srcId="{248EDA5F-2DBE-4F10-9EB5-679BDC20F054}" destId="{666F05DB-7D7A-40ED-94D6-9DF00754E80C}" srcOrd="1" destOrd="0" presId="urn:microsoft.com/office/officeart/2018/2/layout/IconVerticalSolidList"/>
    <dgm:cxn modelId="{2459A721-87D0-40F5-AF67-ED04671ED83D}" type="presParOf" srcId="{248EDA5F-2DBE-4F10-9EB5-679BDC20F054}" destId="{4817EC1E-26A5-420D-886C-623E93CE29B7}" srcOrd="2" destOrd="0" presId="urn:microsoft.com/office/officeart/2018/2/layout/IconVerticalSolidList"/>
    <dgm:cxn modelId="{21AEDAFF-8BE0-4A5C-A7CF-1EC5A8C244E7}" type="presParOf" srcId="{248EDA5F-2DBE-4F10-9EB5-679BDC20F054}" destId="{3E2BFD30-D464-4519-8289-DD92D15AE4D7}" srcOrd="3" destOrd="0" presId="urn:microsoft.com/office/officeart/2018/2/layout/IconVerticalSolidList"/>
    <dgm:cxn modelId="{670160C8-814A-4596-83B5-A0E4A4846F57}" type="presParOf" srcId="{248EDA5F-2DBE-4F10-9EB5-679BDC20F054}" destId="{14569CC2-0069-4CAE-9C30-135E981C642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81AAE-7D8A-4104-B32A-7756F8193CC2}">
      <dsp:nvSpPr>
        <dsp:cNvPr id="0" name=""/>
        <dsp:cNvSpPr/>
      </dsp:nvSpPr>
      <dsp:spPr>
        <a:xfrm>
          <a:off x="0" y="93057"/>
          <a:ext cx="3005666" cy="180339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 preferred method for reporting fires and other emergencies;</a:t>
          </a:r>
        </a:p>
      </dsp:txBody>
      <dsp:txXfrm>
        <a:off x="0" y="93057"/>
        <a:ext cx="3005666" cy="1803399"/>
      </dsp:txXfrm>
    </dsp:sp>
    <dsp:sp modelId="{9E169F7F-D671-4A17-99C4-67AE66565EE9}">
      <dsp:nvSpPr>
        <dsp:cNvPr id="0" name=""/>
        <dsp:cNvSpPr/>
      </dsp:nvSpPr>
      <dsp:spPr>
        <a:xfrm>
          <a:off x="3306233" y="93057"/>
          <a:ext cx="3005666" cy="180339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An evacuation policy and procedure;</a:t>
          </a:r>
        </a:p>
      </dsp:txBody>
      <dsp:txXfrm>
        <a:off x="3306233" y="93057"/>
        <a:ext cx="3005666" cy="1803399"/>
      </dsp:txXfrm>
    </dsp:sp>
    <dsp:sp modelId="{5305B8E4-049F-4A0E-ACC3-3A28AB0596CC}">
      <dsp:nvSpPr>
        <dsp:cNvPr id="0" name=""/>
        <dsp:cNvSpPr/>
      </dsp:nvSpPr>
      <dsp:spPr>
        <a:xfrm>
          <a:off x="6612466" y="93057"/>
          <a:ext cx="3005666" cy="180339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Emergency escape procedures and route assignments, such as floor plans, workplace maps, and safe or refuge areas;</a:t>
          </a:r>
        </a:p>
      </dsp:txBody>
      <dsp:txXfrm>
        <a:off x="6612466" y="93057"/>
        <a:ext cx="3005666" cy="1803399"/>
      </dsp:txXfrm>
    </dsp:sp>
    <dsp:sp modelId="{A1204C85-B049-4793-80DD-B528D9C9F302}">
      <dsp:nvSpPr>
        <dsp:cNvPr id="0" name=""/>
        <dsp:cNvSpPr/>
      </dsp:nvSpPr>
      <dsp:spPr>
        <a:xfrm>
          <a:off x="0" y="2197024"/>
          <a:ext cx="3005666" cy="1803399"/>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Names, titles, departments, and telephone numbers of individuals both within and outside your company to contact for additional information or explanation of duties and responsibilities under the emergency plan;</a:t>
          </a:r>
        </a:p>
      </dsp:txBody>
      <dsp:txXfrm>
        <a:off x="0" y="2197024"/>
        <a:ext cx="3005666" cy="1803399"/>
      </dsp:txXfrm>
    </dsp:sp>
    <dsp:sp modelId="{FAB25D42-DB02-4AE5-A008-35AF1933C41D}">
      <dsp:nvSpPr>
        <dsp:cNvPr id="0" name=""/>
        <dsp:cNvSpPr/>
      </dsp:nvSpPr>
      <dsp:spPr>
        <a:xfrm>
          <a:off x="3306233" y="2197024"/>
          <a:ext cx="3005666" cy="180339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Procedures for employees who remain to perform or shut down critical plant operations, operate fire extinguishers, or perform other essential services that cannot be shut down for every emergency alarm before evacuating; and</a:t>
          </a:r>
        </a:p>
      </dsp:txBody>
      <dsp:txXfrm>
        <a:off x="3306233" y="2197024"/>
        <a:ext cx="3005666" cy="1803399"/>
      </dsp:txXfrm>
    </dsp:sp>
    <dsp:sp modelId="{A99BB030-C831-43DA-9F2D-07A0A3EAD625}">
      <dsp:nvSpPr>
        <dsp:cNvPr id="0" name=""/>
        <dsp:cNvSpPr/>
      </dsp:nvSpPr>
      <dsp:spPr>
        <a:xfrm>
          <a:off x="6612466" y="2197024"/>
          <a:ext cx="3005666" cy="180339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Rescue and medical duties for any workers designated to perform them.</a:t>
          </a:r>
        </a:p>
      </dsp:txBody>
      <dsp:txXfrm>
        <a:off x="6612466" y="2197024"/>
        <a:ext cx="3005666" cy="1803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98FB3-E061-42E9-8995-159622855AFE}">
      <dsp:nvSpPr>
        <dsp:cNvPr id="0" name=""/>
        <dsp:cNvSpPr/>
      </dsp:nvSpPr>
      <dsp:spPr>
        <a:xfrm>
          <a:off x="1743286" y="2887"/>
          <a:ext cx="2554816" cy="1532889"/>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Emergency  plan must include a way to alert employees, including disabled workers, to evacuate or take other action, and how to report emergencies, as required. Among the steps you must take are the following:</a:t>
          </a:r>
        </a:p>
      </dsp:txBody>
      <dsp:txXfrm>
        <a:off x="1788183" y="47784"/>
        <a:ext cx="2465022" cy="1443095"/>
      </dsp:txXfrm>
    </dsp:sp>
    <dsp:sp modelId="{038D20F4-7D6B-48E3-A6EB-E61B7CB28D51}">
      <dsp:nvSpPr>
        <dsp:cNvPr id="0" name=""/>
        <dsp:cNvSpPr/>
      </dsp:nvSpPr>
      <dsp:spPr>
        <a:xfrm>
          <a:off x="4522927" y="452535"/>
          <a:ext cx="541621" cy="63359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522927" y="579254"/>
        <a:ext cx="379135" cy="380156"/>
      </dsp:txXfrm>
    </dsp:sp>
    <dsp:sp modelId="{0855CFC1-9EB7-4E1C-9344-7D976BD27345}">
      <dsp:nvSpPr>
        <dsp:cNvPr id="0" name=""/>
        <dsp:cNvSpPr/>
      </dsp:nvSpPr>
      <dsp:spPr>
        <a:xfrm>
          <a:off x="5320029" y="2887"/>
          <a:ext cx="2554816" cy="1532889"/>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Make sure alarms are distinctive and recognized by all employees </a:t>
          </a:r>
        </a:p>
      </dsp:txBody>
      <dsp:txXfrm>
        <a:off x="5364926" y="47784"/>
        <a:ext cx="2465022" cy="1443095"/>
      </dsp:txXfrm>
    </dsp:sp>
    <dsp:sp modelId="{C469AE85-F793-4AF2-9CD0-FBBACC1B13E7}">
      <dsp:nvSpPr>
        <dsp:cNvPr id="0" name=""/>
        <dsp:cNvSpPr/>
      </dsp:nvSpPr>
      <dsp:spPr>
        <a:xfrm rot="5400000">
          <a:off x="6326627" y="1714614"/>
          <a:ext cx="541621" cy="63359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6407360" y="1760600"/>
        <a:ext cx="380156" cy="379135"/>
      </dsp:txXfrm>
    </dsp:sp>
    <dsp:sp modelId="{923D0466-382A-4BF3-BC77-BB93DF45E8DA}">
      <dsp:nvSpPr>
        <dsp:cNvPr id="0" name=""/>
        <dsp:cNvSpPr/>
      </dsp:nvSpPr>
      <dsp:spPr>
        <a:xfrm>
          <a:off x="5320029" y="2557704"/>
          <a:ext cx="2554816" cy="1532889"/>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Make available an emergency communications system such as a public address system, portable radio unit, or other means to notify employees of the emergency and to contact local law enforcement, the fire department, and others; and</a:t>
          </a:r>
        </a:p>
      </dsp:txBody>
      <dsp:txXfrm>
        <a:off x="5364926" y="2602601"/>
        <a:ext cx="2465022" cy="1443095"/>
      </dsp:txXfrm>
    </dsp:sp>
    <dsp:sp modelId="{CA456E06-BC36-4DE3-8884-D1BCC61DCBEC}">
      <dsp:nvSpPr>
        <dsp:cNvPr id="0" name=""/>
        <dsp:cNvSpPr/>
      </dsp:nvSpPr>
      <dsp:spPr>
        <a:xfrm rot="10800000">
          <a:off x="4553584" y="3007352"/>
          <a:ext cx="541621" cy="63359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4716070" y="3134071"/>
        <a:ext cx="379135" cy="380156"/>
      </dsp:txXfrm>
    </dsp:sp>
    <dsp:sp modelId="{C4511337-6D74-48B1-91AB-C30C19534568}">
      <dsp:nvSpPr>
        <dsp:cNvPr id="0" name=""/>
        <dsp:cNvSpPr/>
      </dsp:nvSpPr>
      <dsp:spPr>
        <a:xfrm>
          <a:off x="1743286" y="2557704"/>
          <a:ext cx="2554816" cy="1532889"/>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Stipulate that alarms must be able to be heard, seen, or otherwise perceived by everyone in the workplace. You might want to consider providing an auxiliary power supply in the event that electricity is shut off</a:t>
          </a:r>
        </a:p>
      </dsp:txBody>
      <dsp:txXfrm>
        <a:off x="1788183" y="2602601"/>
        <a:ext cx="2465022" cy="14430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1508F-FEF6-4CD4-A1D7-E7B91E7AE3C5}">
      <dsp:nvSpPr>
        <dsp:cNvPr id="0" name=""/>
        <dsp:cNvSpPr/>
      </dsp:nvSpPr>
      <dsp:spPr>
        <a:xfrm>
          <a:off x="2817" y="593689"/>
          <a:ext cx="2235464" cy="134127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When preparing  emergency action plan, designate primary and secondary evacuation routes and exits. </a:t>
          </a:r>
        </a:p>
      </dsp:txBody>
      <dsp:txXfrm>
        <a:off x="2817" y="593689"/>
        <a:ext cx="2235464" cy="1341278"/>
      </dsp:txXfrm>
    </dsp:sp>
    <dsp:sp modelId="{EC85816F-24F5-4FCA-A074-36A76151B1C9}">
      <dsp:nvSpPr>
        <dsp:cNvPr id="0" name=""/>
        <dsp:cNvSpPr/>
      </dsp:nvSpPr>
      <dsp:spPr>
        <a:xfrm>
          <a:off x="2461828" y="593689"/>
          <a:ext cx="2235464" cy="1341278"/>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To the extent possible under the conditions, ensure that evacuation routes and emergency exits meet the following conditions: </a:t>
          </a:r>
        </a:p>
      </dsp:txBody>
      <dsp:txXfrm>
        <a:off x="2461828" y="593689"/>
        <a:ext cx="2235464" cy="1341278"/>
      </dsp:txXfrm>
    </dsp:sp>
    <dsp:sp modelId="{DECC737E-F0EC-4604-96A4-913EF0060577}">
      <dsp:nvSpPr>
        <dsp:cNvPr id="0" name=""/>
        <dsp:cNvSpPr/>
      </dsp:nvSpPr>
      <dsp:spPr>
        <a:xfrm>
          <a:off x="4920839" y="593689"/>
          <a:ext cx="2235464" cy="1341278"/>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Clearly marked and well lit;</a:t>
          </a:r>
        </a:p>
      </dsp:txBody>
      <dsp:txXfrm>
        <a:off x="4920839" y="593689"/>
        <a:ext cx="2235464" cy="1341278"/>
      </dsp:txXfrm>
    </dsp:sp>
    <dsp:sp modelId="{C4DDC57E-8F8E-4DD8-8ABD-207FB277E916}">
      <dsp:nvSpPr>
        <dsp:cNvPr id="0" name=""/>
        <dsp:cNvSpPr/>
      </dsp:nvSpPr>
      <dsp:spPr>
        <a:xfrm>
          <a:off x="7379850" y="593689"/>
          <a:ext cx="2235464" cy="1341278"/>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Wide enough to accommodate the number of evacuating personnel;</a:t>
          </a:r>
        </a:p>
      </dsp:txBody>
      <dsp:txXfrm>
        <a:off x="7379850" y="593689"/>
        <a:ext cx="2235464" cy="1341278"/>
      </dsp:txXfrm>
    </dsp:sp>
    <dsp:sp modelId="{93B90965-69F0-4E8B-98AA-E224E1FDCEE1}">
      <dsp:nvSpPr>
        <dsp:cNvPr id="0" name=""/>
        <dsp:cNvSpPr/>
      </dsp:nvSpPr>
      <dsp:spPr>
        <a:xfrm>
          <a:off x="1232323" y="2158514"/>
          <a:ext cx="2235464" cy="1341278"/>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Unobstructed and clear of debris at all times; and</a:t>
          </a:r>
        </a:p>
      </dsp:txBody>
      <dsp:txXfrm>
        <a:off x="1232323" y="2158514"/>
        <a:ext cx="2235464" cy="1341278"/>
      </dsp:txXfrm>
    </dsp:sp>
    <dsp:sp modelId="{E3669415-B115-45A0-95A3-F040F6EC12FC}">
      <dsp:nvSpPr>
        <dsp:cNvPr id="0" name=""/>
        <dsp:cNvSpPr/>
      </dsp:nvSpPr>
      <dsp:spPr>
        <a:xfrm>
          <a:off x="3691334" y="2158514"/>
          <a:ext cx="2235464" cy="134127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Unlikely to expose evacuating personnel to additional hazards.</a:t>
          </a:r>
        </a:p>
      </dsp:txBody>
      <dsp:txXfrm>
        <a:off x="3691334" y="2158514"/>
        <a:ext cx="2235464" cy="1341278"/>
      </dsp:txXfrm>
    </dsp:sp>
    <dsp:sp modelId="{BF5518AC-37BC-4B43-90D2-4A6C3DE6E106}">
      <dsp:nvSpPr>
        <dsp:cNvPr id="0" name=""/>
        <dsp:cNvSpPr/>
      </dsp:nvSpPr>
      <dsp:spPr>
        <a:xfrm>
          <a:off x="6150345" y="2158514"/>
          <a:ext cx="2235464" cy="1341278"/>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If you prepare drawings that show evacuation routes and exits, post them prominently for all employees to see.</a:t>
          </a:r>
        </a:p>
      </dsp:txBody>
      <dsp:txXfrm>
        <a:off x="6150345" y="2158514"/>
        <a:ext cx="2235464" cy="13412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352FB-0A16-4688-9540-84022A351A6E}">
      <dsp:nvSpPr>
        <dsp:cNvPr id="0" name=""/>
        <dsp:cNvSpPr/>
      </dsp:nvSpPr>
      <dsp:spPr>
        <a:xfrm>
          <a:off x="468280" y="1203778"/>
          <a:ext cx="758583" cy="7585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966857-2C4C-4023-8836-6256B67A1B41}">
      <dsp:nvSpPr>
        <dsp:cNvPr id="0" name=""/>
        <dsp:cNvSpPr/>
      </dsp:nvSpPr>
      <dsp:spPr>
        <a:xfrm>
          <a:off x="4701"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1" kern="1200"/>
            <a:t>Faulty electrical equipment</a:t>
          </a:r>
          <a:endParaRPr lang="en-US" sz="1600" kern="1200"/>
        </a:p>
      </dsp:txBody>
      <dsp:txXfrm>
        <a:off x="4701" y="2215406"/>
        <a:ext cx="1685742" cy="674296"/>
      </dsp:txXfrm>
    </dsp:sp>
    <dsp:sp modelId="{C05951FC-5528-4C98-8DF5-D6C8960A6122}">
      <dsp:nvSpPr>
        <dsp:cNvPr id="0" name=""/>
        <dsp:cNvSpPr/>
      </dsp:nvSpPr>
      <dsp:spPr>
        <a:xfrm>
          <a:off x="2449027" y="1203778"/>
          <a:ext cx="758583" cy="7585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0E3774-59A6-4534-9A5E-A3238373D58F}">
      <dsp:nvSpPr>
        <dsp:cNvPr id="0" name=""/>
        <dsp:cNvSpPr/>
      </dsp:nvSpPr>
      <dsp:spPr>
        <a:xfrm>
          <a:off x="1985448"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1" kern="1200"/>
            <a:t>Flammable and combustible materials</a:t>
          </a:r>
          <a:endParaRPr lang="en-US" sz="1600" kern="1200"/>
        </a:p>
      </dsp:txBody>
      <dsp:txXfrm>
        <a:off x="1985448" y="2215406"/>
        <a:ext cx="1685742" cy="674296"/>
      </dsp:txXfrm>
    </dsp:sp>
    <dsp:sp modelId="{CD2AFCBC-4BA7-4FD7-BAA1-FB81163A131D}">
      <dsp:nvSpPr>
        <dsp:cNvPr id="0" name=""/>
        <dsp:cNvSpPr/>
      </dsp:nvSpPr>
      <dsp:spPr>
        <a:xfrm>
          <a:off x="4429774" y="1203778"/>
          <a:ext cx="758583" cy="7585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BE5F37F-3024-40E5-B6BA-DE35E5A0199A}">
      <dsp:nvSpPr>
        <dsp:cNvPr id="0" name=""/>
        <dsp:cNvSpPr/>
      </dsp:nvSpPr>
      <dsp:spPr>
        <a:xfrm>
          <a:off x="3966195"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1" kern="1200"/>
            <a:t>Lack of staff training</a:t>
          </a:r>
          <a:endParaRPr lang="en-US" sz="1600" kern="1200"/>
        </a:p>
      </dsp:txBody>
      <dsp:txXfrm>
        <a:off x="3966195" y="2215406"/>
        <a:ext cx="1685742" cy="674296"/>
      </dsp:txXfrm>
    </dsp:sp>
    <dsp:sp modelId="{BC7511E5-536F-4BC0-93DE-FCE3A65CC574}">
      <dsp:nvSpPr>
        <dsp:cNvPr id="0" name=""/>
        <dsp:cNvSpPr/>
      </dsp:nvSpPr>
      <dsp:spPr>
        <a:xfrm>
          <a:off x="6410521" y="1203778"/>
          <a:ext cx="758583" cy="7585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820596-9FC9-4656-BDD8-FC816C635BC1}">
      <dsp:nvSpPr>
        <dsp:cNvPr id="0" name=""/>
        <dsp:cNvSpPr/>
      </dsp:nvSpPr>
      <dsp:spPr>
        <a:xfrm>
          <a:off x="5946942"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1" kern="1200"/>
            <a:t>Lack of resources and equipment in place</a:t>
          </a:r>
          <a:endParaRPr lang="en-US" sz="1600" kern="1200"/>
        </a:p>
      </dsp:txBody>
      <dsp:txXfrm>
        <a:off x="5946942" y="2215406"/>
        <a:ext cx="1685742" cy="674296"/>
      </dsp:txXfrm>
    </dsp:sp>
    <dsp:sp modelId="{8C012695-C34C-4A5C-84EC-D8EBBCA115A3}">
      <dsp:nvSpPr>
        <dsp:cNvPr id="0" name=""/>
        <dsp:cNvSpPr/>
      </dsp:nvSpPr>
      <dsp:spPr>
        <a:xfrm>
          <a:off x="8391268" y="1203778"/>
          <a:ext cx="758583" cy="7585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88181F-12D1-4429-8208-2D15C3853273}">
      <dsp:nvSpPr>
        <dsp:cNvPr id="0" name=""/>
        <dsp:cNvSpPr/>
      </dsp:nvSpPr>
      <dsp:spPr>
        <a:xfrm>
          <a:off x="7927689"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1" kern="1200"/>
            <a:t>Arson</a:t>
          </a:r>
          <a:endParaRPr lang="en-US" sz="1600" kern="1200"/>
        </a:p>
      </dsp:txBody>
      <dsp:txXfrm>
        <a:off x="7927689" y="2215406"/>
        <a:ext cx="1685742" cy="6742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35981-8353-4A9E-B226-93E997B6003D}">
      <dsp:nvSpPr>
        <dsp:cNvPr id="0" name=""/>
        <dsp:cNvSpPr/>
      </dsp:nvSpPr>
      <dsp:spPr>
        <a:xfrm>
          <a:off x="0" y="437104"/>
          <a:ext cx="6628804" cy="4284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D8AF9F3-D8B3-4460-B082-BA57D3328146}">
      <dsp:nvSpPr>
        <dsp:cNvPr id="0" name=""/>
        <dsp:cNvSpPr/>
      </dsp:nvSpPr>
      <dsp:spPr>
        <a:xfrm>
          <a:off x="331440" y="186184"/>
          <a:ext cx="4640162" cy="50184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55650">
            <a:lnSpc>
              <a:spcPct val="90000"/>
            </a:lnSpc>
            <a:spcBef>
              <a:spcPct val="0"/>
            </a:spcBef>
            <a:spcAft>
              <a:spcPct val="35000"/>
            </a:spcAft>
            <a:buNone/>
          </a:pPr>
          <a:r>
            <a:rPr lang="en-US" sz="1700" b="1" kern="1200"/>
            <a:t>Class A</a:t>
          </a:r>
          <a:endParaRPr lang="en-US" sz="1700" kern="1200"/>
        </a:p>
      </dsp:txBody>
      <dsp:txXfrm>
        <a:off x="355938" y="210682"/>
        <a:ext cx="4591166" cy="452844"/>
      </dsp:txXfrm>
    </dsp:sp>
    <dsp:sp modelId="{129FCED5-F0E2-43D7-BB36-A554D5EC58D6}">
      <dsp:nvSpPr>
        <dsp:cNvPr id="0" name=""/>
        <dsp:cNvSpPr/>
      </dsp:nvSpPr>
      <dsp:spPr>
        <a:xfrm>
          <a:off x="0" y="1208224"/>
          <a:ext cx="6628804" cy="428400"/>
        </a:xfrm>
        <a:prstGeom prst="rect">
          <a:avLst/>
        </a:prstGeom>
        <a:solidFill>
          <a:schemeClr val="lt1">
            <a:alpha val="90000"/>
            <a:hueOff val="0"/>
            <a:satOff val="0"/>
            <a:lumOff val="0"/>
            <a:alphaOff val="0"/>
          </a:schemeClr>
        </a:solidFill>
        <a:ln w="12700" cap="rnd" cmpd="sng" algn="ctr">
          <a:solidFill>
            <a:schemeClr val="accent2">
              <a:hueOff val="-741071"/>
              <a:satOff val="3550"/>
              <a:lumOff val="3284"/>
              <a:alphaOff val="0"/>
            </a:schemeClr>
          </a:solidFill>
          <a:prstDash val="solid"/>
        </a:ln>
        <a:effectLst/>
      </dsp:spPr>
      <dsp:style>
        <a:lnRef idx="1">
          <a:scrgbClr r="0" g="0" b="0"/>
        </a:lnRef>
        <a:fillRef idx="1">
          <a:scrgbClr r="0" g="0" b="0"/>
        </a:fillRef>
        <a:effectRef idx="0">
          <a:scrgbClr r="0" g="0" b="0"/>
        </a:effectRef>
        <a:fontRef idx="minor"/>
      </dsp:style>
    </dsp:sp>
    <dsp:sp modelId="{EDE56B41-28AA-4871-B958-0CA0A86E470D}">
      <dsp:nvSpPr>
        <dsp:cNvPr id="0" name=""/>
        <dsp:cNvSpPr/>
      </dsp:nvSpPr>
      <dsp:spPr>
        <a:xfrm>
          <a:off x="331440" y="957304"/>
          <a:ext cx="4640162" cy="501840"/>
        </a:xfrm>
        <a:prstGeom prst="roundRect">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55650">
            <a:lnSpc>
              <a:spcPct val="90000"/>
            </a:lnSpc>
            <a:spcBef>
              <a:spcPct val="0"/>
            </a:spcBef>
            <a:spcAft>
              <a:spcPct val="35000"/>
            </a:spcAft>
            <a:buNone/>
          </a:pPr>
          <a:r>
            <a:rPr lang="en-US" sz="1700" kern="1200"/>
            <a:t>Ordinary combustibles or fibrous material, </a:t>
          </a:r>
          <a:r>
            <a:rPr lang="en-US" sz="1700" b="1" kern="1200"/>
            <a:t>wood, cloth, paper, cardboard</a:t>
          </a:r>
          <a:endParaRPr lang="en-US" sz="1700" kern="1200"/>
        </a:p>
      </dsp:txBody>
      <dsp:txXfrm>
        <a:off x="355938" y="981802"/>
        <a:ext cx="4591166" cy="452844"/>
      </dsp:txXfrm>
    </dsp:sp>
    <dsp:sp modelId="{EF147462-7BAE-4B33-AD97-FDC43E72DB4C}">
      <dsp:nvSpPr>
        <dsp:cNvPr id="0" name=""/>
        <dsp:cNvSpPr/>
      </dsp:nvSpPr>
      <dsp:spPr>
        <a:xfrm>
          <a:off x="0" y="1979344"/>
          <a:ext cx="6628804" cy="709537"/>
        </a:xfrm>
        <a:prstGeom prst="rect">
          <a:avLst/>
        </a:prstGeom>
        <a:solidFill>
          <a:schemeClr val="lt1">
            <a:alpha val="90000"/>
            <a:hueOff val="0"/>
            <a:satOff val="0"/>
            <a:lumOff val="0"/>
            <a:alphaOff val="0"/>
          </a:schemeClr>
        </a:solidFill>
        <a:ln w="12700" cap="rnd" cmpd="sng" algn="ctr">
          <a:solidFill>
            <a:schemeClr val="accent2">
              <a:hueOff val="-1482143"/>
              <a:satOff val="7100"/>
              <a:lumOff val="65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54076" rIns="514469"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a:t>flammable or combustible liquids, gases</a:t>
          </a:r>
          <a:endParaRPr lang="en-US" sz="1700" kern="1200"/>
        </a:p>
      </dsp:txBody>
      <dsp:txXfrm>
        <a:off x="0" y="1979344"/>
        <a:ext cx="6628804" cy="709537"/>
      </dsp:txXfrm>
    </dsp:sp>
    <dsp:sp modelId="{92C558E1-7BC8-4F5F-8E9C-7489433ECA24}">
      <dsp:nvSpPr>
        <dsp:cNvPr id="0" name=""/>
        <dsp:cNvSpPr/>
      </dsp:nvSpPr>
      <dsp:spPr>
        <a:xfrm>
          <a:off x="331440" y="1728424"/>
          <a:ext cx="4640162" cy="50184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55650">
            <a:lnSpc>
              <a:spcPct val="90000"/>
            </a:lnSpc>
            <a:spcBef>
              <a:spcPct val="0"/>
            </a:spcBef>
            <a:spcAft>
              <a:spcPct val="35000"/>
            </a:spcAft>
            <a:buNone/>
          </a:pPr>
          <a:r>
            <a:rPr lang="en-US" sz="1700" b="1" kern="1200"/>
            <a:t>Class B</a:t>
          </a:r>
          <a:endParaRPr lang="en-US" sz="1700" kern="1200"/>
        </a:p>
      </dsp:txBody>
      <dsp:txXfrm>
        <a:off x="355938" y="1752922"/>
        <a:ext cx="4591166" cy="452844"/>
      </dsp:txXfrm>
    </dsp:sp>
    <dsp:sp modelId="{5F8A486D-D8B3-4A4B-9AB1-E11213A5A741}">
      <dsp:nvSpPr>
        <dsp:cNvPr id="0" name=""/>
        <dsp:cNvSpPr/>
      </dsp:nvSpPr>
      <dsp:spPr>
        <a:xfrm>
          <a:off x="0" y="3031601"/>
          <a:ext cx="6628804" cy="709537"/>
        </a:xfrm>
        <a:prstGeom prst="rect">
          <a:avLst/>
        </a:prstGeom>
        <a:solidFill>
          <a:schemeClr val="lt1">
            <a:alpha val="90000"/>
            <a:hueOff val="0"/>
            <a:satOff val="0"/>
            <a:lumOff val="0"/>
            <a:alphaOff val="0"/>
          </a:schemeClr>
        </a:solidFill>
        <a:ln w="12700" cap="rnd" cmpd="sng" algn="ctr">
          <a:solidFill>
            <a:schemeClr val="accent2">
              <a:hueOff val="-2223214"/>
              <a:satOff val="10650"/>
              <a:lumOff val="985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54076" rIns="514469"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a:t>energized electrical equipment</a:t>
          </a:r>
          <a:endParaRPr lang="en-US" sz="1700" kern="1200"/>
        </a:p>
      </dsp:txBody>
      <dsp:txXfrm>
        <a:off x="0" y="3031601"/>
        <a:ext cx="6628804" cy="709537"/>
      </dsp:txXfrm>
    </dsp:sp>
    <dsp:sp modelId="{6148FDEC-36ED-4374-8DB0-95D0644A0C43}">
      <dsp:nvSpPr>
        <dsp:cNvPr id="0" name=""/>
        <dsp:cNvSpPr/>
      </dsp:nvSpPr>
      <dsp:spPr>
        <a:xfrm>
          <a:off x="331440" y="2780681"/>
          <a:ext cx="4640162" cy="501840"/>
        </a:xfrm>
        <a:prstGeom prst="roundRect">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55650">
            <a:lnSpc>
              <a:spcPct val="90000"/>
            </a:lnSpc>
            <a:spcBef>
              <a:spcPct val="0"/>
            </a:spcBef>
            <a:spcAft>
              <a:spcPct val="35000"/>
            </a:spcAft>
            <a:buNone/>
          </a:pPr>
          <a:r>
            <a:rPr lang="en-US" sz="1700" b="1" kern="1200"/>
            <a:t>Class C</a:t>
          </a:r>
          <a:endParaRPr lang="en-US" sz="1700" kern="1200"/>
        </a:p>
      </dsp:txBody>
      <dsp:txXfrm>
        <a:off x="355938" y="2805179"/>
        <a:ext cx="4591166" cy="452844"/>
      </dsp:txXfrm>
    </dsp:sp>
    <dsp:sp modelId="{FCFAE42D-7CB1-4423-966F-AF2C77B1C953}">
      <dsp:nvSpPr>
        <dsp:cNvPr id="0" name=""/>
        <dsp:cNvSpPr/>
      </dsp:nvSpPr>
      <dsp:spPr>
        <a:xfrm>
          <a:off x="0" y="4083859"/>
          <a:ext cx="6628804" cy="709537"/>
        </a:xfrm>
        <a:prstGeom prst="rect">
          <a:avLst/>
        </a:prstGeom>
        <a:solidFill>
          <a:schemeClr val="lt1">
            <a:alpha val="90000"/>
            <a:hueOff val="0"/>
            <a:satOff val="0"/>
            <a:lumOff val="0"/>
            <a:alphaOff val="0"/>
          </a:schemeClr>
        </a:solidFill>
        <a:ln w="12700" cap="rnd" cmpd="sng" algn="ctr">
          <a:solidFill>
            <a:schemeClr val="accent2">
              <a:hueOff val="-2964286"/>
              <a:satOff val="14200"/>
              <a:lumOff val="1313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54076" rIns="514469"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a:t>combustible metal</a:t>
          </a:r>
          <a:endParaRPr lang="en-US" sz="1700" kern="1200"/>
        </a:p>
      </dsp:txBody>
      <dsp:txXfrm>
        <a:off x="0" y="4083859"/>
        <a:ext cx="6628804" cy="709537"/>
      </dsp:txXfrm>
    </dsp:sp>
    <dsp:sp modelId="{0B4DCA71-4C9D-4BAA-BBB0-D514D5C56BEF}">
      <dsp:nvSpPr>
        <dsp:cNvPr id="0" name=""/>
        <dsp:cNvSpPr/>
      </dsp:nvSpPr>
      <dsp:spPr>
        <a:xfrm>
          <a:off x="331440" y="3832939"/>
          <a:ext cx="4640162" cy="50184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55650">
            <a:lnSpc>
              <a:spcPct val="90000"/>
            </a:lnSpc>
            <a:spcBef>
              <a:spcPct val="0"/>
            </a:spcBef>
            <a:spcAft>
              <a:spcPct val="35000"/>
            </a:spcAft>
            <a:buNone/>
          </a:pPr>
          <a:r>
            <a:rPr lang="en-US" sz="1700" b="1" kern="1200"/>
            <a:t>Class D</a:t>
          </a:r>
          <a:endParaRPr lang="en-US" sz="1700" kern="1200"/>
        </a:p>
      </dsp:txBody>
      <dsp:txXfrm>
        <a:off x="355938" y="3857437"/>
        <a:ext cx="4591166" cy="4528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A4327A-736B-4302-80B0-DBC04887B888}">
      <dsp:nvSpPr>
        <dsp:cNvPr id="0" name=""/>
        <dsp:cNvSpPr/>
      </dsp:nvSpPr>
      <dsp:spPr>
        <a:xfrm>
          <a:off x="0" y="484813"/>
          <a:ext cx="4064439" cy="8298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453FA0-63C0-44C1-B520-5805A4CF8250}">
      <dsp:nvSpPr>
        <dsp:cNvPr id="0" name=""/>
        <dsp:cNvSpPr/>
      </dsp:nvSpPr>
      <dsp:spPr>
        <a:xfrm>
          <a:off x="251033" y="671532"/>
          <a:ext cx="456870" cy="456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CDEEB8-CB72-46FC-A86A-2199B6C72FD2}">
      <dsp:nvSpPr>
        <dsp:cNvPr id="0" name=""/>
        <dsp:cNvSpPr/>
      </dsp:nvSpPr>
      <dsp:spPr>
        <a:xfrm>
          <a:off x="958937" y="484813"/>
          <a:ext cx="2680939" cy="830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913" tIns="87913" rIns="87913" bIns="87913" numCol="1" spcCol="1270" anchor="ctr" anchorCtr="0">
          <a:noAutofit/>
        </a:bodyPr>
        <a:lstStyle/>
        <a:p>
          <a:pPr marL="0" lvl="0" indent="0" algn="l" defTabSz="622300">
            <a:lnSpc>
              <a:spcPct val="100000"/>
            </a:lnSpc>
            <a:spcBef>
              <a:spcPct val="0"/>
            </a:spcBef>
            <a:spcAft>
              <a:spcPct val="35000"/>
            </a:spcAft>
            <a:buNone/>
          </a:pPr>
          <a:r>
            <a:rPr lang="en-US" sz="1400" b="1" i="1" kern="1200"/>
            <a:t>Fire sprinkler systems save lives </a:t>
          </a:r>
          <a:endParaRPr lang="en-US" sz="1400" kern="1200"/>
        </a:p>
      </dsp:txBody>
      <dsp:txXfrm>
        <a:off x="958937" y="484813"/>
        <a:ext cx="2680939" cy="830674"/>
      </dsp:txXfrm>
    </dsp:sp>
    <dsp:sp modelId="{7AEA8864-743B-46B0-A216-B5213CE3E706}">
      <dsp:nvSpPr>
        <dsp:cNvPr id="0" name=""/>
        <dsp:cNvSpPr/>
      </dsp:nvSpPr>
      <dsp:spPr>
        <a:xfrm>
          <a:off x="0" y="1525049"/>
          <a:ext cx="4064439" cy="8298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E5C97-75A2-4C90-91BF-2A1E7B309ACD}">
      <dsp:nvSpPr>
        <dsp:cNvPr id="0" name=""/>
        <dsp:cNvSpPr/>
      </dsp:nvSpPr>
      <dsp:spPr>
        <a:xfrm>
          <a:off x="251033" y="1711768"/>
          <a:ext cx="456870" cy="4564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1FC407-45EB-4704-9B8A-3B22B7AA6E64}">
      <dsp:nvSpPr>
        <dsp:cNvPr id="0" name=""/>
        <dsp:cNvSpPr/>
      </dsp:nvSpPr>
      <dsp:spPr>
        <a:xfrm>
          <a:off x="958937" y="1525049"/>
          <a:ext cx="2680939" cy="830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913" tIns="87913" rIns="87913" bIns="87913" numCol="1" spcCol="1270" anchor="ctr" anchorCtr="0">
          <a:noAutofit/>
        </a:bodyPr>
        <a:lstStyle/>
        <a:p>
          <a:pPr marL="0" lvl="0" indent="0" algn="l" defTabSz="622300">
            <a:lnSpc>
              <a:spcPct val="100000"/>
            </a:lnSpc>
            <a:spcBef>
              <a:spcPct val="0"/>
            </a:spcBef>
            <a:spcAft>
              <a:spcPct val="35000"/>
            </a:spcAft>
            <a:buNone/>
          </a:pPr>
          <a:r>
            <a:rPr lang="en-US" sz="1400" b="1" i="1" kern="1200"/>
            <a:t>and reduce damage to your property.</a:t>
          </a:r>
          <a:endParaRPr lang="en-US" sz="1400" kern="1200"/>
        </a:p>
      </dsp:txBody>
      <dsp:txXfrm>
        <a:off x="958937" y="1525049"/>
        <a:ext cx="2680939" cy="830674"/>
      </dsp:txXfrm>
    </dsp:sp>
    <dsp:sp modelId="{4923B7FA-1908-4018-8377-E19BED87C0F4}">
      <dsp:nvSpPr>
        <dsp:cNvPr id="0" name=""/>
        <dsp:cNvSpPr/>
      </dsp:nvSpPr>
      <dsp:spPr>
        <a:xfrm>
          <a:off x="0" y="2565285"/>
          <a:ext cx="4064439" cy="8298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6F05DB-7D7A-40ED-94D6-9DF00754E80C}">
      <dsp:nvSpPr>
        <dsp:cNvPr id="0" name=""/>
        <dsp:cNvSpPr/>
      </dsp:nvSpPr>
      <dsp:spPr>
        <a:xfrm>
          <a:off x="251278" y="2752004"/>
          <a:ext cx="456870" cy="4564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2BFD30-D464-4519-8289-DD92D15AE4D7}">
      <dsp:nvSpPr>
        <dsp:cNvPr id="0" name=""/>
        <dsp:cNvSpPr/>
      </dsp:nvSpPr>
      <dsp:spPr>
        <a:xfrm>
          <a:off x="959428" y="2565285"/>
          <a:ext cx="1828997" cy="830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913" tIns="87913" rIns="87913" bIns="87913" numCol="1" spcCol="1270" anchor="ctr" anchorCtr="0">
          <a:noAutofit/>
        </a:bodyPr>
        <a:lstStyle/>
        <a:p>
          <a:pPr marL="0" lvl="0" indent="0" algn="l" defTabSz="622300">
            <a:lnSpc>
              <a:spcPct val="100000"/>
            </a:lnSpc>
            <a:spcBef>
              <a:spcPct val="0"/>
            </a:spcBef>
            <a:spcAft>
              <a:spcPct val="35000"/>
            </a:spcAft>
            <a:buNone/>
          </a:pPr>
          <a:r>
            <a:rPr lang="en-US" sz="1400" kern="1200"/>
            <a:t>Only the sprinkler closest to the fire will activate, spraying water directly on the fire. </a:t>
          </a:r>
        </a:p>
      </dsp:txBody>
      <dsp:txXfrm>
        <a:off x="959428" y="2565285"/>
        <a:ext cx="1828997" cy="830674"/>
      </dsp:txXfrm>
    </dsp:sp>
    <dsp:sp modelId="{14569CC2-0069-4CAE-9C30-135E981C6426}">
      <dsp:nvSpPr>
        <dsp:cNvPr id="0" name=""/>
        <dsp:cNvSpPr/>
      </dsp:nvSpPr>
      <dsp:spPr>
        <a:xfrm>
          <a:off x="2788426" y="2565285"/>
          <a:ext cx="656993" cy="82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27" tIns="87827" rIns="87827" bIns="87827" numCol="1" spcCol="1270" anchor="ctr" anchorCtr="0">
          <a:noAutofit/>
        </a:bodyPr>
        <a:lstStyle/>
        <a:p>
          <a:pPr marL="0" lvl="0" indent="0" algn="l" defTabSz="488950">
            <a:lnSpc>
              <a:spcPct val="100000"/>
            </a:lnSpc>
            <a:spcBef>
              <a:spcPct val="0"/>
            </a:spcBef>
            <a:spcAft>
              <a:spcPct val="35000"/>
            </a:spcAft>
            <a:buNone/>
          </a:pPr>
          <a:r>
            <a:rPr lang="en-US" sz="1100" kern="1200"/>
            <a:t>90% of fires are contained by the operation of just one sprinkler.</a:t>
          </a:r>
        </a:p>
      </dsp:txBody>
      <dsp:txXfrm>
        <a:off x="2788426" y="2565285"/>
        <a:ext cx="656993" cy="82986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6937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5788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73686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00762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9715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76670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8735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640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00542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5903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5584D-7D79-4248-9986-4CA35242F944}"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939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54677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5584D-7D79-4248-9986-4CA35242F944}" type="datetimeFigureOut">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56527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5584D-7D79-4248-9986-4CA35242F944}" type="datetimeFigureOut">
              <a:rPr lang="en-US" smtClean="0"/>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4022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8079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1510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85584D-7D79-4248-9986-4CA35242F944}" type="datetimeFigureOut">
              <a:rPr lang="en-US" smtClean="0"/>
              <a:t>5/25/2022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53034473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www.cheapbuyshopping.com/go/link/339/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4A4E7C-5046-7E24-D6F2-0FAA27CAB302}"/>
              </a:ext>
            </a:extLst>
          </p:cNvPr>
          <p:cNvPicPr>
            <a:picLocks noChangeAspect="1"/>
          </p:cNvPicPr>
          <p:nvPr/>
        </p:nvPicPr>
        <p:blipFill rotWithShape="1">
          <a:blip r:embed="rId2">
            <a:duotone>
              <a:schemeClr val="accent1">
                <a:shade val="45000"/>
                <a:satMod val="135000"/>
              </a:schemeClr>
              <a:prstClr val="white"/>
            </a:duotone>
          </a:blip>
          <a:srcRect l="9091" t="24204" b="24659"/>
          <a:stretch/>
        </p:blipFill>
        <p:spPr>
          <a:xfrm>
            <a:off x="-1" y="1"/>
            <a:ext cx="12192001" cy="6857999"/>
          </a:xfrm>
          <a:prstGeom prst="rect">
            <a:avLst/>
          </a:prstGeom>
        </p:spPr>
      </p:pic>
      <p:sp>
        <p:nvSpPr>
          <p:cNvPr id="9" name="Isosceles Triangle 8">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Parallelogram 10">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24FB884-C22F-674F-2751-1670651E8123}"/>
              </a:ext>
            </a:extLst>
          </p:cNvPr>
          <p:cNvSpPr>
            <a:spLocks noGrp="1"/>
          </p:cNvSpPr>
          <p:nvPr>
            <p:ph type="ctrTitle"/>
          </p:nvPr>
        </p:nvSpPr>
        <p:spPr>
          <a:xfrm>
            <a:off x="4791450" y="1678665"/>
            <a:ext cx="4482553" cy="2369131"/>
          </a:xfrm>
        </p:spPr>
        <p:txBody>
          <a:bodyPr>
            <a:normAutofit/>
          </a:bodyPr>
          <a:lstStyle/>
          <a:p>
            <a:pPr>
              <a:lnSpc>
                <a:spcPct val="90000"/>
              </a:lnSpc>
            </a:pPr>
            <a:r>
              <a:rPr lang="en-US" dirty="0"/>
              <a:t>Preparing for Emergency Response </a:t>
            </a:r>
            <a:endParaRPr lang="en-US"/>
          </a:p>
        </p:txBody>
      </p:sp>
      <p:sp>
        <p:nvSpPr>
          <p:cNvPr id="3" name="Subtitle 2">
            <a:extLst>
              <a:ext uri="{FF2B5EF4-FFF2-40B4-BE49-F238E27FC236}">
                <a16:creationId xmlns:a16="http://schemas.microsoft.com/office/drawing/2014/main" id="{5DFED59C-8A42-EECB-88BC-675785A09B47}"/>
              </a:ext>
            </a:extLst>
          </p:cNvPr>
          <p:cNvSpPr>
            <a:spLocks noGrp="1"/>
          </p:cNvSpPr>
          <p:nvPr>
            <p:ph type="subTitle" idx="1"/>
          </p:nvPr>
        </p:nvSpPr>
        <p:spPr>
          <a:xfrm>
            <a:off x="4788276" y="4050832"/>
            <a:ext cx="4485725" cy="1096899"/>
          </a:xfrm>
        </p:spPr>
        <p:txBody>
          <a:bodyPr>
            <a:normAutofit/>
          </a:bodyPr>
          <a:lstStyle/>
          <a:p>
            <a:r>
              <a:rPr lang="en-US"/>
              <a:t>Lecture 10</a:t>
            </a:r>
          </a:p>
          <a:p>
            <a:endParaRPr lang="en-US"/>
          </a:p>
        </p:txBody>
      </p:sp>
      <p:sp>
        <p:nvSpPr>
          <p:cNvPr id="23"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5963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9D9960-D032-EBC0-0F61-E9095DD27F6E}"/>
              </a:ext>
            </a:extLst>
          </p:cNvPr>
          <p:cNvSpPr>
            <a:spLocks noGrp="1"/>
          </p:cNvSpPr>
          <p:nvPr>
            <p:ph type="title"/>
          </p:nvPr>
        </p:nvSpPr>
        <p:spPr>
          <a:xfrm>
            <a:off x="1286933" y="609600"/>
            <a:ext cx="10197494" cy="1099457"/>
          </a:xfrm>
        </p:spPr>
        <p:txBody>
          <a:bodyPr>
            <a:normAutofit/>
          </a:bodyPr>
          <a:lstStyle/>
          <a:p>
            <a:r>
              <a:rPr lang="en-US" dirty="0"/>
              <a:t>Common Causes of Fires</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E89A75F-53FC-70C2-2C06-C7BFF7FE6DD7}"/>
              </a:ext>
            </a:extLst>
          </p:cNvPr>
          <p:cNvGraphicFramePr>
            <a:graphicFrameLocks noGrp="1"/>
          </p:cNvGraphicFramePr>
          <p:nvPr>
            <p:ph idx="1"/>
            <p:extLst>
              <p:ext uri="{D42A27DB-BD31-4B8C-83A1-F6EECF244321}">
                <p14:modId xmlns:p14="http://schemas.microsoft.com/office/powerpoint/2010/main" val="197531181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9207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6">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9C5EFCC-826F-0E4F-88BD-E667189B6EDF}"/>
              </a:ext>
            </a:extLst>
          </p:cNvPr>
          <p:cNvSpPr>
            <a:spLocks noGrp="1"/>
          </p:cNvSpPr>
          <p:nvPr>
            <p:ph type="title"/>
          </p:nvPr>
        </p:nvSpPr>
        <p:spPr>
          <a:xfrm>
            <a:off x="652481" y="1382486"/>
            <a:ext cx="3547581" cy="4093028"/>
          </a:xfrm>
        </p:spPr>
        <p:txBody>
          <a:bodyPr anchor="ctr">
            <a:normAutofit/>
          </a:bodyPr>
          <a:lstStyle/>
          <a:p>
            <a:r>
              <a:rPr lang="en-US" sz="4400"/>
              <a:t>Types of Fires</a:t>
            </a:r>
          </a:p>
        </p:txBody>
      </p:sp>
      <p:grpSp>
        <p:nvGrpSpPr>
          <p:cNvPr id="33" name="Group 18">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0" name="Straight Connector 19">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29">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5" name="Content Placeholder 5">
            <a:extLst>
              <a:ext uri="{FF2B5EF4-FFF2-40B4-BE49-F238E27FC236}">
                <a16:creationId xmlns:a16="http://schemas.microsoft.com/office/drawing/2014/main" id="{02F6E60D-A457-13ED-7549-B223AA104A8E}"/>
              </a:ext>
            </a:extLst>
          </p:cNvPr>
          <p:cNvGraphicFramePr>
            <a:graphicFrameLocks noGrp="1"/>
          </p:cNvGraphicFramePr>
          <p:nvPr>
            <p:ph idx="1"/>
            <p:extLst>
              <p:ext uri="{D42A27DB-BD31-4B8C-83A1-F6EECF244321}">
                <p14:modId xmlns:p14="http://schemas.microsoft.com/office/powerpoint/2010/main" val="130379942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6725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F07FFA1-F67B-93ED-F680-63A7A4C8AA19}"/>
              </a:ext>
            </a:extLst>
          </p:cNvPr>
          <p:cNvPicPr>
            <a:picLocks noChangeAspect="1"/>
          </p:cNvPicPr>
          <p:nvPr/>
        </p:nvPicPr>
        <p:blipFill>
          <a:blip r:embed="rId2"/>
          <a:stretch>
            <a:fillRect/>
          </a:stretch>
        </p:blipFill>
        <p:spPr>
          <a:xfrm>
            <a:off x="3036681" y="1131994"/>
            <a:ext cx="6120514" cy="4590386"/>
          </a:xfrm>
          <a:prstGeom prst="rect">
            <a:avLst/>
          </a:prstGeom>
        </p:spPr>
      </p:pic>
    </p:spTree>
    <p:extLst>
      <p:ext uri="{BB962C8B-B14F-4D97-AF65-F5344CB8AC3E}">
        <p14:creationId xmlns:p14="http://schemas.microsoft.com/office/powerpoint/2010/main" val="844937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470D2-C6E6-2455-6D9A-238E255C8E68}"/>
              </a:ext>
            </a:extLst>
          </p:cNvPr>
          <p:cNvSpPr>
            <a:spLocks noGrp="1"/>
          </p:cNvSpPr>
          <p:nvPr>
            <p:ph type="title"/>
          </p:nvPr>
        </p:nvSpPr>
        <p:spPr>
          <a:xfrm>
            <a:off x="5536734" y="609600"/>
            <a:ext cx="3737268" cy="1320800"/>
          </a:xfrm>
        </p:spPr>
        <p:txBody>
          <a:bodyPr>
            <a:normAutofit/>
          </a:bodyPr>
          <a:lstStyle/>
          <a:p>
            <a:r>
              <a:rPr lang="en-US" altLang="en-US" b="1">
                <a:latin typeface="Calibri" panose="020F0502020204030204" pitchFamily="34" charset="0"/>
                <a:cs typeface="Calibri" panose="020F0502020204030204" pitchFamily="34" charset="0"/>
              </a:rPr>
              <a:t>Important Safety Elements</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57BFD73-5CFF-D174-752D-70FC669A6915}"/>
              </a:ext>
            </a:extLst>
          </p:cNvPr>
          <p:cNvSpPr>
            <a:spLocks noGrp="1"/>
          </p:cNvSpPr>
          <p:nvPr>
            <p:ph idx="1"/>
          </p:nvPr>
        </p:nvSpPr>
        <p:spPr>
          <a:xfrm>
            <a:off x="5209563" y="2160589"/>
            <a:ext cx="4064439" cy="3880773"/>
          </a:xfrm>
        </p:spPr>
        <p:txBody>
          <a:bodyPr>
            <a:normAutofit/>
          </a:bodyPr>
          <a:lstStyle/>
          <a:p>
            <a:r>
              <a:rPr lang="en-US" altLang="en-US">
                <a:latin typeface="Calibri" panose="020F0502020204030204" pitchFamily="34" charset="0"/>
                <a:cs typeface="Calibri" panose="020F0502020204030204" pitchFamily="34" charset="0"/>
              </a:rPr>
              <a:t>Alarms</a:t>
            </a:r>
          </a:p>
          <a:p>
            <a:pPr lvl="1"/>
            <a:r>
              <a:rPr lang="en-US" altLang="en-US">
                <a:latin typeface="Calibri" panose="020F0502020204030204" pitchFamily="34" charset="0"/>
                <a:cs typeface="Calibri" panose="020F0502020204030204" pitchFamily="34" charset="0"/>
              </a:rPr>
              <a:t>Smoke</a:t>
            </a:r>
          </a:p>
          <a:p>
            <a:pPr lvl="1"/>
            <a:r>
              <a:rPr lang="en-US" altLang="en-US">
                <a:latin typeface="Calibri" panose="020F0502020204030204" pitchFamily="34" charset="0"/>
                <a:cs typeface="Calibri" panose="020F0502020204030204" pitchFamily="34" charset="0"/>
              </a:rPr>
              <a:t>Carbon Monoxide</a:t>
            </a:r>
          </a:p>
          <a:p>
            <a:pPr lvl="1"/>
            <a:endParaRPr lang="en-US" altLang="en-US">
              <a:latin typeface="Calibri" panose="020F0502020204030204" pitchFamily="34" charset="0"/>
              <a:cs typeface="Calibri" panose="020F0502020204030204" pitchFamily="34" charset="0"/>
            </a:endParaRPr>
          </a:p>
          <a:p>
            <a:r>
              <a:rPr lang="en-US" altLang="en-US">
                <a:latin typeface="Calibri" panose="020F0502020204030204" pitchFamily="34" charset="0"/>
                <a:cs typeface="Calibri" panose="020F0502020204030204" pitchFamily="34" charset="0"/>
              </a:rPr>
              <a:t>Fire extinguishers</a:t>
            </a:r>
          </a:p>
          <a:p>
            <a:pPr lvl="1"/>
            <a:endParaRPr lang="en-US" altLang="en-US">
              <a:latin typeface="Calibri" panose="020F0502020204030204" pitchFamily="34" charset="0"/>
              <a:cs typeface="Calibri" panose="020F0502020204030204" pitchFamily="34" charset="0"/>
            </a:endParaRPr>
          </a:p>
          <a:p>
            <a:r>
              <a:rPr lang="en-US" altLang="en-US">
                <a:latin typeface="Calibri" panose="020F0502020204030204" pitchFamily="34" charset="0"/>
                <a:cs typeface="Calibri" panose="020F0502020204030204" pitchFamily="34" charset="0"/>
              </a:rPr>
              <a:t>Residential Fire Sprinkler Systems</a:t>
            </a:r>
          </a:p>
          <a:p>
            <a:endParaRPr lang="en-US" dirty="0"/>
          </a:p>
        </p:txBody>
      </p:sp>
      <p:pic>
        <p:nvPicPr>
          <p:cNvPr id="5" name="Picture 4" descr="Fire extinguisher and hose reel in hotel corridor">
            <a:extLst>
              <a:ext uri="{FF2B5EF4-FFF2-40B4-BE49-F238E27FC236}">
                <a16:creationId xmlns:a16="http://schemas.microsoft.com/office/drawing/2014/main" id="{1E30AD3A-4A11-A2E4-694E-42222302000E}"/>
              </a:ext>
            </a:extLst>
          </p:cNvPr>
          <p:cNvPicPr>
            <a:picLocks noChangeAspect="1"/>
          </p:cNvPicPr>
          <p:nvPr/>
        </p:nvPicPr>
        <p:blipFill rotWithShape="1">
          <a:blip r:embed="rId2"/>
          <a:srcRect l="14185" r="33305"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01499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220D-D0F8-8050-1743-98D4EEF87B9E}"/>
              </a:ext>
            </a:extLst>
          </p:cNvPr>
          <p:cNvSpPr>
            <a:spLocks noGrp="1"/>
          </p:cNvSpPr>
          <p:nvPr>
            <p:ph type="title"/>
          </p:nvPr>
        </p:nvSpPr>
        <p:spPr>
          <a:xfrm>
            <a:off x="5536734" y="609600"/>
            <a:ext cx="3737268" cy="1320800"/>
          </a:xfrm>
        </p:spPr>
        <p:txBody>
          <a:bodyPr>
            <a:normAutofit/>
          </a:bodyPr>
          <a:lstStyle/>
          <a:p>
            <a:r>
              <a:rPr lang="en-US" altLang="en-US" b="1"/>
              <a:t>Smoke Alarms</a:t>
            </a:r>
            <a:endParaRPr lang="en-US" dirty="0"/>
          </a:p>
        </p:txBody>
      </p:sp>
      <p:sp>
        <p:nvSpPr>
          <p:cNvPr id="3" name="Content Placeholder 2">
            <a:extLst>
              <a:ext uri="{FF2B5EF4-FFF2-40B4-BE49-F238E27FC236}">
                <a16:creationId xmlns:a16="http://schemas.microsoft.com/office/drawing/2014/main" id="{C11EBF8D-8ABF-3F90-347F-7096FBDFF566}"/>
              </a:ext>
            </a:extLst>
          </p:cNvPr>
          <p:cNvSpPr>
            <a:spLocks noGrp="1"/>
          </p:cNvSpPr>
          <p:nvPr>
            <p:ph idx="1"/>
          </p:nvPr>
        </p:nvSpPr>
        <p:spPr>
          <a:xfrm>
            <a:off x="5209563" y="2160589"/>
            <a:ext cx="4064439" cy="3880773"/>
          </a:xfrm>
        </p:spPr>
        <p:txBody>
          <a:bodyPr>
            <a:normAutofit/>
          </a:bodyPr>
          <a:lstStyle/>
          <a:p>
            <a:pPr>
              <a:spcBef>
                <a:spcPts val="575"/>
              </a:spcBef>
              <a:buClr>
                <a:schemeClr val="accent1"/>
              </a:buClr>
              <a:buSzPct val="85000"/>
              <a:buFont typeface="Wingdings 2" panose="05020102010507070707" pitchFamily="18" charset="2"/>
              <a:buChar char=""/>
            </a:pPr>
            <a:r>
              <a:rPr lang="en-US" altLang="en-US" sz="2400" dirty="0">
                <a:latin typeface="Calibri" panose="020F0502020204030204" pitchFamily="34" charset="0"/>
                <a:cs typeface="Calibri" panose="020F0502020204030204" pitchFamily="34" charset="0"/>
              </a:rPr>
              <a:t>Breathing smoke can kill you!  </a:t>
            </a:r>
          </a:p>
          <a:p>
            <a:pPr lvl="1">
              <a:spcBef>
                <a:spcPts val="375"/>
              </a:spcBef>
              <a:buClr>
                <a:schemeClr val="accent2"/>
              </a:buClr>
              <a:buSzPct val="85000"/>
              <a:buFont typeface="Wingdings 2" panose="05020102010507070707" pitchFamily="18" charset="2"/>
              <a:buChar char=""/>
            </a:pPr>
            <a:r>
              <a:rPr lang="en-US" altLang="en-US" sz="2000" dirty="0">
                <a:latin typeface="Calibri" panose="020F0502020204030204" pitchFamily="34" charset="0"/>
                <a:cs typeface="Calibri" panose="020F0502020204030204" pitchFamily="34" charset="0"/>
              </a:rPr>
              <a:t>Smoke is toxic.  </a:t>
            </a:r>
          </a:p>
          <a:p>
            <a:pPr lvl="1">
              <a:spcBef>
                <a:spcPts val="375"/>
              </a:spcBef>
              <a:buClr>
                <a:schemeClr val="accent2"/>
              </a:buClr>
              <a:buSzPct val="85000"/>
              <a:buFont typeface="Wingdings 2" panose="05020102010507070707" pitchFamily="18" charset="2"/>
              <a:buChar char=""/>
            </a:pPr>
            <a:r>
              <a:rPr lang="en-US" altLang="en-US" sz="2000" dirty="0">
                <a:latin typeface="Calibri" panose="020F0502020204030204" pitchFamily="34" charset="0"/>
                <a:cs typeface="Calibri" panose="020F0502020204030204" pitchFamily="34" charset="0"/>
              </a:rPr>
              <a:t>If you must escape through smoke, </a:t>
            </a:r>
            <a:br>
              <a:rPr lang="en-US" altLang="en-US" sz="2000" b="1" dirty="0">
                <a:latin typeface="Calibri" panose="020F0502020204030204" pitchFamily="34" charset="0"/>
                <a:cs typeface="Calibri" panose="020F0502020204030204" pitchFamily="34" charset="0"/>
              </a:rPr>
            </a:br>
            <a:r>
              <a:rPr lang="en-US" altLang="en-US" sz="2000" b="1" i="1" dirty="0">
                <a:latin typeface="Calibri" panose="020F0502020204030204" pitchFamily="34" charset="0"/>
                <a:cs typeface="Calibri" panose="020F0502020204030204" pitchFamily="34" charset="0"/>
              </a:rPr>
              <a:t>get low and go </a:t>
            </a:r>
            <a:r>
              <a:rPr lang="en-US" altLang="en-US" sz="2000" dirty="0">
                <a:latin typeface="Calibri" panose="020F0502020204030204" pitchFamily="34" charset="0"/>
                <a:cs typeface="Calibri" panose="020F0502020204030204" pitchFamily="34" charset="0"/>
              </a:rPr>
              <a:t>under the smoke.</a:t>
            </a:r>
          </a:p>
          <a:p>
            <a:endParaRPr lang="en-US" dirty="0"/>
          </a:p>
        </p:txBody>
      </p:sp>
      <p:pic>
        <p:nvPicPr>
          <p:cNvPr id="4" name="Picture 3">
            <a:extLst>
              <a:ext uri="{FF2B5EF4-FFF2-40B4-BE49-F238E27FC236}">
                <a16:creationId xmlns:a16="http://schemas.microsoft.com/office/drawing/2014/main" id="{15B0E5D5-D5C7-EF94-5442-DAFD0DF74D6C}"/>
              </a:ext>
            </a:extLst>
          </p:cNvPr>
          <p:cNvPicPr>
            <a:picLocks noChangeAspect="1"/>
          </p:cNvPicPr>
          <p:nvPr/>
        </p:nvPicPr>
        <p:blipFill rotWithShape="1">
          <a:blip r:embed="rId2"/>
          <a:srcRect l="16871" r="18426"/>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49228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BE9D4C4-9FA3-4885-A769-301639CC7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2" name="Freeform: Shape 11">
            <a:extLst>
              <a:ext uri="{FF2B5EF4-FFF2-40B4-BE49-F238E27FC236}">
                <a16:creationId xmlns:a16="http://schemas.microsoft.com/office/drawing/2014/main" id="{4524F065-9F7C-400C-9A20-B343BFAA6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2627" y="-4"/>
            <a:ext cx="8139373" cy="6858000"/>
          </a:xfrm>
          <a:custGeom>
            <a:avLst/>
            <a:gdLst>
              <a:gd name="connsiteX0" fmla="*/ 5181344 w 8139373"/>
              <a:gd name="connsiteY0" fmla="*/ 0 h 6858000"/>
              <a:gd name="connsiteX1" fmla="*/ 8139373 w 8139373"/>
              <a:gd name="connsiteY1" fmla="*/ 0 h 6858000"/>
              <a:gd name="connsiteX2" fmla="*/ 8139373 w 8139373"/>
              <a:gd name="connsiteY2" fmla="*/ 6858000 h 6858000"/>
              <a:gd name="connsiteX3" fmla="*/ 0 w 813937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9373" h="6858000">
                <a:moveTo>
                  <a:pt x="5181344" y="0"/>
                </a:moveTo>
                <a:lnTo>
                  <a:pt x="8139373" y="0"/>
                </a:lnTo>
                <a:lnTo>
                  <a:pt x="8139373"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A2A3D6B-B372-221A-5E64-220B70F45F37}"/>
              </a:ext>
            </a:extLst>
          </p:cNvPr>
          <p:cNvSpPr>
            <a:spLocks noGrp="1"/>
          </p:cNvSpPr>
          <p:nvPr>
            <p:ph type="title"/>
          </p:nvPr>
        </p:nvSpPr>
        <p:spPr>
          <a:xfrm>
            <a:off x="677334" y="1176489"/>
            <a:ext cx="3749061" cy="1508469"/>
          </a:xfrm>
        </p:spPr>
        <p:txBody>
          <a:bodyPr anchor="ctr">
            <a:normAutofit/>
          </a:bodyPr>
          <a:lstStyle/>
          <a:p>
            <a:r>
              <a:rPr lang="en-US" altLang="en-US" sz="3200" b="1"/>
              <a:t>Alarm Placement &amp; Maintenance</a:t>
            </a:r>
            <a:endParaRPr lang="en-US" sz="3200"/>
          </a:p>
        </p:txBody>
      </p:sp>
      <p:sp>
        <p:nvSpPr>
          <p:cNvPr id="14" name="Isosceles Triangle 13">
            <a:extLst>
              <a:ext uri="{FF2B5EF4-FFF2-40B4-BE49-F238E27FC236}">
                <a16:creationId xmlns:a16="http://schemas.microsoft.com/office/drawing/2014/main" id="{7EB6695E-BED5-4DA3-8C9B-AD301AEF47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35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8891FB9-D101-2C3D-941B-938EF2E8F1B7}"/>
              </a:ext>
            </a:extLst>
          </p:cNvPr>
          <p:cNvSpPr>
            <a:spLocks noGrp="1"/>
          </p:cNvSpPr>
          <p:nvPr>
            <p:ph idx="1"/>
          </p:nvPr>
        </p:nvSpPr>
        <p:spPr>
          <a:xfrm>
            <a:off x="677334" y="2795618"/>
            <a:ext cx="3749061" cy="3005289"/>
          </a:xfrm>
        </p:spPr>
        <p:txBody>
          <a:bodyPr>
            <a:normAutofit/>
          </a:bodyPr>
          <a:lstStyle/>
          <a:p>
            <a:pPr marL="274320" indent="-274320" fontAlgn="auto">
              <a:spcBef>
                <a:spcPts val="580"/>
              </a:spcBef>
              <a:spcAft>
                <a:spcPts val="0"/>
              </a:spcAft>
              <a:buFont typeface="Wingdings 2"/>
              <a:buChar char=""/>
              <a:defRPr/>
            </a:pPr>
            <a:r>
              <a:rPr lang="en-US" dirty="0">
                <a:latin typeface="Calibri" panose="020F0502020204030204" pitchFamily="34" charset="0"/>
                <a:cs typeface="Calibri" panose="020F0502020204030204" pitchFamily="34" charset="0"/>
              </a:rPr>
              <a:t>Make sure you can hear the alarm in every place in your home.  </a:t>
            </a:r>
          </a:p>
          <a:p>
            <a:pPr marL="274320" indent="-274320" fontAlgn="auto">
              <a:spcBef>
                <a:spcPts val="580"/>
              </a:spcBef>
              <a:spcAft>
                <a:spcPts val="0"/>
              </a:spcAft>
              <a:buFont typeface="Wingdings 2"/>
              <a:buNone/>
              <a:defRPr/>
            </a:pPr>
            <a:endParaRPr lang="en-US" dirty="0">
              <a:latin typeface="Calibri" panose="020F0502020204030204" pitchFamily="34" charset="0"/>
              <a:cs typeface="Calibri" panose="020F0502020204030204" pitchFamily="34" charset="0"/>
            </a:endParaRPr>
          </a:p>
          <a:p>
            <a:pPr marL="274320" indent="-274320" fontAlgn="auto">
              <a:spcBef>
                <a:spcPts val="580"/>
              </a:spcBef>
              <a:spcAft>
                <a:spcPts val="0"/>
              </a:spcAft>
              <a:buFont typeface="Wingdings 2"/>
              <a:buChar char=""/>
              <a:defRPr/>
            </a:pPr>
            <a:r>
              <a:rPr lang="en-US" dirty="0">
                <a:latin typeface="Calibri" panose="020F0502020204030204" pitchFamily="34" charset="0"/>
                <a:cs typeface="Calibri" panose="020F0502020204030204" pitchFamily="34" charset="0"/>
              </a:rPr>
              <a:t>They should be loud enough to wake you from sleep.</a:t>
            </a:r>
            <a:endParaRPr lang="en-US" b="1"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Check them once a month.</a:t>
            </a:r>
          </a:p>
          <a:p>
            <a:r>
              <a:rPr lang="en-US" dirty="0">
                <a:latin typeface="Calibri" panose="020F0502020204030204" pitchFamily="34" charset="0"/>
                <a:cs typeface="Calibri" panose="020F0502020204030204" pitchFamily="34" charset="0"/>
              </a:rPr>
              <a:t>Change the batteries once a year.</a:t>
            </a:r>
          </a:p>
          <a:p>
            <a:r>
              <a:rPr lang="en-US" dirty="0">
                <a:latin typeface="Calibri" panose="020F0502020204030204" pitchFamily="34" charset="0"/>
                <a:cs typeface="Calibri" panose="020F0502020204030204" pitchFamily="34" charset="0"/>
              </a:rPr>
              <a:t>Replace them every 10 years.</a:t>
            </a:r>
          </a:p>
          <a:p>
            <a:endParaRPr lang="en-US" sz="1600" dirty="0"/>
          </a:p>
        </p:txBody>
      </p:sp>
      <p:sp>
        <p:nvSpPr>
          <p:cNvPr id="16" name="Freeform: Shape 15">
            <a:extLst>
              <a:ext uri="{FF2B5EF4-FFF2-40B4-BE49-F238E27FC236}">
                <a16:creationId xmlns:a16="http://schemas.microsoft.com/office/drawing/2014/main" id="{46DB9E65-E072-43AF-A8C9-9744BA0CC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6867" y="6"/>
            <a:ext cx="4831627" cy="4520011"/>
          </a:xfrm>
          <a:custGeom>
            <a:avLst/>
            <a:gdLst>
              <a:gd name="connsiteX0" fmla="*/ 0 w 4831627"/>
              <a:gd name="connsiteY0" fmla="*/ 0 h 4520011"/>
              <a:gd name="connsiteX1" fmla="*/ 4831627 w 4831627"/>
              <a:gd name="connsiteY1" fmla="*/ 0 h 4520011"/>
              <a:gd name="connsiteX2" fmla="*/ 1416677 w 4831627"/>
              <a:gd name="connsiteY2" fmla="*/ 4520011 h 4520011"/>
            </a:gdLst>
            <a:ahLst/>
            <a:cxnLst>
              <a:cxn ang="0">
                <a:pos x="connsiteX0" y="connsiteY0"/>
              </a:cxn>
              <a:cxn ang="0">
                <a:pos x="connsiteX1" y="connsiteY1"/>
              </a:cxn>
              <a:cxn ang="0">
                <a:pos x="connsiteX2" y="connsiteY2"/>
              </a:cxn>
            </a:cxnLst>
            <a:rect l="l" t="t" r="r" b="b"/>
            <a:pathLst>
              <a:path w="4831627" h="4520011">
                <a:moveTo>
                  <a:pt x="0" y="0"/>
                </a:moveTo>
                <a:lnTo>
                  <a:pt x="4831627" y="0"/>
                </a:lnTo>
                <a:lnTo>
                  <a:pt x="1416677" y="452001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8FC405BD-CA8B-778A-5316-5F5F7C4CB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311834" y="313741"/>
            <a:ext cx="1818474" cy="1885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B0C45E3B-3A98-1A99-0229-F2D78AF28F11}"/>
              </a:ext>
            </a:extLst>
          </p:cNvPr>
          <p:cNvPicPr>
            <a:picLocks noChangeAspect="1"/>
          </p:cNvPicPr>
          <p:nvPr/>
        </p:nvPicPr>
        <p:blipFill>
          <a:blip r:embed="rId3">
            <a:extLst>
              <a:ext uri="{28A0092B-C50C-407E-A947-70E740481C1C}">
                <a14:useLocalDpi xmlns:a14="http://schemas.microsoft.com/office/drawing/2010/main" val="0"/>
              </a:ext>
            </a:extLst>
          </a:blip>
          <a:srcRect b="11656"/>
          <a:stretch>
            <a:fillRect/>
          </a:stretch>
        </p:blipFill>
        <p:spPr bwMode="auto">
          <a:xfrm>
            <a:off x="7824195" y="2312894"/>
            <a:ext cx="3729050" cy="357990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2424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BF06-4DA1-A308-AB75-1FC78A2D131E}"/>
              </a:ext>
            </a:extLst>
          </p:cNvPr>
          <p:cNvSpPr>
            <a:spLocks noGrp="1"/>
          </p:cNvSpPr>
          <p:nvPr>
            <p:ph type="title"/>
          </p:nvPr>
        </p:nvSpPr>
        <p:spPr>
          <a:xfrm>
            <a:off x="5536734" y="609600"/>
            <a:ext cx="3737268" cy="1320800"/>
          </a:xfrm>
        </p:spPr>
        <p:txBody>
          <a:bodyPr>
            <a:normAutofit/>
          </a:bodyPr>
          <a:lstStyle/>
          <a:p>
            <a:r>
              <a:rPr lang="en-US" dirty="0"/>
              <a:t>Carbon monoxide (CO)</a:t>
            </a:r>
          </a:p>
        </p:txBody>
      </p:sp>
      <p:sp>
        <p:nvSpPr>
          <p:cNvPr id="3" name="Content Placeholder 2">
            <a:extLst>
              <a:ext uri="{FF2B5EF4-FFF2-40B4-BE49-F238E27FC236}">
                <a16:creationId xmlns:a16="http://schemas.microsoft.com/office/drawing/2014/main" id="{4A690923-00DE-812D-32F1-D0C7C3E2CC3B}"/>
              </a:ext>
            </a:extLst>
          </p:cNvPr>
          <p:cNvSpPr>
            <a:spLocks noGrp="1"/>
          </p:cNvSpPr>
          <p:nvPr>
            <p:ph idx="1"/>
          </p:nvPr>
        </p:nvSpPr>
        <p:spPr>
          <a:xfrm>
            <a:off x="5209563" y="2160589"/>
            <a:ext cx="4064439" cy="3880773"/>
          </a:xfrm>
        </p:spPr>
        <p:txBody>
          <a:bodyPr>
            <a:normAutofit/>
          </a:bodyPr>
          <a:lstStyle/>
          <a:p>
            <a:pPr marL="274320" indent="-274320" fontAlgn="auto">
              <a:lnSpc>
                <a:spcPct val="90000"/>
              </a:lnSpc>
              <a:spcBef>
                <a:spcPts val="580"/>
              </a:spcBef>
              <a:spcAft>
                <a:spcPts val="0"/>
              </a:spcAft>
              <a:buFont typeface="Wingdings 2"/>
              <a:buChar char=""/>
              <a:defRPr/>
            </a:pPr>
            <a:r>
              <a:rPr lang="en-US" sz="1700"/>
              <a:t>Carbon monoxide (CO) is an invisible, odorless, colorless gas.  There is no way to detect it without an alarm.</a:t>
            </a:r>
          </a:p>
          <a:p>
            <a:pPr marL="274320" indent="-274320" fontAlgn="auto">
              <a:lnSpc>
                <a:spcPct val="90000"/>
              </a:lnSpc>
              <a:spcBef>
                <a:spcPts val="580"/>
              </a:spcBef>
              <a:spcAft>
                <a:spcPts val="0"/>
              </a:spcAft>
              <a:buFont typeface="Wingdings 2"/>
              <a:buChar char=""/>
              <a:defRPr/>
            </a:pPr>
            <a:r>
              <a:rPr lang="en-US" sz="1700"/>
              <a:t>Minnesota law requires carbon monoxide alarms in all homes, within ten feet of all sleeping areas.</a:t>
            </a:r>
          </a:p>
          <a:p>
            <a:pPr marL="274320" indent="-274320" fontAlgn="auto">
              <a:lnSpc>
                <a:spcPct val="90000"/>
              </a:lnSpc>
              <a:spcBef>
                <a:spcPts val="580"/>
              </a:spcBef>
              <a:spcAft>
                <a:spcPts val="0"/>
              </a:spcAft>
              <a:buFont typeface="Wingdings 2"/>
              <a:buChar char=""/>
              <a:defRPr/>
            </a:pPr>
            <a:r>
              <a:rPr lang="en-US" sz="1700"/>
              <a:t>Symptoms of CO poisoning mimic flu-like symptoms.</a:t>
            </a:r>
          </a:p>
          <a:p>
            <a:pPr marL="548640" lvl="1" fontAlgn="auto">
              <a:lnSpc>
                <a:spcPct val="90000"/>
              </a:lnSpc>
              <a:spcBef>
                <a:spcPts val="370"/>
              </a:spcBef>
              <a:spcAft>
                <a:spcPts val="0"/>
              </a:spcAft>
              <a:buFont typeface="Wingdings 2"/>
              <a:buChar char=""/>
              <a:defRPr/>
            </a:pPr>
            <a:r>
              <a:rPr lang="en-US" sz="1700"/>
              <a:t>If you’re feeling symptoms, immediately move to an open window or go outdoors.</a:t>
            </a:r>
          </a:p>
          <a:p>
            <a:pPr marL="274320" indent="-274320" fontAlgn="auto">
              <a:lnSpc>
                <a:spcPct val="90000"/>
              </a:lnSpc>
              <a:spcBef>
                <a:spcPts val="580"/>
              </a:spcBef>
              <a:spcAft>
                <a:spcPts val="0"/>
              </a:spcAft>
              <a:buClr>
                <a:schemeClr val="accent1"/>
              </a:buClr>
              <a:buSzPct val="85000"/>
              <a:buFont typeface="Wingdings 2"/>
              <a:buNone/>
              <a:defRPr/>
            </a:pPr>
            <a:r>
              <a:rPr lang="en-US" sz="1700" b="1">
                <a:latin typeface="+mn-lt"/>
              </a:rPr>
              <a:t>High levels of CO can be fatal, </a:t>
            </a:r>
          </a:p>
          <a:p>
            <a:pPr marL="274320" indent="-274320" fontAlgn="auto">
              <a:lnSpc>
                <a:spcPct val="90000"/>
              </a:lnSpc>
              <a:spcBef>
                <a:spcPts val="580"/>
              </a:spcBef>
              <a:spcAft>
                <a:spcPts val="0"/>
              </a:spcAft>
              <a:buClr>
                <a:schemeClr val="accent1"/>
              </a:buClr>
              <a:buSzPct val="85000"/>
              <a:buFont typeface="Wingdings 2"/>
              <a:buNone/>
              <a:defRPr/>
            </a:pPr>
            <a:r>
              <a:rPr lang="en-US" sz="1700" b="1">
                <a:latin typeface="+mn-lt"/>
              </a:rPr>
              <a:t>causing death within minutes.</a:t>
            </a:r>
          </a:p>
          <a:p>
            <a:pPr marL="548640" lvl="1" fontAlgn="auto">
              <a:lnSpc>
                <a:spcPct val="90000"/>
              </a:lnSpc>
              <a:spcBef>
                <a:spcPts val="370"/>
              </a:spcBef>
              <a:spcAft>
                <a:spcPts val="0"/>
              </a:spcAft>
              <a:buFont typeface="Wingdings 2"/>
              <a:buChar char=""/>
              <a:defRPr/>
            </a:pPr>
            <a:endParaRPr lang="en-US" sz="1700" b="1"/>
          </a:p>
          <a:p>
            <a:pPr>
              <a:lnSpc>
                <a:spcPct val="90000"/>
              </a:lnSpc>
            </a:pPr>
            <a:endParaRPr lang="en-US" sz="1700"/>
          </a:p>
        </p:txBody>
      </p:sp>
      <p:pic>
        <p:nvPicPr>
          <p:cNvPr id="4" name="Picture 3">
            <a:hlinkClick r:id="rId2" tooltip="Kidde KN-COPP-3 Nighthawk Plug-In Carbon Monoxide Alarm with Battery Backup and   Digital Display"/>
            <a:extLst>
              <a:ext uri="{FF2B5EF4-FFF2-40B4-BE49-F238E27FC236}">
                <a16:creationId xmlns:a16="http://schemas.microsoft.com/office/drawing/2014/main" id="{0939E336-C078-4539-93BD-DE50080B92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738" r="9596" b="1"/>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2177087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267EEE4-6354-4F1C-9484-951F0EB92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E2B60B58-89A9-EAC2-049D-A7FB16F2CC09}"/>
              </a:ext>
            </a:extLst>
          </p:cNvPr>
          <p:cNvSpPr>
            <a:spLocks noGrp="1"/>
          </p:cNvSpPr>
          <p:nvPr>
            <p:ph type="title"/>
          </p:nvPr>
        </p:nvSpPr>
        <p:spPr>
          <a:xfrm>
            <a:off x="989768" y="609600"/>
            <a:ext cx="5498361" cy="1320800"/>
          </a:xfrm>
        </p:spPr>
        <p:txBody>
          <a:bodyPr anchor="ctr">
            <a:normAutofit/>
          </a:bodyPr>
          <a:lstStyle/>
          <a:p>
            <a:r>
              <a:rPr lang="en-US" altLang="en-US" b="1" dirty="0">
                <a:latin typeface="Calibri" panose="020F0502020204030204" pitchFamily="34" charset="0"/>
                <a:cs typeface="Calibri" panose="020F0502020204030204" pitchFamily="34" charset="0"/>
              </a:rPr>
              <a:t>HOW TO USE A PORTABLE FIRE EXTINGUISHER</a:t>
            </a:r>
            <a:endParaRPr lang="en-US" dirty="0"/>
          </a:p>
        </p:txBody>
      </p:sp>
      <p:sp>
        <p:nvSpPr>
          <p:cNvPr id="33" name="Isosceles Triangle 32">
            <a:extLst>
              <a:ext uri="{FF2B5EF4-FFF2-40B4-BE49-F238E27FC236}">
                <a16:creationId xmlns:a16="http://schemas.microsoft.com/office/drawing/2014/main" id="{0E5A83F9-E6B8-40BD-9C0D-9A6F15650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rgbClr val="353E4E">
              <a:alpha val="85000"/>
            </a:srgb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C6F68F2-C5F0-D7B6-CA4A-FD446BCFB134}"/>
              </a:ext>
            </a:extLst>
          </p:cNvPr>
          <p:cNvSpPr>
            <a:spLocks noGrp="1"/>
          </p:cNvSpPr>
          <p:nvPr>
            <p:ph idx="1"/>
          </p:nvPr>
        </p:nvSpPr>
        <p:spPr>
          <a:xfrm>
            <a:off x="989770" y="2160590"/>
            <a:ext cx="5549732" cy="2767012"/>
          </a:xfrm>
        </p:spPr>
        <p:txBody>
          <a:bodyPr>
            <a:normAutofit/>
          </a:bodyPr>
          <a:lstStyle/>
          <a:p>
            <a:r>
              <a:rPr lang="en-US" altLang="en-US" b="1" dirty="0">
                <a:latin typeface="Calibri" panose="020F0502020204030204" pitchFamily="34" charset="0"/>
                <a:cs typeface="Calibri" panose="020F0502020204030204" pitchFamily="34" charset="0"/>
              </a:rPr>
              <a:t>Remember the acronym, "P.A.S.S."—</a:t>
            </a:r>
            <a:br>
              <a:rPr lang="en-US" altLang="en-US" b="1" dirty="0">
                <a:latin typeface="Calibri" panose="020F0502020204030204" pitchFamily="34" charset="0"/>
                <a:cs typeface="Calibri" panose="020F0502020204030204" pitchFamily="34" charset="0"/>
              </a:rPr>
            </a:br>
            <a:r>
              <a:rPr lang="en-US" altLang="en-US" b="1" dirty="0">
                <a:latin typeface="Calibri" panose="020F0502020204030204" pitchFamily="34" charset="0"/>
                <a:cs typeface="Calibri" panose="020F0502020204030204" pitchFamily="34" charset="0"/>
              </a:rPr>
              <a:t>P......Pull the Pin.</a:t>
            </a:r>
            <a:br>
              <a:rPr lang="en-US" altLang="en-US" b="1" dirty="0">
                <a:latin typeface="Calibri" panose="020F0502020204030204" pitchFamily="34" charset="0"/>
                <a:cs typeface="Calibri" panose="020F0502020204030204" pitchFamily="34" charset="0"/>
              </a:rPr>
            </a:br>
            <a:r>
              <a:rPr lang="en-US" altLang="en-US" b="1" dirty="0">
                <a:latin typeface="Calibri" panose="020F0502020204030204" pitchFamily="34" charset="0"/>
                <a:cs typeface="Calibri" panose="020F0502020204030204" pitchFamily="34" charset="0"/>
              </a:rPr>
              <a:t>A......Aim the extinguisher nozzle at the base of the flames.</a:t>
            </a:r>
            <a:br>
              <a:rPr lang="en-US" altLang="en-US" b="1" dirty="0">
                <a:latin typeface="Calibri" panose="020F0502020204030204" pitchFamily="34" charset="0"/>
                <a:cs typeface="Calibri" panose="020F0502020204030204" pitchFamily="34" charset="0"/>
              </a:rPr>
            </a:br>
            <a:r>
              <a:rPr lang="en-US" altLang="en-US" b="1" dirty="0">
                <a:latin typeface="Calibri" panose="020F0502020204030204" pitchFamily="34" charset="0"/>
                <a:cs typeface="Calibri" panose="020F0502020204030204" pitchFamily="34" charset="0"/>
              </a:rPr>
              <a:t>S......Squeeze trigger while holding the 	extinguisher upright.</a:t>
            </a:r>
            <a:br>
              <a:rPr lang="en-US" altLang="en-US" b="1" dirty="0">
                <a:latin typeface="Calibri" panose="020F0502020204030204" pitchFamily="34" charset="0"/>
                <a:cs typeface="Calibri" panose="020F0502020204030204" pitchFamily="34" charset="0"/>
              </a:rPr>
            </a:br>
            <a:r>
              <a:rPr lang="en-US" altLang="en-US" b="1" dirty="0">
                <a:latin typeface="Calibri" panose="020F0502020204030204" pitchFamily="34" charset="0"/>
                <a:cs typeface="Calibri" panose="020F0502020204030204" pitchFamily="34" charset="0"/>
              </a:rPr>
              <a:t>S......Sweep the extinguisher from side to side, covering the area of the fire with the extinguishing agent.</a:t>
            </a:r>
          </a:p>
          <a:p>
            <a:endParaRPr lang="en-US" altLang="en-US" b="1" dirty="0">
              <a:latin typeface="Calibri" panose="020F0502020204030204" pitchFamily="34" charset="0"/>
              <a:cs typeface="Calibri" panose="020F0502020204030204" pitchFamily="34" charset="0"/>
            </a:endParaRPr>
          </a:p>
          <a:p>
            <a:endParaRPr lang="en-US" dirty="0"/>
          </a:p>
        </p:txBody>
      </p:sp>
      <p:pic>
        <p:nvPicPr>
          <p:cNvPr id="4" name="Picture 3" descr="A row of fire extinguishers&#10;&#10;Description automatically generated with medium confidence">
            <a:extLst>
              <a:ext uri="{FF2B5EF4-FFF2-40B4-BE49-F238E27FC236}">
                <a16:creationId xmlns:a16="http://schemas.microsoft.com/office/drawing/2014/main" id="{3E45D5C6-3058-D097-4E6B-5CF39F31382C}"/>
              </a:ext>
            </a:extLst>
          </p:cNvPr>
          <p:cNvPicPr>
            <a:picLocks noChangeAspect="1"/>
          </p:cNvPicPr>
          <p:nvPr/>
        </p:nvPicPr>
        <p:blipFill rotWithShape="1">
          <a:blip r:embed="rId2"/>
          <a:srcRect l="12962" r="12759" b="2"/>
          <a:stretch/>
        </p:blipFill>
        <p:spPr>
          <a:xfrm>
            <a:off x="7531482" y="10"/>
            <a:ext cx="4657341" cy="3448414"/>
          </a:xfrm>
          <a:prstGeom prst="rect">
            <a:avLst/>
          </a:prstGeom>
        </p:spPr>
      </p:pic>
      <p:pic>
        <p:nvPicPr>
          <p:cNvPr id="15" name="Picture 14">
            <a:extLst>
              <a:ext uri="{FF2B5EF4-FFF2-40B4-BE49-F238E27FC236}">
                <a16:creationId xmlns:a16="http://schemas.microsoft.com/office/drawing/2014/main" id="{0FA2CF23-F343-68D0-780F-D9F8447FD1B9}"/>
              </a:ext>
            </a:extLst>
          </p:cNvPr>
          <p:cNvPicPr>
            <a:picLocks noChangeAspect="1"/>
          </p:cNvPicPr>
          <p:nvPr/>
        </p:nvPicPr>
        <p:blipFill rotWithShape="1">
          <a:blip r:embed="rId3">
            <a:extLst>
              <a:ext uri="{28A0092B-C50C-407E-A947-70E740481C1C}">
                <a14:useLocalDpi xmlns:a14="http://schemas.microsoft.com/office/drawing/2010/main" val="0"/>
              </a:ext>
            </a:extLst>
          </a:blip>
          <a:srcRect r="-3" b="1830"/>
          <a:stretch/>
        </p:blipFill>
        <p:spPr bwMode="auto">
          <a:xfrm>
            <a:off x="7528308" y="3437472"/>
            <a:ext cx="4657341" cy="34289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a:extLst>
              <a:ext uri="{FF2B5EF4-FFF2-40B4-BE49-F238E27FC236}">
                <a16:creationId xmlns:a16="http://schemas.microsoft.com/office/drawing/2014/main" id="{E272C90D-0B37-B0E7-5ADA-C6D38B6258D7}"/>
              </a:ext>
            </a:extLst>
          </p:cNvPr>
          <p:cNvSpPr txBox="1"/>
          <p:nvPr/>
        </p:nvSpPr>
        <p:spPr>
          <a:xfrm>
            <a:off x="382751" y="5527012"/>
            <a:ext cx="6105378" cy="369332"/>
          </a:xfrm>
          <a:prstGeom prst="rect">
            <a:avLst/>
          </a:prstGeom>
          <a:noFill/>
        </p:spPr>
        <p:txBody>
          <a:bodyPr wrap="square">
            <a:spAutoFit/>
          </a:bodyPr>
          <a:lstStyle/>
          <a:p>
            <a:pPr algn="ctr">
              <a:spcBef>
                <a:spcPts val="575"/>
              </a:spcBef>
              <a:buClr>
                <a:schemeClr val="accent1"/>
              </a:buClr>
              <a:buSzPct val="85000"/>
              <a:buFont typeface="Wingdings 2" panose="05020102010507070707" pitchFamily="18" charset="2"/>
              <a:buNone/>
            </a:pPr>
            <a:r>
              <a:rPr lang="en-US" altLang="en-US" sz="1800" b="1" i="1" dirty="0">
                <a:solidFill>
                  <a:srgbClr val="C00000"/>
                </a:solidFill>
              </a:rPr>
              <a:t>When in doubt, get out!</a:t>
            </a:r>
          </a:p>
        </p:txBody>
      </p:sp>
    </p:spTree>
    <p:extLst>
      <p:ext uri="{BB962C8B-B14F-4D97-AF65-F5344CB8AC3E}">
        <p14:creationId xmlns:p14="http://schemas.microsoft.com/office/powerpoint/2010/main" val="4218936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B996-73E1-2746-9D49-98BEF0633E72}"/>
              </a:ext>
            </a:extLst>
          </p:cNvPr>
          <p:cNvSpPr>
            <a:spLocks noGrp="1"/>
          </p:cNvSpPr>
          <p:nvPr>
            <p:ph type="title"/>
          </p:nvPr>
        </p:nvSpPr>
        <p:spPr>
          <a:xfrm>
            <a:off x="5536734" y="609600"/>
            <a:ext cx="3737268" cy="1320800"/>
          </a:xfrm>
        </p:spPr>
        <p:txBody>
          <a:bodyPr>
            <a:normAutofit/>
          </a:bodyPr>
          <a:lstStyle/>
          <a:p>
            <a:r>
              <a:rPr lang="en-US" dirty="0"/>
              <a:t>Residential Fire Sprinklers</a:t>
            </a:r>
          </a:p>
        </p:txBody>
      </p:sp>
      <p:pic>
        <p:nvPicPr>
          <p:cNvPr id="4" name="Picture 3">
            <a:extLst>
              <a:ext uri="{FF2B5EF4-FFF2-40B4-BE49-F238E27FC236}">
                <a16:creationId xmlns:a16="http://schemas.microsoft.com/office/drawing/2014/main" id="{0D97EB25-D480-D3C6-F1E5-1462346DE5E4}"/>
              </a:ext>
            </a:extLst>
          </p:cNvPr>
          <p:cNvPicPr>
            <a:picLocks noChangeAspect="1"/>
          </p:cNvPicPr>
          <p:nvPr/>
        </p:nvPicPr>
        <p:blipFill rotWithShape="1">
          <a:blip r:embed="rId2"/>
          <a:srcRect l="25002" r="22881"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8" name="Isosceles Triangle 17">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E5715566-4221-7A4C-C804-136F21B07046}"/>
              </a:ext>
            </a:extLst>
          </p:cNvPr>
          <p:cNvGraphicFramePr>
            <a:graphicFrameLocks noGrp="1"/>
          </p:cNvGraphicFramePr>
          <p:nvPr>
            <p:ph idx="1"/>
            <p:extLst>
              <p:ext uri="{D42A27DB-BD31-4B8C-83A1-F6EECF244321}">
                <p14:modId xmlns:p14="http://schemas.microsoft.com/office/powerpoint/2010/main" val="1217389538"/>
              </p:ext>
            </p:extLst>
          </p:nvPr>
        </p:nvGraphicFramePr>
        <p:xfrm>
          <a:off x="5772271" y="1930400"/>
          <a:ext cx="4064439"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7447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70BC58-E23F-493A-540A-8BF3347E19A6}"/>
              </a:ext>
            </a:extLst>
          </p:cNvPr>
          <p:cNvPicPr>
            <a:picLocks noChangeAspect="1"/>
          </p:cNvPicPr>
          <p:nvPr/>
        </p:nvPicPr>
        <p:blipFill rotWithShape="1">
          <a:blip r:embed="rId2"/>
          <a:srcRect t="10000"/>
          <a:stretch/>
        </p:blipFill>
        <p:spPr>
          <a:xfrm>
            <a:off x="20" y="10"/>
            <a:ext cx="12191980" cy="6857989"/>
          </a:xfrm>
          <a:prstGeom prst="rect">
            <a:avLst/>
          </a:prstGeom>
        </p:spPr>
      </p:pic>
      <p:sp>
        <p:nvSpPr>
          <p:cNvPr id="2" name="Title 1">
            <a:extLst>
              <a:ext uri="{FF2B5EF4-FFF2-40B4-BE49-F238E27FC236}">
                <a16:creationId xmlns:a16="http://schemas.microsoft.com/office/drawing/2014/main" id="{5A19D13E-58B6-405F-A5F6-F982A8091A19}"/>
              </a:ext>
            </a:extLst>
          </p:cNvPr>
          <p:cNvSpPr>
            <a:spLocks noGrp="1"/>
          </p:cNvSpPr>
          <p:nvPr>
            <p:ph type="title"/>
          </p:nvPr>
        </p:nvSpPr>
        <p:spPr>
          <a:xfrm>
            <a:off x="2076091" y="2633933"/>
            <a:ext cx="8039818" cy="1643572"/>
          </a:xfrm>
        </p:spPr>
        <p:txBody>
          <a:bodyPr vert="horz" lIns="91440" tIns="45720" rIns="91440" bIns="45720" rtlCol="0" anchor="b">
            <a:normAutofit/>
          </a:bodyPr>
          <a:lstStyle/>
          <a:p>
            <a:endParaRPr lang="en-US" sz="2800" kern="1200" cap="all" spc="390" baseline="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1EA02947-5F84-07E2-553D-7D6EAC872416}"/>
              </a:ext>
            </a:extLst>
          </p:cNvPr>
          <p:cNvSpPr>
            <a:spLocks noGrp="1"/>
          </p:cNvSpPr>
          <p:nvPr>
            <p:ph type="body" idx="1"/>
          </p:nvPr>
        </p:nvSpPr>
        <p:spPr>
          <a:xfrm>
            <a:off x="1857556" y="5272809"/>
            <a:ext cx="8442384" cy="725018"/>
          </a:xfrm>
        </p:spPr>
        <p:txBody>
          <a:bodyPr vert="horz" lIns="91440" tIns="45720" rIns="91440" bIns="45720" rtlCol="0">
            <a:normAutofit/>
          </a:bodyPr>
          <a:lstStyle/>
          <a:p>
            <a:pPr>
              <a:lnSpc>
                <a:spcPct val="100000"/>
              </a:lnSpc>
            </a:pPr>
            <a:r>
              <a:rPr lang="en-US">
                <a:solidFill>
                  <a:srgbClr val="FFFFFF"/>
                </a:solidFill>
              </a:rPr>
              <a:t>Chemical Spills</a:t>
            </a:r>
          </a:p>
        </p:txBody>
      </p:sp>
    </p:spTree>
    <p:extLst>
      <p:ext uri="{BB962C8B-B14F-4D97-AF65-F5344CB8AC3E}">
        <p14:creationId xmlns:p14="http://schemas.microsoft.com/office/powerpoint/2010/main" val="815551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AE75EAE-0A0A-05BE-6659-D249298FA509}"/>
              </a:ext>
            </a:extLst>
          </p:cNvPr>
          <p:cNvSpPr>
            <a:spLocks noGrp="1"/>
          </p:cNvSpPr>
          <p:nvPr>
            <p:ph type="title"/>
          </p:nvPr>
        </p:nvSpPr>
        <p:spPr>
          <a:xfrm>
            <a:off x="643467" y="816638"/>
            <a:ext cx="3367359" cy="5224724"/>
          </a:xfrm>
        </p:spPr>
        <p:txBody>
          <a:bodyPr anchor="ctr">
            <a:normAutofit/>
          </a:bodyPr>
          <a:lstStyle/>
          <a:p>
            <a:r>
              <a:rPr lang="en-US" dirty="0">
                <a:latin typeface="Arial" panose="020B0604020202020204" pitchFamily="34" charset="0"/>
              </a:rPr>
              <a:t>W</a:t>
            </a:r>
            <a:r>
              <a:rPr lang="en-US" dirty="0">
                <a:effectLst/>
                <a:latin typeface="Arial" panose="020B0604020202020204" pitchFamily="34" charset="0"/>
              </a:rPr>
              <a:t>orkplace </a:t>
            </a:r>
            <a:r>
              <a:rPr lang="en-US" dirty="0">
                <a:latin typeface="Arial" panose="020B0604020202020204" pitchFamily="34" charset="0"/>
              </a:rPr>
              <a:t>E</a:t>
            </a:r>
            <a:r>
              <a:rPr lang="en-US" dirty="0">
                <a:effectLst/>
                <a:latin typeface="Arial" panose="020B0604020202020204" pitchFamily="34" charset="0"/>
              </a:rPr>
              <a:t>mergency?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B6E44B-CB58-3348-5382-10728A21BAAB}"/>
              </a:ext>
            </a:extLst>
          </p:cNvPr>
          <p:cNvSpPr>
            <a:spLocks noGrp="1"/>
          </p:cNvSpPr>
          <p:nvPr>
            <p:ph idx="1"/>
          </p:nvPr>
        </p:nvSpPr>
        <p:spPr>
          <a:xfrm>
            <a:off x="4654295" y="816638"/>
            <a:ext cx="4619706" cy="5224724"/>
          </a:xfrm>
        </p:spPr>
        <p:txBody>
          <a:bodyPr anchor="ctr">
            <a:normAutofit/>
          </a:bodyPr>
          <a:lstStyle/>
          <a:p>
            <a:r>
              <a:rPr lang="en-US">
                <a:effectLst/>
                <a:latin typeface="Calibri" panose="020F0502020204030204" pitchFamily="34" charset="0"/>
                <a:cs typeface="Calibri" panose="020F0502020204030204" pitchFamily="34" charset="0"/>
              </a:rPr>
              <a:t>A workplace emergency is an unforeseen situation that threatens your employees, customers, or the public; disrupts or shuts down your operations; or causes physical or environmental damage.</a:t>
            </a:r>
            <a:br>
              <a:rPr lang="en-US">
                <a:latin typeface="Calibri" panose="020F0502020204030204" pitchFamily="34" charset="0"/>
                <a:cs typeface="Calibri" panose="020F0502020204030204" pitchFamily="34" charset="0"/>
              </a:rPr>
            </a:br>
            <a:r>
              <a:rPr lang="en-US">
                <a:effectLst/>
                <a:latin typeface="Calibri" panose="020F0502020204030204" pitchFamily="34" charset="0"/>
                <a:cs typeface="Calibri" panose="020F0502020204030204" pitchFamily="34" charset="0"/>
              </a:rPr>
              <a:t>Emergencies may be natural or manmade and include the following:</a:t>
            </a: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F</a:t>
            </a:r>
            <a:r>
              <a:rPr lang="en-US">
                <a:effectLst/>
                <a:latin typeface="Calibri" panose="020F0502020204030204" pitchFamily="34" charset="0"/>
                <a:cs typeface="Calibri" panose="020F0502020204030204" pitchFamily="34" charset="0"/>
              </a:rPr>
              <a:t>loods,</a:t>
            </a:r>
            <a:br>
              <a:rPr lang="en-US">
                <a:latin typeface="Calibri" panose="020F0502020204030204" pitchFamily="34" charset="0"/>
                <a:cs typeface="Calibri" panose="020F0502020204030204" pitchFamily="34" charset="0"/>
              </a:rPr>
            </a:br>
            <a:r>
              <a:rPr lang="en-US" err="1">
                <a:effectLst/>
                <a:latin typeface="Calibri" panose="020F0502020204030204" pitchFamily="34" charset="0"/>
                <a:cs typeface="Calibri" panose="020F0502020204030204" pitchFamily="34" charset="0"/>
              </a:rPr>
              <a:t>Hurricanes,Tornadoes</a:t>
            </a:r>
            <a:r>
              <a:rPr lang="en-US">
                <a:effectLst/>
                <a:latin typeface="Calibri" panose="020F0502020204030204" pitchFamily="34" charset="0"/>
                <a:cs typeface="Calibri" panose="020F0502020204030204" pitchFamily="34" charset="0"/>
              </a:rPr>
              <a:t>,</a:t>
            </a:r>
            <a:br>
              <a:rPr lang="en-US">
                <a:latin typeface="Calibri" panose="020F0502020204030204" pitchFamily="34" charset="0"/>
                <a:cs typeface="Calibri" panose="020F0502020204030204" pitchFamily="34" charset="0"/>
              </a:rPr>
            </a:br>
            <a:r>
              <a:rPr lang="en-US">
                <a:effectLst/>
                <a:latin typeface="Calibri" panose="020F0502020204030204" pitchFamily="34" charset="0"/>
                <a:cs typeface="Calibri" panose="020F0502020204030204" pitchFamily="34" charset="0"/>
              </a:rPr>
              <a:t>Fires,</a:t>
            </a:r>
            <a:br>
              <a:rPr lang="en-US">
                <a:latin typeface="Calibri" panose="020F0502020204030204" pitchFamily="34" charset="0"/>
                <a:cs typeface="Calibri" panose="020F0502020204030204" pitchFamily="34" charset="0"/>
              </a:rPr>
            </a:br>
            <a:r>
              <a:rPr lang="en-US">
                <a:effectLst/>
                <a:latin typeface="Calibri" panose="020F0502020204030204" pitchFamily="34" charset="0"/>
                <a:cs typeface="Calibri" panose="020F0502020204030204" pitchFamily="34" charset="0"/>
              </a:rPr>
              <a:t>Toxic gas releases, </a:t>
            </a:r>
            <a:br>
              <a:rPr lang="en-US">
                <a:latin typeface="Calibri" panose="020F0502020204030204" pitchFamily="34" charset="0"/>
                <a:cs typeface="Calibri" panose="020F0502020204030204" pitchFamily="34" charset="0"/>
              </a:rPr>
            </a:br>
            <a:r>
              <a:rPr lang="en-US">
                <a:effectLst/>
                <a:latin typeface="Calibri" panose="020F0502020204030204" pitchFamily="34" charset="0"/>
                <a:cs typeface="Calibri" panose="020F0502020204030204" pitchFamily="34" charset="0"/>
              </a:rPr>
              <a:t>Chemical spills,</a:t>
            </a:r>
            <a:br>
              <a:rPr lang="en-US">
                <a:latin typeface="Calibri" panose="020F0502020204030204" pitchFamily="34" charset="0"/>
                <a:cs typeface="Calibri" panose="020F0502020204030204" pitchFamily="34" charset="0"/>
              </a:rPr>
            </a:br>
            <a:r>
              <a:rPr lang="en-US">
                <a:effectLst/>
                <a:latin typeface="Calibri" panose="020F0502020204030204" pitchFamily="34" charset="0"/>
                <a:cs typeface="Calibri" panose="020F0502020204030204" pitchFamily="34" charset="0"/>
              </a:rPr>
              <a:t>Radiological accidents,</a:t>
            </a:r>
            <a:br>
              <a:rPr lang="en-US">
                <a:latin typeface="Calibri" panose="020F0502020204030204" pitchFamily="34" charset="0"/>
                <a:cs typeface="Calibri" panose="020F0502020204030204" pitchFamily="34" charset="0"/>
              </a:rPr>
            </a:br>
            <a:r>
              <a:rPr lang="en-US">
                <a:effectLst/>
                <a:latin typeface="Calibri" panose="020F0502020204030204" pitchFamily="34" charset="0"/>
                <a:cs typeface="Calibri" panose="020F0502020204030204" pitchFamily="34" charset="0"/>
              </a:rPr>
              <a:t>Explosions,</a:t>
            </a:r>
            <a:br>
              <a:rPr lang="en-US">
                <a:latin typeface="Calibri" panose="020F0502020204030204" pitchFamily="34" charset="0"/>
                <a:cs typeface="Calibri" panose="020F0502020204030204" pitchFamily="34" charset="0"/>
              </a:rPr>
            </a:br>
            <a:r>
              <a:rPr lang="en-US">
                <a:effectLst/>
                <a:latin typeface="Calibri" panose="020F0502020204030204" pitchFamily="34" charset="0"/>
                <a:cs typeface="Calibri" panose="020F0502020204030204" pitchFamily="34" charset="0"/>
              </a:rPr>
              <a:t>Civil disturbances, and</a:t>
            </a:r>
            <a:br>
              <a:rPr lang="en-US">
                <a:latin typeface="Calibri" panose="020F0502020204030204" pitchFamily="34" charset="0"/>
                <a:cs typeface="Calibri" panose="020F0502020204030204" pitchFamily="34" charset="0"/>
              </a:rPr>
            </a:br>
            <a:r>
              <a:rPr lang="en-US">
                <a:effectLst/>
                <a:latin typeface="Calibri" panose="020F0502020204030204" pitchFamily="34" charset="0"/>
                <a:cs typeface="Calibri" panose="020F0502020204030204" pitchFamily="34" charset="0"/>
              </a:rPr>
              <a:t>Workplace violence resulting in bodily harm and trauma.</a:t>
            </a: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3507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06D3CD-E8C8-3A67-E92E-51E64853C753}"/>
              </a:ext>
            </a:extLst>
          </p:cNvPr>
          <p:cNvPicPr>
            <a:picLocks noChangeAspect="1"/>
          </p:cNvPicPr>
          <p:nvPr/>
        </p:nvPicPr>
        <p:blipFill>
          <a:blip r:embed="rId2"/>
          <a:stretch>
            <a:fillRect/>
          </a:stretch>
        </p:blipFill>
        <p:spPr>
          <a:xfrm>
            <a:off x="1333500" y="328612"/>
            <a:ext cx="9525000" cy="6200775"/>
          </a:xfrm>
          <a:prstGeom prst="rect">
            <a:avLst/>
          </a:prstGeom>
        </p:spPr>
      </p:pic>
    </p:spTree>
    <p:extLst>
      <p:ext uri="{BB962C8B-B14F-4D97-AF65-F5344CB8AC3E}">
        <p14:creationId xmlns:p14="http://schemas.microsoft.com/office/powerpoint/2010/main" val="3720672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A76B4F-0991-25B1-1750-2B15F5EE7E4D}"/>
              </a:ext>
            </a:extLst>
          </p:cNvPr>
          <p:cNvSpPr>
            <a:spLocks noGrp="1"/>
          </p:cNvSpPr>
          <p:nvPr>
            <p:ph type="title"/>
          </p:nvPr>
        </p:nvSpPr>
        <p:spPr>
          <a:xfrm>
            <a:off x="7181723" y="609600"/>
            <a:ext cx="4512989" cy="2227730"/>
          </a:xfrm>
        </p:spPr>
        <p:txBody>
          <a:bodyPr anchor="ctr">
            <a:normAutofit/>
          </a:bodyPr>
          <a:lstStyle/>
          <a:p>
            <a:r>
              <a:rPr lang="en-US">
                <a:solidFill>
                  <a:srgbClr val="FFFFFF"/>
                </a:solidFill>
                <a:latin typeface="Arial" panose="020B0604020202020204" pitchFamily="34" charset="0"/>
              </a:rPr>
              <a:t>E</a:t>
            </a:r>
            <a:r>
              <a:rPr lang="en-US">
                <a:solidFill>
                  <a:srgbClr val="FFFFFF"/>
                </a:solidFill>
                <a:effectLst/>
                <a:latin typeface="Arial" panose="020B0604020202020204" pitchFamily="34" charset="0"/>
              </a:rPr>
              <a:t>mergency </a:t>
            </a:r>
            <a:r>
              <a:rPr lang="en-US">
                <a:solidFill>
                  <a:srgbClr val="FFFFFF"/>
                </a:solidFill>
                <a:latin typeface="Arial" panose="020B0604020202020204" pitchFamily="34" charset="0"/>
              </a:rPr>
              <a:t>A</a:t>
            </a:r>
            <a:r>
              <a:rPr lang="en-US">
                <a:solidFill>
                  <a:srgbClr val="FFFFFF"/>
                </a:solidFill>
                <a:effectLst/>
                <a:latin typeface="Arial" panose="020B0604020202020204" pitchFamily="34" charset="0"/>
              </a:rPr>
              <a:t>ction </a:t>
            </a:r>
            <a:r>
              <a:rPr lang="en-US">
                <a:solidFill>
                  <a:srgbClr val="FFFFFF"/>
                </a:solidFill>
                <a:latin typeface="Arial" panose="020B0604020202020204" pitchFamily="34" charset="0"/>
              </a:rPr>
              <a:t>P</a:t>
            </a:r>
            <a:r>
              <a:rPr lang="en-US">
                <a:solidFill>
                  <a:srgbClr val="FFFFFF"/>
                </a:solidFill>
                <a:effectLst/>
                <a:latin typeface="Arial" panose="020B0604020202020204" pitchFamily="34" charset="0"/>
              </a:rPr>
              <a:t>lan includes</a:t>
            </a:r>
            <a:endParaRPr lang="en-US">
              <a:solidFill>
                <a:srgbClr val="FFFFFF"/>
              </a:solidFill>
              <a:latin typeface="Times New Roman" panose="02020603050405020304" pitchFamily="18" charset="0"/>
              <a:cs typeface="Times New Roman" panose="02020603050405020304" pitchFamily="18" charset="0"/>
            </a:endParaRPr>
          </a:p>
        </p:txBody>
      </p:sp>
      <p:pic>
        <p:nvPicPr>
          <p:cNvPr id="7" name="Graphic 6" descr="Danger">
            <a:extLst>
              <a:ext uri="{FF2B5EF4-FFF2-40B4-BE49-F238E27FC236}">
                <a16:creationId xmlns:a16="http://schemas.microsoft.com/office/drawing/2014/main" id="{9412C91E-60DC-ECBB-F3BC-9D8EB05B27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FC719EA3-EA52-D2D5-5837-A7AF6A954761}"/>
              </a:ext>
            </a:extLst>
          </p:cNvPr>
          <p:cNvSpPr>
            <a:spLocks noGrp="1"/>
          </p:cNvSpPr>
          <p:nvPr>
            <p:ph idx="1"/>
          </p:nvPr>
        </p:nvSpPr>
        <p:spPr>
          <a:xfrm>
            <a:off x="7181725" y="2837329"/>
            <a:ext cx="4512988" cy="3317938"/>
          </a:xfrm>
        </p:spPr>
        <p:txBody>
          <a:bodyPr anchor="t">
            <a:normAutofit/>
          </a:bodyPr>
          <a:lstStyle/>
          <a:p>
            <a:pPr marL="342900" indent="-342900">
              <a:buFont typeface="Arial" panose="020B0604020202020204" pitchFamily="34" charset="0"/>
              <a:buChar char="•"/>
            </a:pPr>
            <a:r>
              <a:rPr lang="en-US">
                <a:solidFill>
                  <a:srgbClr val="FFFFFF"/>
                </a:solidFill>
                <a:effectLst/>
                <a:latin typeface="Calibri" panose="020F0502020204030204" pitchFamily="34" charset="0"/>
                <a:cs typeface="Calibri" panose="020F0502020204030204" pitchFamily="34" charset="0"/>
              </a:rPr>
              <a:t>Developing an emergency action plan means you should do a hazard assessment to determine what, if any, physical or chemical hazards in your workplaces could cause an emergency. </a:t>
            </a:r>
          </a:p>
          <a:p>
            <a:pPr marL="342900" indent="-342900">
              <a:buFont typeface="Arial" panose="020B0604020202020204" pitchFamily="34" charset="0"/>
              <a:buChar char="•"/>
            </a:pPr>
            <a:r>
              <a:rPr lang="en-US">
                <a:solidFill>
                  <a:srgbClr val="FFFFFF"/>
                </a:solidFill>
                <a:effectLst/>
                <a:latin typeface="Calibri" panose="020F0502020204030204" pitchFamily="34" charset="0"/>
                <a:cs typeface="Calibri" panose="020F0502020204030204" pitchFamily="34" charset="0"/>
              </a:rPr>
              <a:t>If you have more than one worksite, each site should have an emergency action plan.</a:t>
            </a:r>
            <a:endParaRPr lang="en-US">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377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B9F824-C662-B116-34B8-B474EC65BC60}"/>
              </a:ext>
            </a:extLst>
          </p:cNvPr>
          <p:cNvSpPr>
            <a:spLocks noGrp="1"/>
          </p:cNvSpPr>
          <p:nvPr>
            <p:ph type="title"/>
          </p:nvPr>
        </p:nvSpPr>
        <p:spPr>
          <a:xfrm>
            <a:off x="1286933" y="609600"/>
            <a:ext cx="10197494" cy="1099457"/>
          </a:xfrm>
        </p:spPr>
        <p:txBody>
          <a:bodyPr>
            <a:normAutofit/>
          </a:bodyPr>
          <a:lstStyle/>
          <a:p>
            <a:endParaRPr lang="en-US" dirty="0">
              <a:latin typeface="Times New Roman" panose="02020603050405020304" pitchFamily="18" charset="0"/>
              <a:cs typeface="Times New Roman" panose="02020603050405020304" pitchFamily="18" charset="0"/>
            </a:endParaRP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7778FBB-7052-0460-D302-C458FB2ED654}"/>
              </a:ext>
            </a:extLst>
          </p:cNvPr>
          <p:cNvGraphicFramePr>
            <a:graphicFrameLocks noGrp="1"/>
          </p:cNvGraphicFramePr>
          <p:nvPr>
            <p:ph idx="1"/>
            <p:extLst>
              <p:ext uri="{D42A27DB-BD31-4B8C-83A1-F6EECF244321}">
                <p14:modId xmlns:p14="http://schemas.microsoft.com/office/powerpoint/2010/main" val="156340859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184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E55B69-A693-2947-511E-C23C6AA63A14}"/>
              </a:ext>
            </a:extLst>
          </p:cNvPr>
          <p:cNvSpPr>
            <a:spLocks noGrp="1"/>
          </p:cNvSpPr>
          <p:nvPr>
            <p:ph type="title"/>
          </p:nvPr>
        </p:nvSpPr>
        <p:spPr>
          <a:xfrm>
            <a:off x="1286933" y="609600"/>
            <a:ext cx="10197494" cy="1099457"/>
          </a:xfrm>
        </p:spPr>
        <p:txBody>
          <a:bodyPr>
            <a:normAutofit/>
          </a:bodyPr>
          <a:lstStyle/>
          <a:p>
            <a:r>
              <a:rPr lang="en-US" b="1">
                <a:latin typeface="Times New Roman" panose="02020603050405020304" pitchFamily="18" charset="0"/>
                <a:cs typeface="Times New Roman" panose="02020603050405020304" pitchFamily="18" charset="0"/>
              </a:rPr>
              <a:t>Alerting Employees to Emergency</a:t>
            </a:r>
            <a:endParaRPr lang="en-US" dirty="0">
              <a:latin typeface="Times New Roman" panose="02020603050405020304" pitchFamily="18" charset="0"/>
              <a:cs typeface="Times New Roman" panose="02020603050405020304" pitchFamily="18" charset="0"/>
            </a:endParaRP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3" name="Content Placeholder 2">
            <a:extLst>
              <a:ext uri="{FF2B5EF4-FFF2-40B4-BE49-F238E27FC236}">
                <a16:creationId xmlns:a16="http://schemas.microsoft.com/office/drawing/2014/main" id="{69A1F2CB-DB4B-0671-C9A1-C96A93DC2360}"/>
              </a:ext>
            </a:extLst>
          </p:cNvPr>
          <p:cNvGraphicFramePr>
            <a:graphicFrameLocks noGrp="1"/>
          </p:cNvGraphicFramePr>
          <p:nvPr>
            <p:ph idx="1"/>
            <p:extLst>
              <p:ext uri="{D42A27DB-BD31-4B8C-83A1-F6EECF244321}">
                <p14:modId xmlns:p14="http://schemas.microsoft.com/office/powerpoint/2010/main" val="419273887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288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59004A-4850-57B9-A8F7-94BB6FE93127}"/>
              </a:ext>
            </a:extLst>
          </p:cNvPr>
          <p:cNvSpPr>
            <a:spLocks noGrp="1"/>
          </p:cNvSpPr>
          <p:nvPr>
            <p:ph type="title"/>
          </p:nvPr>
        </p:nvSpPr>
        <p:spPr>
          <a:xfrm>
            <a:off x="1286933" y="609600"/>
            <a:ext cx="10197494" cy="1099457"/>
          </a:xfrm>
        </p:spPr>
        <p:txBody>
          <a:bodyPr>
            <a:normAutofit/>
          </a:bodyPr>
          <a:lstStyle/>
          <a:p>
            <a:r>
              <a:rPr lang="en-US" dirty="0">
                <a:latin typeface="Arial" panose="020B0604020202020204" pitchFamily="34" charset="0"/>
              </a:rPr>
              <a:t>E</a:t>
            </a:r>
            <a:r>
              <a:rPr lang="en-US" dirty="0">
                <a:effectLst/>
                <a:latin typeface="Arial" panose="020B0604020202020204" pitchFamily="34" charset="0"/>
              </a:rPr>
              <a:t>stablish evacuation routes and exits</a:t>
            </a:r>
            <a:endParaRPr lang="en-US" dirty="0">
              <a:latin typeface="Times New Roman" panose="02020603050405020304" pitchFamily="18" charset="0"/>
              <a:cs typeface="Times New Roman" panose="02020603050405020304" pitchFamily="18" charset="0"/>
            </a:endParaRP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1845FD2-C801-A58B-F057-6E23C6CF564B}"/>
              </a:ext>
            </a:extLst>
          </p:cNvPr>
          <p:cNvGraphicFramePr>
            <a:graphicFrameLocks noGrp="1"/>
          </p:cNvGraphicFramePr>
          <p:nvPr>
            <p:ph idx="1"/>
            <p:extLst>
              <p:ext uri="{D42A27DB-BD31-4B8C-83A1-F6EECF244321}">
                <p14:modId xmlns:p14="http://schemas.microsoft.com/office/powerpoint/2010/main" val="90066328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835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55222199-EC15-6BD3-49D7-C0ED281FB4D8}"/>
              </a:ext>
            </a:extLst>
          </p:cNvPr>
          <p:cNvPicPr>
            <a:picLocks noChangeAspect="1"/>
          </p:cNvPicPr>
          <p:nvPr/>
        </p:nvPicPr>
        <p:blipFill rotWithShape="1">
          <a:blip r:embed="rId2">
            <a:extLst>
              <a:ext uri="{28A0092B-C50C-407E-A947-70E740481C1C}">
                <a14:useLocalDpi xmlns:a14="http://schemas.microsoft.com/office/drawing/2010/main" val="0"/>
              </a:ext>
            </a:extLst>
          </a:blip>
          <a:srcRect t="9547" r="1" b="24177"/>
          <a:stretch/>
        </p:blipFill>
        <p:spPr>
          <a:xfrm>
            <a:off x="568452" y="571500"/>
            <a:ext cx="11055096" cy="5715000"/>
          </a:xfrm>
          <a:prstGeom prst="rect">
            <a:avLst/>
          </a:prstGeom>
        </p:spPr>
      </p:pic>
    </p:spTree>
    <p:extLst>
      <p:ext uri="{BB962C8B-B14F-4D97-AF65-F5344CB8AC3E}">
        <p14:creationId xmlns:p14="http://schemas.microsoft.com/office/powerpoint/2010/main" val="2767345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6">
            <a:extLst>
              <a:ext uri="{FF2B5EF4-FFF2-40B4-BE49-F238E27FC236}">
                <a16:creationId xmlns:a16="http://schemas.microsoft.com/office/drawing/2014/main" id="{AA91753C-746D-BA49-F6DC-CD186492892B}"/>
              </a:ext>
            </a:extLst>
          </p:cNvPr>
          <p:cNvPicPr>
            <a:picLocks noChangeAspect="1"/>
          </p:cNvPicPr>
          <p:nvPr/>
        </p:nvPicPr>
        <p:blipFill rotWithShape="1">
          <a:blip r:embed="rId2"/>
          <a:srcRect t="444" b="-444"/>
          <a:stretch/>
        </p:blipFill>
        <p:spPr>
          <a:xfrm>
            <a:off x="20" y="10"/>
            <a:ext cx="12191980" cy="6857989"/>
          </a:xfrm>
          <a:prstGeom prst="rect">
            <a:avLst/>
          </a:prstGeom>
        </p:spPr>
      </p:pic>
      <p:sp>
        <p:nvSpPr>
          <p:cNvPr id="4" name="Title 3">
            <a:extLst>
              <a:ext uri="{FF2B5EF4-FFF2-40B4-BE49-F238E27FC236}">
                <a16:creationId xmlns:a16="http://schemas.microsoft.com/office/drawing/2014/main" id="{BDCD5921-59A8-3D8B-51EF-9033220EC534}"/>
              </a:ext>
            </a:extLst>
          </p:cNvPr>
          <p:cNvSpPr>
            <a:spLocks noGrp="1"/>
          </p:cNvSpPr>
          <p:nvPr>
            <p:ph type="title"/>
          </p:nvPr>
        </p:nvSpPr>
        <p:spPr>
          <a:xfrm>
            <a:off x="2076091" y="2633933"/>
            <a:ext cx="8039818" cy="1643572"/>
          </a:xfrm>
        </p:spPr>
        <p:txBody>
          <a:bodyPr vert="horz" lIns="91440" tIns="45720" rIns="91440" bIns="45720" rtlCol="0" anchor="b">
            <a:normAutofit/>
          </a:bodyPr>
          <a:lstStyle/>
          <a:p>
            <a:r>
              <a:rPr lang="en-US" sz="2800" kern="1200" cap="all" spc="390" baseline="0">
                <a:solidFill>
                  <a:srgbClr val="FFFFFF"/>
                </a:solidFill>
                <a:latin typeface="+mj-lt"/>
                <a:ea typeface="+mj-ea"/>
                <a:cs typeface="+mj-cs"/>
              </a:rPr>
              <a:t>Fires</a:t>
            </a:r>
          </a:p>
        </p:txBody>
      </p:sp>
      <p:sp>
        <p:nvSpPr>
          <p:cNvPr id="5" name="Text Placeholder 4">
            <a:extLst>
              <a:ext uri="{FF2B5EF4-FFF2-40B4-BE49-F238E27FC236}">
                <a16:creationId xmlns:a16="http://schemas.microsoft.com/office/drawing/2014/main" id="{405FC0F5-7B94-B9BC-3A26-AEFB123633CA}"/>
              </a:ext>
            </a:extLst>
          </p:cNvPr>
          <p:cNvSpPr>
            <a:spLocks noGrp="1"/>
          </p:cNvSpPr>
          <p:nvPr>
            <p:ph type="body" idx="1"/>
          </p:nvPr>
        </p:nvSpPr>
        <p:spPr>
          <a:xfrm>
            <a:off x="1857556" y="5272809"/>
            <a:ext cx="8442384" cy="725018"/>
          </a:xfrm>
        </p:spPr>
        <p:txBody>
          <a:bodyPr vert="horz" lIns="91440" tIns="45720" rIns="91440" bIns="45720" rtlCol="0">
            <a:normAutofit/>
          </a:bodyPr>
          <a:lstStyle/>
          <a:p>
            <a:pPr>
              <a:lnSpc>
                <a:spcPct val="100000"/>
              </a:lnSpc>
            </a:pPr>
            <a:endParaRPr lang="en-US">
              <a:solidFill>
                <a:srgbClr val="FFFFFF"/>
              </a:solidFill>
            </a:endParaRPr>
          </a:p>
        </p:txBody>
      </p:sp>
    </p:spTree>
    <p:extLst>
      <p:ext uri="{BB962C8B-B14F-4D97-AF65-F5344CB8AC3E}">
        <p14:creationId xmlns:p14="http://schemas.microsoft.com/office/powerpoint/2010/main" val="136971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A74C2D0-EEBE-BBC1-4B1A-3573FD5368DA}"/>
              </a:ext>
            </a:extLst>
          </p:cNvPr>
          <p:cNvSpPr>
            <a:spLocks noGrp="1"/>
          </p:cNvSpPr>
          <p:nvPr>
            <p:ph type="title"/>
          </p:nvPr>
        </p:nvSpPr>
        <p:spPr/>
        <p:txBody>
          <a:bodyPr/>
          <a:lstStyle/>
          <a:p>
            <a:r>
              <a:rPr lang="en-US" altLang="en-US" dirty="0">
                <a:latin typeface="Comic Sans MS" panose="030F0702030302020204" pitchFamily="66" charset="0"/>
              </a:rPr>
              <a:t>Fire Tetrahedron</a:t>
            </a:r>
            <a:endParaRPr lang="en-US" dirty="0"/>
          </a:p>
        </p:txBody>
      </p:sp>
      <p:sp>
        <p:nvSpPr>
          <p:cNvPr id="8" name="Content Placeholder 7">
            <a:extLst>
              <a:ext uri="{FF2B5EF4-FFF2-40B4-BE49-F238E27FC236}">
                <a16:creationId xmlns:a16="http://schemas.microsoft.com/office/drawing/2014/main" id="{40F49280-31FA-2959-F830-D3DD8847E28A}"/>
              </a:ext>
            </a:extLst>
          </p:cNvPr>
          <p:cNvSpPr>
            <a:spLocks noGrp="1"/>
          </p:cNvSpPr>
          <p:nvPr>
            <p:ph idx="1"/>
          </p:nvPr>
        </p:nvSpPr>
        <p:spPr/>
        <p:txBody>
          <a:bodyPr/>
          <a:lstStyle/>
          <a:p>
            <a:pPr>
              <a:spcBef>
                <a:spcPts val="500"/>
              </a:spcBef>
              <a:spcAft>
                <a:spcPts val="500"/>
              </a:spcAft>
            </a:pPr>
            <a:r>
              <a:rPr lang="en-US" altLang="en-US" sz="2800" dirty="0">
                <a:latin typeface="Calibri" panose="020F0502020204030204" pitchFamily="34" charset="0"/>
                <a:cs typeface="Calibri" panose="020F0502020204030204" pitchFamily="34" charset="0"/>
              </a:rPr>
              <a:t>Basic components of a fire are: </a:t>
            </a:r>
          </a:p>
          <a:p>
            <a:pPr lvl="1">
              <a:spcBef>
                <a:spcPts val="500"/>
              </a:spcBef>
              <a:spcAft>
                <a:spcPts val="500"/>
              </a:spcAft>
            </a:pPr>
            <a:r>
              <a:rPr lang="en-US" altLang="en-US" sz="2400" dirty="0">
                <a:latin typeface="Calibri" panose="020F0502020204030204" pitchFamily="34" charset="0"/>
                <a:cs typeface="Calibri" panose="020F0502020204030204" pitchFamily="34" charset="0"/>
              </a:rPr>
              <a:t>fuel </a:t>
            </a:r>
          </a:p>
          <a:p>
            <a:pPr lvl="1">
              <a:spcBef>
                <a:spcPts val="500"/>
              </a:spcBef>
              <a:spcAft>
                <a:spcPts val="500"/>
              </a:spcAft>
            </a:pPr>
            <a:r>
              <a:rPr lang="en-US" altLang="en-US" sz="2400" dirty="0">
                <a:latin typeface="Calibri" panose="020F0502020204030204" pitchFamily="34" charset="0"/>
                <a:cs typeface="Calibri" panose="020F0502020204030204" pitchFamily="34" charset="0"/>
              </a:rPr>
              <a:t>source of ignition</a:t>
            </a:r>
          </a:p>
          <a:p>
            <a:pPr lvl="1">
              <a:spcBef>
                <a:spcPts val="500"/>
              </a:spcBef>
              <a:spcAft>
                <a:spcPts val="500"/>
              </a:spcAft>
            </a:pPr>
            <a:r>
              <a:rPr lang="en-US" altLang="en-US" sz="2400" dirty="0">
                <a:latin typeface="Calibri" panose="020F0502020204030204" pitchFamily="34" charset="0"/>
                <a:cs typeface="Calibri" panose="020F0502020204030204" pitchFamily="34" charset="0"/>
              </a:rPr>
              <a:t>oxygen</a:t>
            </a:r>
          </a:p>
          <a:p>
            <a:pPr lvl="1">
              <a:spcBef>
                <a:spcPts val="500"/>
              </a:spcBef>
              <a:spcAft>
                <a:spcPts val="500"/>
              </a:spcAft>
            </a:pPr>
            <a:r>
              <a:rPr lang="en-US" altLang="en-US" sz="2400" dirty="0">
                <a:latin typeface="Calibri" panose="020F0502020204030204" pitchFamily="34" charset="0"/>
                <a:cs typeface="Calibri" panose="020F0502020204030204" pitchFamily="34" charset="0"/>
              </a:rPr>
              <a:t>process of combustion</a:t>
            </a:r>
          </a:p>
          <a:p>
            <a:pPr>
              <a:spcBef>
                <a:spcPts val="500"/>
              </a:spcBef>
              <a:spcAft>
                <a:spcPts val="500"/>
              </a:spcAft>
            </a:pPr>
            <a:r>
              <a:rPr lang="en-US" altLang="en-US" sz="2800" dirty="0">
                <a:latin typeface="Calibri" panose="020F0502020204030204" pitchFamily="34" charset="0"/>
                <a:cs typeface="Calibri" panose="020F0502020204030204" pitchFamily="34" charset="0"/>
              </a:rPr>
              <a:t>Commonly referred to as the "fire tetrahedron" </a:t>
            </a:r>
          </a:p>
          <a:p>
            <a:endParaRPr lang="en-US" dirty="0"/>
          </a:p>
        </p:txBody>
      </p:sp>
      <p:sp>
        <p:nvSpPr>
          <p:cNvPr id="9" name="Text Placeholder 8">
            <a:extLst>
              <a:ext uri="{FF2B5EF4-FFF2-40B4-BE49-F238E27FC236}">
                <a16:creationId xmlns:a16="http://schemas.microsoft.com/office/drawing/2014/main" id="{76D4AD4E-13C4-E7E5-3A1B-0A3D3140C180}"/>
              </a:ext>
            </a:extLst>
          </p:cNvPr>
          <p:cNvSpPr>
            <a:spLocks noGrp="1"/>
          </p:cNvSpPr>
          <p:nvPr>
            <p:ph type="body" sz="half" idx="2"/>
          </p:nvPr>
        </p:nvSpPr>
        <p:spPr/>
        <p:txBody>
          <a:bodyPr/>
          <a:lstStyle/>
          <a:p>
            <a:endParaRPr lang="en-US" dirty="0"/>
          </a:p>
        </p:txBody>
      </p:sp>
      <p:pic>
        <p:nvPicPr>
          <p:cNvPr id="12" name="Picture 11">
            <a:extLst>
              <a:ext uri="{FF2B5EF4-FFF2-40B4-BE49-F238E27FC236}">
                <a16:creationId xmlns:a16="http://schemas.microsoft.com/office/drawing/2014/main" id="{0010F714-B174-4B31-0AED-D62A178E7590}"/>
              </a:ext>
            </a:extLst>
          </p:cNvPr>
          <p:cNvPicPr>
            <a:picLocks noChangeAspect="1"/>
          </p:cNvPicPr>
          <p:nvPr/>
        </p:nvPicPr>
        <p:blipFill>
          <a:blip r:embed="rId2"/>
          <a:stretch>
            <a:fillRect/>
          </a:stretch>
        </p:blipFill>
        <p:spPr>
          <a:xfrm>
            <a:off x="677334" y="2777069"/>
            <a:ext cx="3900614" cy="2723400"/>
          </a:xfrm>
          <a:prstGeom prst="rect">
            <a:avLst/>
          </a:prstGeom>
        </p:spPr>
      </p:pic>
    </p:spTree>
    <p:extLst>
      <p:ext uri="{BB962C8B-B14F-4D97-AF65-F5344CB8AC3E}">
        <p14:creationId xmlns:p14="http://schemas.microsoft.com/office/powerpoint/2010/main" val="38808857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469</TotalTime>
  <Words>882</Words>
  <Application>Microsoft Office PowerPoint</Application>
  <PresentationFormat>Widescreen</PresentationFormat>
  <Paragraphs>84</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Comic Sans MS</vt:lpstr>
      <vt:lpstr>Times New Roman</vt:lpstr>
      <vt:lpstr>Trebuchet MS</vt:lpstr>
      <vt:lpstr>Wingdings 2</vt:lpstr>
      <vt:lpstr>Wingdings 3</vt:lpstr>
      <vt:lpstr>Facet</vt:lpstr>
      <vt:lpstr>Preparing for Emergency Response </vt:lpstr>
      <vt:lpstr>Workplace Emergency?</vt:lpstr>
      <vt:lpstr>Emergency Action Plan includes</vt:lpstr>
      <vt:lpstr>PowerPoint Presentation</vt:lpstr>
      <vt:lpstr>Alerting Employees to Emergency</vt:lpstr>
      <vt:lpstr>Establish evacuation routes and exits</vt:lpstr>
      <vt:lpstr>PowerPoint Presentation</vt:lpstr>
      <vt:lpstr>Fires</vt:lpstr>
      <vt:lpstr>Fire Tetrahedron</vt:lpstr>
      <vt:lpstr>Common Causes of Fires</vt:lpstr>
      <vt:lpstr>Types of Fires</vt:lpstr>
      <vt:lpstr>PowerPoint Presentation</vt:lpstr>
      <vt:lpstr>Important Safety Elements</vt:lpstr>
      <vt:lpstr>Smoke Alarms</vt:lpstr>
      <vt:lpstr>Alarm Placement &amp; Maintenance</vt:lpstr>
      <vt:lpstr>Carbon monoxide (CO)</vt:lpstr>
      <vt:lpstr>HOW TO USE A PORTABLE FIRE EXTINGUISHER</vt:lpstr>
      <vt:lpstr>Residential Fire Sprinklers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and Minimizing the Risks from Hazards </dc:title>
  <dc:creator>Syed Haider Hussain</dc:creator>
  <cp:lastModifiedBy>Syed Haider Hussain</cp:lastModifiedBy>
  <cp:revision>8</cp:revision>
  <dcterms:created xsi:type="dcterms:W3CDTF">2022-05-18T15:38:09Z</dcterms:created>
  <dcterms:modified xsi:type="dcterms:W3CDTF">2022-05-25T20:20:25Z</dcterms:modified>
</cp:coreProperties>
</file>