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 </a:t>
            </a:r>
            <a:br>
              <a:rPr lang="en-US" dirty="0"/>
            </a:br>
            <a:r>
              <a:rPr lang="en-US" dirty="0"/>
              <a:t>Lab #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en-US" sz="3200" dirty="0"/>
              <a:t>Introduction to Java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OOP stands for Object-Oriented Programming.</a:t>
            </a:r>
          </a:p>
          <a:p>
            <a:endParaRPr lang="en-US"/>
          </a:p>
          <a:p>
            <a:r>
              <a:rPr lang="en-US"/>
              <a:t>Procedural programming is about writing procedures or methods that perform operations on the data, while object-oriented programming is about creating objects that contain both data and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/>
              <a:t>Classes and objects are the two main aspects of object-oriented programming.</a:t>
            </a:r>
          </a:p>
          <a:p>
            <a:r>
              <a:rPr lang="en-US"/>
              <a:t>Look at the following illustration to see the difference between class and objects:</a:t>
            </a:r>
          </a:p>
          <a:p>
            <a:r>
              <a:rPr lang="en-US"/>
              <a:t>So, a class is a template for objects, and an object is an instance of a class.</a:t>
            </a:r>
          </a:p>
          <a:p>
            <a:r>
              <a:rPr lang="en-US"/>
              <a:t>When the individual objects are created, they inherit all the variables and methods from the class.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48180"/>
            <a:ext cx="5181600" cy="1419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12540"/>
            <a:ext cx="533463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Java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is an object-oriented programming language.</a:t>
            </a:r>
          </a:p>
          <a:p>
            <a:r>
              <a:rPr lang="en-US"/>
              <a:t>Everything in Java is associated with classes and objects, along with its attributes and methods. For example: in real life, a car is an object. The car has attributes, such as weight and color, and methods, such as drive and brake.</a:t>
            </a:r>
          </a:p>
          <a:p>
            <a:r>
              <a:rPr lang="en-US"/>
              <a:t>A Class is like an object constructor, or a "blueprint" for creating objects.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display output in JAVA?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393315"/>
            <a:ext cx="7314565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370" y="2169160"/>
            <a:ext cx="7952740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print() and println()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00" y="1974850"/>
            <a:ext cx="7833360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For that, you need to import Scanner class using:</a:t>
            </a:r>
          </a:p>
          <a:p>
            <a:endParaRPr lang="en-US"/>
          </a:p>
          <a:p>
            <a:r>
              <a:rPr lang="en-US"/>
              <a:t>Then, we will create an object of Scanner class which will be used to get input from the user.</a:t>
            </a:r>
          </a:p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795" y="1825625"/>
            <a:ext cx="3467100" cy="942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5" y="3413125"/>
            <a:ext cx="3770630" cy="1176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Integer Input From the User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300" y="1883410"/>
            <a:ext cx="8754745" cy="4084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 Oriented Programming  Lab # 01</vt:lpstr>
      <vt:lpstr>What is OOP?</vt:lpstr>
      <vt:lpstr>Classes and Objects</vt:lpstr>
      <vt:lpstr>Introduction to Java</vt:lpstr>
      <vt:lpstr>How to display output in JAVA?</vt:lpstr>
      <vt:lpstr>Output</vt:lpstr>
      <vt:lpstr>Example 2: print() and println()</vt:lpstr>
      <vt:lpstr>Java Input</vt:lpstr>
      <vt:lpstr>Get Integer Input From the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Lab # 01</dc:title>
  <dc:creator/>
  <cp:lastModifiedBy>02-131212-009</cp:lastModifiedBy>
  <cp:revision>6</cp:revision>
  <dcterms:created xsi:type="dcterms:W3CDTF">2020-01-30T10:26:00Z</dcterms:created>
  <dcterms:modified xsi:type="dcterms:W3CDTF">2023-02-18T06:01:35Z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