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9EDA-F490-465A-846B-7ABFAC1EB3F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2B29-E15F-4ABA-B238-B891271B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and Independent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88" y="1876873"/>
            <a:ext cx="9710928" cy="2926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7520" y="57241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1131883"/>
            <a:ext cx="4983480" cy="3569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27" y="1335024"/>
            <a:ext cx="5670789" cy="33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9" y="828882"/>
            <a:ext cx="11314426" cy="35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968536"/>
            <a:ext cx="6262310" cy="45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04" y="1300598"/>
            <a:ext cx="11006665" cy="34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 </a:t>
            </a:r>
            <a:r>
              <a:rPr lang="en-US" dirty="0" err="1" smtClean="0"/>
              <a:t>ei</a:t>
            </a:r>
            <a:r>
              <a:rPr lang="en-US" dirty="0" smtClean="0"/>
              <a:t> between true and measured values of 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16" y="1747349"/>
            <a:ext cx="7541528" cy="4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Regression </vt:lpstr>
      <vt:lpstr>Dependent and Independent Variables</vt:lpstr>
      <vt:lpstr>PowerPoint Presentation</vt:lpstr>
      <vt:lpstr>PowerPoint Presentation</vt:lpstr>
      <vt:lpstr>PowerPoint Presentation</vt:lpstr>
      <vt:lpstr>PowerPoint Presentation</vt:lpstr>
      <vt:lpstr>Residual error ei between true and measured values of 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lenovo</dc:creator>
  <cp:lastModifiedBy>lenovo</cp:lastModifiedBy>
  <cp:revision>2</cp:revision>
  <dcterms:created xsi:type="dcterms:W3CDTF">2022-07-14T07:22:06Z</dcterms:created>
  <dcterms:modified xsi:type="dcterms:W3CDTF">2022-07-14T07:22:37Z</dcterms:modified>
</cp:coreProperties>
</file>