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301" r:id="rId6"/>
    <p:sldId id="262" r:id="rId7"/>
    <p:sldId id="263" r:id="rId8"/>
    <p:sldId id="265" r:id="rId9"/>
    <p:sldId id="267" r:id="rId10"/>
    <p:sldId id="269" r:id="rId11"/>
    <p:sldId id="270" r:id="rId12"/>
    <p:sldId id="271" r:id="rId13"/>
    <p:sldId id="272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B64A-8266-4FAD-85C3-54DE86F0337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3" Target="../media/image19.jpeg" Type="http://schemas.openxmlformats.org/officeDocument/2006/relationships/image"/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3" Target="../media/image21.jpeg" Type="http://schemas.openxmlformats.org/officeDocument/2006/relationships/image"/><Relationship Id="rId2" Target="../media/image2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2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media/image2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3" Target="../media/image31.jpeg" Type="http://schemas.openxmlformats.org/officeDocument/2006/relationships/image"/><Relationship Id="rId2" Target="../media/image3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3" Target="../media/image33.jpeg" Type="http://schemas.openxmlformats.org/officeDocument/2006/relationships/image"/><Relationship Id="rId2" Target="../media/image3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3" Target="../media/image35.jpeg" Type="http://schemas.openxmlformats.org/officeDocument/2006/relationships/image"/><Relationship Id="rId2" Target="../media/image3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3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3" Target="../media/image38.jpeg" Type="http://schemas.openxmlformats.org/officeDocument/2006/relationships/image"/><Relationship Id="rId2" Target="../media/image3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2" Target="../media/image3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4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4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4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0.xml.rels><?xml version="1.0" encoding="UTF-8" standalone="yes" ?><Relationships xmlns="http://schemas.openxmlformats.org/package/2006/relationships"><Relationship Id="rId3" Target="../media/image44.jpeg" Type="http://schemas.openxmlformats.org/officeDocument/2006/relationships/image"/><Relationship Id="rId2" Target="../media/image4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1.xml.rels><?xml version="1.0" encoding="UTF-8" standalone="yes" ?><Relationships xmlns="http://schemas.openxmlformats.org/package/2006/relationships"><Relationship Id="rId2" Target="../media/image4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2.xml.rels><?xml version="1.0" encoding="UTF-8" standalone="yes" ?><Relationships xmlns="http://schemas.openxmlformats.org/package/2006/relationships"><Relationship Id="rId2" Target="../media/image4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4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1"/>
            <a:ext cx="8382000" cy="63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72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7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8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7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38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0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95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3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4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0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7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7600"/>
            <a:ext cx="91439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69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11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31598"/>
            <a:ext cx="90678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6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28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58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59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7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90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18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936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00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3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Pakistan Needs China &amp; CEPC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reason: Defense Security</a:t>
            </a:r>
          </a:p>
          <a:p>
            <a:r>
              <a:rPr lang="en-US" dirty="0" smtClean="0"/>
              <a:t>Second reason: Diplomatic need</a:t>
            </a:r>
          </a:p>
          <a:p>
            <a:r>
              <a:rPr lang="en-US" dirty="0" smtClean="0"/>
              <a:t>Third reason: Chinese Investment</a:t>
            </a:r>
          </a:p>
          <a:p>
            <a:r>
              <a:rPr lang="en-US" dirty="0" smtClean="0"/>
              <a:t>Fourth reason: Acquisition of Technology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700" dirty="0" smtClean="0"/>
              <a:t>Why China needs Pakistan &amp; CEPC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7889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343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308"/>
            <a:ext cx="9144000" cy="339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3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8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5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25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Office PowerPoint</Application>
  <PresentationFormat>On-screen Show (4:3)</PresentationFormat>
  <Paragraphs>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Why Pakistan Needs China &amp; CEPC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2022-01-04T05:33:49Z</dcterms:created>
  <dcterms:modified xsi:type="dcterms:W3CDTF">2022-01-04T06:14:38Z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2078194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S9.1.2</vt:lpwstr>
  </property>
</Properties>
</file>