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377C-51D3-41F5-BC1C-65A9ED14D10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2071E-03AC-440B-821D-C3758477F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56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377C-51D3-41F5-BC1C-65A9ED14D10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2071E-03AC-440B-821D-C3758477F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7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377C-51D3-41F5-BC1C-65A9ED14D10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2071E-03AC-440B-821D-C3758477F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04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377C-51D3-41F5-BC1C-65A9ED14D10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2071E-03AC-440B-821D-C3758477F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4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377C-51D3-41F5-BC1C-65A9ED14D10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2071E-03AC-440B-821D-C3758477F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8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377C-51D3-41F5-BC1C-65A9ED14D10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2071E-03AC-440B-821D-C3758477F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377C-51D3-41F5-BC1C-65A9ED14D10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2071E-03AC-440B-821D-C3758477F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78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377C-51D3-41F5-BC1C-65A9ED14D10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2071E-03AC-440B-821D-C3758477F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9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377C-51D3-41F5-BC1C-65A9ED14D10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2071E-03AC-440B-821D-C3758477F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9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377C-51D3-41F5-BC1C-65A9ED14D10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2071E-03AC-440B-821D-C3758477F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7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377C-51D3-41F5-BC1C-65A9ED14D10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2071E-03AC-440B-821D-C3758477F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2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7377C-51D3-41F5-BC1C-65A9ED14D10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2071E-03AC-440B-821D-C3758477F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8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36537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Principles and Phases of Pakistan’s Foreign Policy, Factor’s that affect a Country’s foreign Policy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685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9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b="1" dirty="0" smtClean="0"/>
              <a:t>1972-79 :</a:t>
            </a:r>
            <a:r>
              <a:rPr lang="en-US" b="1" dirty="0"/>
              <a:t> Bilateralism and </a:t>
            </a:r>
            <a:r>
              <a:rPr lang="en-US" b="1" dirty="0" smtClean="0"/>
              <a:t>Nonalignment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Pakistan withdrew from common wealth and SEATO</a:t>
            </a:r>
          </a:p>
          <a:p>
            <a:r>
              <a:rPr lang="en-US" dirty="0" smtClean="0"/>
              <a:t>Became a member of NON-Allied summit in 1979</a:t>
            </a:r>
          </a:p>
          <a:p>
            <a:r>
              <a:rPr lang="en-US" dirty="0" smtClean="0"/>
              <a:t>East-Pakistan break up as a separte state</a:t>
            </a:r>
          </a:p>
          <a:p>
            <a:r>
              <a:rPr lang="en-US" dirty="0" smtClean="0"/>
              <a:t>India signed a Peace agreement with Pakistan due to this breakup</a:t>
            </a:r>
          </a:p>
          <a:p>
            <a:r>
              <a:rPr lang="en-US" dirty="0" smtClean="0"/>
              <a:t>Zulfiqar Ali Bhutto visited to Russia and US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034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102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1980-90</a:t>
            </a:r>
            <a:r>
              <a:rPr lang="en-US" b="1" dirty="0"/>
              <a:t>: Afghanistan and Partnership with the </a:t>
            </a:r>
            <a:r>
              <a:rPr lang="en-US" b="1" dirty="0" smtClean="0"/>
              <a:t>  U.S.A</a:t>
            </a:r>
          </a:p>
          <a:p>
            <a:r>
              <a:rPr lang="en-US" dirty="0" smtClean="0"/>
              <a:t>Pakistan supported Afghanistan in Soviet invasion</a:t>
            </a:r>
          </a:p>
          <a:p>
            <a:r>
              <a:rPr lang="en-US" dirty="0" smtClean="0"/>
              <a:t>Pakistan hosted Afghan refugees during this war</a:t>
            </a:r>
          </a:p>
          <a:p>
            <a:r>
              <a:rPr lang="en-US" dirty="0" smtClean="0"/>
              <a:t>However due to Soviet invasion USA supported Pakistan with military and finance. ISI and CIA of USA worked together in this period.</a:t>
            </a:r>
          </a:p>
          <a:p>
            <a:r>
              <a:rPr lang="en-US" dirty="0" smtClean="0"/>
              <a:t>China also assisted Pakistan during Afghan war with regard to financial and security matters.</a:t>
            </a:r>
          </a:p>
          <a:p>
            <a:r>
              <a:rPr lang="en-US" dirty="0" smtClean="0"/>
              <a:t>During Afghan war Indo-Pak relation existed with negative and positive manner.</a:t>
            </a:r>
          </a:p>
          <a:p>
            <a:r>
              <a:rPr lang="en-US" dirty="0" smtClean="0"/>
              <a:t>Putting ending to the Afghan war Pakistan, Russia, USA and Afghanistan signed Geneva accord which was a result of United nation interference.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43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Third Phase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1990-2001</a:t>
            </a:r>
            <a:r>
              <a:rPr lang="en-US" b="1" dirty="0"/>
              <a:t>: Cold war era and Pakistan’s </a:t>
            </a:r>
            <a:r>
              <a:rPr lang="en-US" b="1" dirty="0" smtClean="0"/>
              <a:t>dilemmas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Another Drift in Pak-US relation</a:t>
            </a:r>
          </a:p>
          <a:p>
            <a:r>
              <a:rPr lang="en-US" dirty="0" smtClean="0"/>
              <a:t>Continuation of the Afghanistan problems</a:t>
            </a:r>
          </a:p>
          <a:p>
            <a:r>
              <a:rPr lang="en-US" dirty="0" smtClean="0"/>
              <a:t>Going Nuclear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77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b="1" dirty="0" smtClean="0"/>
              <a:t>2001 onwards: Counter Terrorism</a:t>
            </a:r>
          </a:p>
          <a:p>
            <a:endParaRPr lang="en-US" dirty="0"/>
          </a:p>
          <a:p>
            <a:r>
              <a:rPr lang="en-US" dirty="0" smtClean="0"/>
              <a:t>September 11 and fight against Terrorism</a:t>
            </a:r>
          </a:p>
          <a:p>
            <a:r>
              <a:rPr lang="en-US" dirty="0" smtClean="0"/>
              <a:t>Increased US support</a:t>
            </a:r>
          </a:p>
          <a:p>
            <a:r>
              <a:rPr lang="en-US" dirty="0" smtClean="0"/>
              <a:t>Muslim world and Pakistan</a:t>
            </a:r>
          </a:p>
          <a:p>
            <a:r>
              <a:rPr lang="en-US" dirty="0" smtClean="0"/>
              <a:t>Pakistan realtion with china and Russia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35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Factors that affect a Country’s Foreign Policy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r>
              <a:rPr lang="en-US" sz="2400" dirty="0" smtClean="0"/>
              <a:t>Power Structure</a:t>
            </a:r>
          </a:p>
          <a:p>
            <a:r>
              <a:rPr lang="en-US" sz="2400" dirty="0" smtClean="0"/>
              <a:t>International Organization</a:t>
            </a:r>
          </a:p>
          <a:p>
            <a:r>
              <a:rPr lang="en-US" sz="2400" dirty="0" smtClean="0"/>
              <a:t>Reaction of other States</a:t>
            </a:r>
            <a:endParaRPr lang="en-US" sz="2400" dirty="0"/>
          </a:p>
          <a:p>
            <a:r>
              <a:rPr lang="en-US" sz="2400" dirty="0" smtClean="0"/>
              <a:t>Alliances</a:t>
            </a:r>
          </a:p>
          <a:p>
            <a:r>
              <a:rPr lang="en-US" sz="2400" dirty="0" smtClean="0"/>
              <a:t>Historical Influence</a:t>
            </a:r>
          </a:p>
          <a:p>
            <a:r>
              <a:rPr lang="en-US" sz="2400" dirty="0" smtClean="0"/>
              <a:t>Size and Geography</a:t>
            </a:r>
          </a:p>
          <a:p>
            <a:r>
              <a:rPr lang="en-US" sz="2400" dirty="0" smtClean="0"/>
              <a:t>Natural Resources</a:t>
            </a:r>
          </a:p>
          <a:p>
            <a:r>
              <a:rPr lang="en-US" sz="2400" dirty="0" smtClean="0"/>
              <a:t>Economic Compulsion</a:t>
            </a:r>
          </a:p>
          <a:p>
            <a:r>
              <a:rPr lang="en-US" sz="2400" dirty="0" smtClean="0"/>
              <a:t>Military Power</a:t>
            </a:r>
          </a:p>
          <a:p>
            <a:r>
              <a:rPr lang="en-US" sz="2400" dirty="0" smtClean="0"/>
              <a:t>Political Instability</a:t>
            </a:r>
          </a:p>
          <a:p>
            <a:r>
              <a:rPr lang="en-US" sz="2400" dirty="0" smtClean="0"/>
              <a:t>Good Governance ane Leadership</a:t>
            </a:r>
          </a:p>
          <a:p>
            <a:r>
              <a:rPr lang="en-US" sz="2400" dirty="0" smtClean="0"/>
              <a:t>Role od Media and Think-Tank</a:t>
            </a:r>
          </a:p>
        </p:txBody>
      </p:sp>
    </p:spTree>
    <p:extLst>
      <p:ext uri="{BB962C8B-B14F-4D97-AF65-F5344CB8AC3E}">
        <p14:creationId xmlns:p14="http://schemas.microsoft.com/office/powerpoint/2010/main" val="367769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</a:t>
            </a:r>
            <a:r>
              <a:rPr lang="en-US" b="1" dirty="0" smtClean="0"/>
              <a:t>ecommendation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Integrity of State</a:t>
            </a:r>
          </a:p>
          <a:p>
            <a:r>
              <a:rPr lang="en-US" dirty="0" smtClean="0"/>
              <a:t>Security of Borders</a:t>
            </a:r>
          </a:p>
          <a:p>
            <a:r>
              <a:rPr lang="en-US" dirty="0" smtClean="0"/>
              <a:t>Development of State</a:t>
            </a:r>
          </a:p>
          <a:p>
            <a:r>
              <a:rPr lang="en-US" dirty="0" smtClean="0"/>
              <a:t>Safeguarding the National interest</a:t>
            </a:r>
          </a:p>
          <a:p>
            <a:r>
              <a:rPr lang="en-US" dirty="0" smtClean="0"/>
              <a:t>Kashmir issue</a:t>
            </a:r>
          </a:p>
          <a:p>
            <a:r>
              <a:rPr lang="en-US" dirty="0" smtClean="0"/>
              <a:t>Balance relation with powerful states China and US</a:t>
            </a:r>
          </a:p>
          <a:p>
            <a:r>
              <a:rPr lang="en-US" dirty="0" smtClean="0"/>
              <a:t>To Promote relationship with Muslim countries</a:t>
            </a:r>
          </a:p>
          <a:p>
            <a:r>
              <a:rPr lang="en-US" dirty="0" smtClean="0"/>
              <a:t>To Promote international Peace</a:t>
            </a:r>
          </a:p>
          <a:p>
            <a:r>
              <a:rPr lang="en-US" dirty="0" smtClean="0"/>
              <a:t>To Help Afghanistan in its dialogue process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56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The term on which a state wishes to conduct its international relations is called its Foreign policy.</a:t>
            </a:r>
          </a:p>
          <a:p>
            <a:pPr marL="0" indent="0">
              <a:buNone/>
            </a:pPr>
            <a:r>
              <a:rPr lang="en-US" dirty="0" smtClean="0"/>
              <a:t>Foreign policy aims at gaining for the state, a sovereign entity, through which it can express its international Principles and extend its influence internationally.</a:t>
            </a:r>
          </a:p>
          <a:p>
            <a:pPr marL="0" indent="0">
              <a:buNone/>
            </a:pPr>
            <a:r>
              <a:rPr lang="en-US" dirty="0" smtClean="0"/>
              <a:t>“ Foreign policy is the system of activities envolved by communities for changing the behaviour of other states and for adjusting their own activities to the international environment”.</a:t>
            </a:r>
          </a:p>
          <a:p>
            <a:pPr marL="0" indent="0">
              <a:buNone/>
            </a:pPr>
            <a:r>
              <a:rPr lang="en-US" dirty="0" smtClean="0"/>
              <a:t>(George Modelski)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23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No state can live in isolation. There is a need of interaction. The linkages between internal and external enviroment are very necessary to create harmonious relations among the peoples living in different regions.</a:t>
            </a:r>
          </a:p>
          <a:p>
            <a:pPr marL="0" indent="0">
              <a:buNone/>
            </a:pPr>
            <a:r>
              <a:rPr lang="en-US" dirty="0" smtClean="0"/>
              <a:t>The national interests and identity, economic reasons, peace and stability are the motives of foreign policy of a country. Pakistan functions at different levels Bilateral and Multilateral. It is also a member of the UN and other international organizations.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89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Fundamental Principles of Foreign Policy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29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Independent Foreign policy</a:t>
            </a:r>
          </a:p>
          <a:p>
            <a:r>
              <a:rPr lang="en-US" dirty="0" smtClean="0"/>
              <a:t>Protection of Freedom and soverignty</a:t>
            </a:r>
          </a:p>
          <a:p>
            <a:r>
              <a:rPr lang="en-US" dirty="0" smtClean="0"/>
              <a:t>International and regional cooperation</a:t>
            </a:r>
          </a:p>
          <a:p>
            <a:r>
              <a:rPr lang="en-US" dirty="0" smtClean="0"/>
              <a:t>Relation with major powers</a:t>
            </a:r>
          </a:p>
          <a:p>
            <a:r>
              <a:rPr lang="en-US" dirty="0" smtClean="0"/>
              <a:t>Unity of Islamic world</a:t>
            </a:r>
          </a:p>
          <a:p>
            <a:r>
              <a:rPr lang="en-US" dirty="0" smtClean="0"/>
              <a:t>Good relations with Neighbours</a:t>
            </a:r>
          </a:p>
          <a:p>
            <a:r>
              <a:rPr lang="en-US" dirty="0" smtClean="0"/>
              <a:t>To resolve the Kashmir Issue</a:t>
            </a:r>
          </a:p>
          <a:p>
            <a:r>
              <a:rPr lang="en-US" dirty="0" smtClean="0"/>
              <a:t>Support for self Determination</a:t>
            </a:r>
          </a:p>
          <a:p>
            <a:r>
              <a:rPr lang="en-US" dirty="0" smtClean="0"/>
              <a:t>Coordination with Third world</a:t>
            </a:r>
          </a:p>
          <a:p>
            <a:r>
              <a:rPr lang="en-US" dirty="0" smtClean="0"/>
              <a:t>International Economy system</a:t>
            </a:r>
          </a:p>
          <a:p>
            <a:r>
              <a:rPr lang="en-US" dirty="0" smtClean="0"/>
              <a:t>Cooperation with United Nations</a:t>
            </a:r>
          </a:p>
          <a:p>
            <a:r>
              <a:rPr lang="en-US" dirty="0" smtClean="0"/>
              <a:t>Peaceful co-existence</a:t>
            </a:r>
          </a:p>
          <a:p>
            <a:r>
              <a:rPr lang="en-US" dirty="0" smtClean="0"/>
              <a:t>Participation in International organizations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86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Different Faces of Foreign policy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Foreign policy is the name of running country’s affairs</a:t>
            </a:r>
          </a:p>
          <a:p>
            <a:r>
              <a:rPr lang="en-US" dirty="0" smtClean="0"/>
              <a:t>Maintain the relationship between one country to another </a:t>
            </a:r>
          </a:p>
          <a:p>
            <a:r>
              <a:rPr lang="en-US" dirty="0" smtClean="0"/>
              <a:t>Safe-guarding the interest of country</a:t>
            </a:r>
          </a:p>
          <a:p>
            <a:r>
              <a:rPr lang="en-US" dirty="0" smtClean="0"/>
              <a:t>Keeping the state safe and secure</a:t>
            </a:r>
          </a:p>
          <a:p>
            <a:r>
              <a:rPr lang="en-US" dirty="0" smtClean="0"/>
              <a:t>To protect economic interests abroad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15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Phases of Pakistan Foreign Policy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270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First Phase</a:t>
            </a:r>
          </a:p>
          <a:p>
            <a:r>
              <a:rPr lang="en-US" dirty="0" smtClean="0"/>
              <a:t>1947-53: Exploration and Friendship with all</a:t>
            </a:r>
          </a:p>
          <a:p>
            <a:r>
              <a:rPr lang="en-US" dirty="0" smtClean="0"/>
              <a:t>1953-62: </a:t>
            </a:r>
            <a:r>
              <a:rPr lang="en-US" dirty="0" smtClean="0"/>
              <a:t>Alignment </a:t>
            </a:r>
            <a:r>
              <a:rPr lang="en-US" dirty="0" smtClean="0"/>
              <a:t>with the West</a:t>
            </a:r>
          </a:p>
          <a:p>
            <a:pPr marL="0" indent="0">
              <a:buNone/>
            </a:pPr>
            <a:r>
              <a:rPr lang="en-US" b="1" dirty="0" smtClean="0"/>
              <a:t>Second Phase</a:t>
            </a:r>
          </a:p>
          <a:p>
            <a:r>
              <a:rPr lang="en-US" dirty="0" smtClean="0"/>
              <a:t>1962-71: Transition</a:t>
            </a:r>
          </a:p>
          <a:p>
            <a:r>
              <a:rPr lang="en-US" dirty="0" smtClean="0"/>
              <a:t>1972-79: Bilateralism and Nonalignment</a:t>
            </a:r>
          </a:p>
          <a:p>
            <a:r>
              <a:rPr lang="en-US" dirty="0" smtClean="0"/>
              <a:t>1980-90: Afghanistan and Partnership with the US</a:t>
            </a:r>
          </a:p>
          <a:p>
            <a:pPr marL="0" indent="0">
              <a:buNone/>
            </a:pPr>
            <a:r>
              <a:rPr lang="en-US" b="1" dirty="0" smtClean="0"/>
              <a:t>Third Phase</a:t>
            </a:r>
          </a:p>
          <a:p>
            <a:r>
              <a:rPr lang="en-US" dirty="0" smtClean="0"/>
              <a:t>1990-2001: Cold war era and Pakistan’s dilemmas</a:t>
            </a:r>
          </a:p>
          <a:p>
            <a:r>
              <a:rPr lang="en-US" dirty="0" smtClean="0"/>
              <a:t>2001 onwards: Counter Terrorism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First Phase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  1947-53</a:t>
            </a:r>
            <a:r>
              <a:rPr lang="en-US" b="1" dirty="0"/>
              <a:t>: Exploration and Friendship with A</a:t>
            </a:r>
            <a:r>
              <a:rPr lang="en-US" b="1" dirty="0" smtClean="0"/>
              <a:t>ll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Foundation of the Foreign Policy</a:t>
            </a:r>
          </a:p>
          <a:p>
            <a:r>
              <a:rPr lang="en-US" dirty="0" smtClean="0"/>
              <a:t>Relation with India</a:t>
            </a:r>
          </a:p>
          <a:p>
            <a:r>
              <a:rPr lang="en-US" dirty="0" smtClean="0"/>
              <a:t>Relation with Afghanistan</a:t>
            </a:r>
          </a:p>
          <a:p>
            <a:r>
              <a:rPr lang="en-US" dirty="0" smtClean="0"/>
              <a:t>Relation with USA and USSR</a:t>
            </a:r>
          </a:p>
          <a:p>
            <a:r>
              <a:rPr lang="en-US" dirty="0" smtClean="0"/>
              <a:t>Relation with Muslim countries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344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 smtClean="0"/>
              <a:t>1953-62</a:t>
            </a:r>
            <a:r>
              <a:rPr lang="en-US" b="1" dirty="0"/>
              <a:t>: </a:t>
            </a:r>
            <a:r>
              <a:rPr lang="en-US" b="1" dirty="0" smtClean="0"/>
              <a:t>Alignment </a:t>
            </a:r>
            <a:r>
              <a:rPr lang="en-US" b="1" dirty="0"/>
              <a:t>with the West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 smtClean="0"/>
              <a:t>Muslim </a:t>
            </a:r>
            <a:r>
              <a:rPr lang="en-US" dirty="0"/>
              <a:t>Defence Assistance Agreement</a:t>
            </a:r>
          </a:p>
          <a:p>
            <a:r>
              <a:rPr lang="en-US" dirty="0"/>
              <a:t>Pakistan join SEATO in 1954</a:t>
            </a:r>
          </a:p>
          <a:p>
            <a:r>
              <a:rPr lang="en-US" dirty="0"/>
              <a:t>Pakistan signed Baghdad Pact/ CENTO in 1955</a:t>
            </a:r>
          </a:p>
          <a:p>
            <a:r>
              <a:rPr lang="en-US" dirty="0"/>
              <a:t>Pak and China Agreement</a:t>
            </a:r>
          </a:p>
          <a:p>
            <a:r>
              <a:rPr lang="en-US" dirty="0"/>
              <a:t>Indus Basin Treaty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59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Second Phase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</a:t>
            </a:r>
            <a:r>
              <a:rPr lang="en-US" b="1" dirty="0" smtClean="0"/>
              <a:t>1962-71: Transition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Rethinking about the Alignment Policy</a:t>
            </a:r>
          </a:p>
          <a:p>
            <a:r>
              <a:rPr lang="en-US" dirty="0" smtClean="0"/>
              <a:t>Improving relation with Soviet Union</a:t>
            </a:r>
          </a:p>
          <a:p>
            <a:r>
              <a:rPr lang="en-US" dirty="0" smtClean="0"/>
              <a:t>Relation with India</a:t>
            </a:r>
          </a:p>
          <a:p>
            <a:r>
              <a:rPr lang="en-US" dirty="0" smtClean="0"/>
              <a:t>Crisis in East Pakistan and International response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221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676</Words>
  <Application>Microsoft Office PowerPoint</Application>
  <PresentationFormat>On-screen Show (4:3)</PresentationFormat>
  <Paragraphs>111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Principles and Phases of Pakistan’s Foreign Policy, Factor’s that affect a Country’s foreign Policy</vt:lpstr>
      <vt:lpstr>PowerPoint Presentation</vt:lpstr>
      <vt:lpstr>PowerPoint Presentation</vt:lpstr>
      <vt:lpstr>Fundamental Principles of Foreign Policy</vt:lpstr>
      <vt:lpstr>Different Faces of Foreign policy</vt:lpstr>
      <vt:lpstr>Phases of Pakistan Foreign Policy</vt:lpstr>
      <vt:lpstr>First Phase</vt:lpstr>
      <vt:lpstr>PowerPoint Presentation</vt:lpstr>
      <vt:lpstr>Second Phase</vt:lpstr>
      <vt:lpstr>PowerPoint Presentation</vt:lpstr>
      <vt:lpstr>PowerPoint Presentation</vt:lpstr>
      <vt:lpstr>Third Phase</vt:lpstr>
      <vt:lpstr>PowerPoint Presentation</vt:lpstr>
      <vt:lpstr>Factors that affect a Country’s Foreign Policy</vt:lpstr>
      <vt:lpstr>Recommendation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and Phases of Pakistan’s Foreign Policy, Factor’s that affect a Country’s foreign Policy</dc:title>
  <dc:creator>Mehwish Kiran</dc:creator>
  <cp:lastModifiedBy>Mehwish Kiran</cp:lastModifiedBy>
  <cp:revision>42</cp:revision>
  <dcterms:created xsi:type="dcterms:W3CDTF">2020-05-19T09:13:37Z</dcterms:created>
  <dcterms:modified xsi:type="dcterms:W3CDTF">2020-05-20T05:38:49Z</dcterms:modified>
</cp:coreProperties>
</file>