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8E6AE68-DB3A-420C-BAD4-0AD116489A5D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91830C4-08EC-4951-A7A8-3336DC7DB05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Persuasion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Persuasion</a:t>
            </a:r>
            <a:r>
              <a:rPr lang="en-US" sz="2400" dirty="0" smtClean="0"/>
              <a:t>, </a:t>
            </a:r>
            <a:r>
              <a:rPr lang="en-US" sz="2400" b="1" dirty="0" smtClean="0"/>
              <a:t>the process by which a person's attitudes or </a:t>
            </a:r>
            <a:r>
              <a:rPr lang="en-US" sz="2400" b="1" dirty="0" smtClean="0"/>
              <a:t>behavior </a:t>
            </a:r>
            <a:r>
              <a:rPr lang="en-US" sz="2400" b="1" dirty="0" smtClean="0"/>
              <a:t>are, without duress, influenced by communications from other people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One's </a:t>
            </a:r>
            <a:r>
              <a:rPr lang="en-US" sz="2400" dirty="0" smtClean="0"/>
              <a:t>attitudes and </a:t>
            </a:r>
            <a:r>
              <a:rPr lang="en-US" sz="2400" dirty="0" smtClean="0"/>
              <a:t>behavior </a:t>
            </a:r>
            <a:r>
              <a:rPr lang="en-US" sz="2400" dirty="0" smtClean="0"/>
              <a:t>are also affected by other factors (for example, verbal threats, physical coercion, one's physiological states).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Route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The central route is used when information is processed by the audience in a thorough way.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researchers propose that the central route gets activated when there is a motivation to understand the information and there is the ability to process this information. 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central route to persuasion is thought to be a direct route that focuses on the quality of the information presented to the audience.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Route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peripheral route to persuasion is an indirect route that uses peripheral cues to associative positivity with the message.</a:t>
            </a:r>
          </a:p>
          <a:p>
            <a:pPr algn="just"/>
            <a:r>
              <a:rPr lang="en-US" sz="2800" dirty="0" smtClean="0"/>
              <a:t>P</a:t>
            </a:r>
            <a:r>
              <a:rPr lang="en-US" sz="2800" dirty="0" smtClean="0"/>
              <a:t>eripheral </a:t>
            </a:r>
            <a:r>
              <a:rPr lang="en-US" sz="2800" dirty="0" smtClean="0"/>
              <a:t>route relies on association with positive characteristics such as positive emotions. </a:t>
            </a:r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 smtClean="0"/>
              <a:t>instance, the peripheral route may use attractive speakers or celebrities to endorse a product. 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elaboration likelihoo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elaboration likelihoo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elaboration likelihoo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Social Pysychology - To Routes to Persua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8486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SOCIAL PERSUASION | EMPOWER COMMUNITY HEALTH - Motivate Educate &amp; Inspire!  617-729-91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3914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Jarkko Viinamäki on Twitter: &quot;6 Principles of Persuasion: 1. Reciprocity 2.  Consistency &amp;amp; Commitment 3. Social Proof 4. Liking 5. Authority 6.  Scarcity #salestips #SuccessTRAIN https://t.co/Ud2M2tGMXA&quot; / Twit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9906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That's all Folks! - published by Joshua Morriseau on day 3,273 - page 1 of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</TotalTime>
  <Words>107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Social Psychology</vt:lpstr>
      <vt:lpstr>PERSUASION</vt:lpstr>
      <vt:lpstr>Central Route Persuasion</vt:lpstr>
      <vt:lpstr>Peripheral Route Persuasion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Psychology</dc:title>
  <dc:creator>marvi makhdoom</dc:creator>
  <cp:lastModifiedBy>Faraz Bhai</cp:lastModifiedBy>
  <cp:revision>2</cp:revision>
  <dcterms:created xsi:type="dcterms:W3CDTF">2022-12-19T13:55:07Z</dcterms:created>
  <dcterms:modified xsi:type="dcterms:W3CDTF">2022-12-19T14:26:43Z</dcterms:modified>
</cp:coreProperties>
</file>