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p:scale>
          <a:sx n="75" d="100"/>
          <a:sy n="75" d="100"/>
        </p:scale>
        <p:origin x="974"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06942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3391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37948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5861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930153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912891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68916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378892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33106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4826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89986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79463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1F5C8-1A05-41BA-B0E8-E7B255AE87A5}"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12303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86824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22334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74459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70378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71F5C8-1A05-41BA-B0E8-E7B255AE87A5}" type="datetimeFigureOut">
              <a:rPr lang="en-IN" smtClean="0"/>
              <a:t>22-12-2020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13C583-98E3-418C-94DF-2F288BEDE334}" type="slidenum">
              <a:rPr lang="en-IN" smtClean="0"/>
              <a:t>‹#›</a:t>
            </a:fld>
            <a:endParaRPr lang="en-IN"/>
          </a:p>
        </p:txBody>
      </p:sp>
    </p:spTree>
    <p:extLst>
      <p:ext uri="{BB962C8B-B14F-4D97-AF65-F5344CB8AC3E}">
        <p14:creationId xmlns:p14="http://schemas.microsoft.com/office/powerpoint/2010/main" val="56452572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A251-462B-490B-A5E9-BF955B58CD3A}"/>
              </a:ext>
            </a:extLst>
          </p:cNvPr>
          <p:cNvSpPr>
            <a:spLocks noGrp="1"/>
          </p:cNvSpPr>
          <p:nvPr>
            <p:ph type="ctrTitle"/>
          </p:nvPr>
        </p:nvSpPr>
        <p:spPr>
          <a:xfrm>
            <a:off x="1811447" y="2080620"/>
            <a:ext cx="8825658" cy="2424950"/>
          </a:xfrm>
        </p:spPr>
        <p:txBody>
          <a:bodyPr/>
          <a:lstStyle/>
          <a:p>
            <a:pPr algn="ctr"/>
            <a:r>
              <a:rPr lang="en-IN" sz="6000" dirty="0">
                <a:solidFill>
                  <a:schemeClr val="tx1"/>
                </a:solidFill>
              </a:rPr>
              <a:t>BLOOD BANK MANAGEMENT SYSTEM</a:t>
            </a:r>
          </a:p>
        </p:txBody>
      </p:sp>
      <p:sp>
        <p:nvSpPr>
          <p:cNvPr id="3" name="Subtitle 2">
            <a:extLst>
              <a:ext uri="{FF2B5EF4-FFF2-40B4-BE49-F238E27FC236}">
                <a16:creationId xmlns:a16="http://schemas.microsoft.com/office/drawing/2014/main" id="{44BF3858-9662-43B5-940B-49E7AC54A932}"/>
              </a:ext>
            </a:extLst>
          </p:cNvPr>
          <p:cNvSpPr>
            <a:spLocks noGrp="1"/>
          </p:cNvSpPr>
          <p:nvPr>
            <p:ph type="subTitle" idx="1"/>
          </p:nvPr>
        </p:nvSpPr>
        <p:spPr/>
        <p:txBody>
          <a:bodyPr>
            <a:normAutofit/>
          </a:bodyPr>
          <a:lstStyle/>
          <a:p>
            <a:r>
              <a:rPr lang="en-US" dirty="0"/>
              <a:t>							</a:t>
            </a:r>
          </a:p>
          <a:p>
            <a:pPr lvl="8"/>
            <a:endParaRPr lang="en-IN" dirty="0"/>
          </a:p>
        </p:txBody>
      </p:sp>
    </p:spTree>
    <p:extLst>
      <p:ext uri="{BB962C8B-B14F-4D97-AF65-F5344CB8AC3E}">
        <p14:creationId xmlns:p14="http://schemas.microsoft.com/office/powerpoint/2010/main" val="86580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7">
            <a:extLst>
              <a:ext uri="{FF2B5EF4-FFF2-40B4-BE49-F238E27FC236}">
                <a16:creationId xmlns:a16="http://schemas.microsoft.com/office/drawing/2014/main" id="{3DD11316-79CB-4ED2-968B-4A6B65BAE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522" y="1249680"/>
            <a:ext cx="8170955" cy="471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43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8">
            <a:extLst>
              <a:ext uri="{FF2B5EF4-FFF2-40B4-BE49-F238E27FC236}">
                <a16:creationId xmlns:a16="http://schemas.microsoft.com/office/drawing/2014/main" id="{9081A4A7-1D92-40C2-8BCB-EBA6FD62D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262" y="1137920"/>
            <a:ext cx="8415388" cy="484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1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9">
            <a:extLst>
              <a:ext uri="{FF2B5EF4-FFF2-40B4-BE49-F238E27FC236}">
                <a16:creationId xmlns:a16="http://schemas.microsoft.com/office/drawing/2014/main" id="{51D209D2-8505-4AB9-B0EA-BDF1947F0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504" y="1168400"/>
            <a:ext cx="8437957" cy="488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9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0">
            <a:extLst>
              <a:ext uri="{FF2B5EF4-FFF2-40B4-BE49-F238E27FC236}">
                <a16:creationId xmlns:a16="http://schemas.microsoft.com/office/drawing/2014/main" id="{606738D6-1EE5-4738-BD8F-278E68385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480" y="1061085"/>
            <a:ext cx="8236424" cy="473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44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EB31-02EF-4F81-8727-6A39C46BBC65}"/>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529C2DAB-E9CE-45D9-9D59-392F7634F702}"/>
              </a:ext>
            </a:extLst>
          </p:cNvPr>
          <p:cNvSpPr>
            <a:spLocks noGrp="1"/>
          </p:cNvSpPr>
          <p:nvPr>
            <p:ph idx="1"/>
          </p:nvPr>
        </p:nvSpPr>
        <p:spPr>
          <a:xfrm>
            <a:off x="1032192" y="1687158"/>
            <a:ext cx="9310688" cy="4195481"/>
          </a:xfrm>
        </p:spPr>
        <p:txBody>
          <a:bodyPr>
            <a:normAutofit lnSpcReduction="10000"/>
          </a:bodyPr>
          <a:lstStyle/>
          <a:p>
            <a:pPr indent="222885">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conclude, “BLOOD BANK MANAGEMENT SYSTEM” is a console-based C Project which acts as an application to search for the details of the blood donor or plasma donor. The intent behind this project is to provide the information of the donor to the people, who are in need. This app has even more scope now due to the pandemic situation. We need to create more such applications that will be useful for people to do all sorts of tasks from the comfort and safety of their homes.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255270" indent="222885">
              <a:lnSpc>
                <a:spcPct val="148000"/>
              </a:lnSpc>
              <a:spcAft>
                <a:spcPts val="76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future work includes incorporating more concepts such as Data Structures and DBMS for storing and retrieving the details of the donor. It would help to store the details of the donors in a particular order and retrieving of the data would be easy.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356235" indent="228600">
              <a:lnSpc>
                <a:spcPct val="149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can be further improved by converting it into a Mobile Application using Flutter or React Native.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6760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46F9-10BB-47FD-8651-EE1B87726BA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C2CC5D6-4B3C-4114-AC12-D96A83517B35}"/>
              </a:ext>
            </a:extLst>
          </p:cNvPr>
          <p:cNvSpPr>
            <a:spLocks noGrp="1"/>
          </p:cNvSpPr>
          <p:nvPr>
            <p:ph idx="1"/>
          </p:nvPr>
        </p:nvSpPr>
        <p:spPr/>
        <p:txBody>
          <a:bodyPr>
            <a:normAutofit lnSpcReduction="10000"/>
          </a:bodyPr>
          <a:lstStyle/>
          <a:p>
            <a:pPr marL="342900" indent="-342900">
              <a:buFont typeface="Wingdings" panose="05000000000000000000" pitchFamily="2" charset="2"/>
              <a:buChar char="Ø"/>
            </a:pPr>
            <a:r>
              <a:rPr lang="en-US" b="0" i="0" dirty="0">
                <a:effectLst/>
                <a:latin typeface="-apple-system"/>
              </a:rPr>
              <a:t>In today’s world, people often come across situations where </a:t>
            </a:r>
            <a:r>
              <a:rPr lang="en-US" dirty="0">
                <a:latin typeface="-apple-system"/>
              </a:rPr>
              <a:t>they</a:t>
            </a:r>
            <a:r>
              <a:rPr lang="en-US" b="0" i="0" dirty="0">
                <a:effectLst/>
                <a:latin typeface="-apple-system"/>
              </a:rPr>
              <a:t> need blood or blood plasma.</a:t>
            </a:r>
          </a:p>
          <a:p>
            <a:pPr marL="342900" indent="-342900">
              <a:buFont typeface="Wingdings" panose="05000000000000000000" pitchFamily="2" charset="2"/>
              <a:buChar char="Ø"/>
            </a:pPr>
            <a:r>
              <a:rPr lang="en-US" b="0" i="0" dirty="0">
                <a:effectLst/>
                <a:latin typeface="-apple-system"/>
              </a:rPr>
              <a:t>In such emergency conditions blood donor or plasma donor details becomes really handy. </a:t>
            </a:r>
          </a:p>
          <a:p>
            <a:pPr marL="342900" indent="-342900">
              <a:buFont typeface="Wingdings" panose="05000000000000000000" pitchFamily="2" charset="2"/>
              <a:buChar char="Ø"/>
            </a:pPr>
            <a:r>
              <a:rPr lang="en-US" b="0" i="0" dirty="0">
                <a:effectLst/>
                <a:latin typeface="-apple-system"/>
              </a:rPr>
              <a:t>The user can find the details of Donor’s either on Blood group basis, or City basis or on the basis of the donors Id.</a:t>
            </a:r>
          </a:p>
          <a:p>
            <a:pPr marL="342900" indent="-342900">
              <a:buFont typeface="Wingdings" panose="05000000000000000000" pitchFamily="2" charset="2"/>
              <a:buChar char="Ø"/>
            </a:pPr>
            <a:r>
              <a:rPr lang="en-US" dirty="0">
                <a:latin typeface="-apple-system"/>
              </a:rPr>
              <a:t>The file</a:t>
            </a:r>
            <a:r>
              <a:rPr lang="en-US" b="0" i="0" dirty="0">
                <a:effectLst/>
                <a:latin typeface="-apple-system"/>
              </a:rPr>
              <a:t> stores name, age, phone number, address and blood group of the Donor’s. </a:t>
            </a:r>
            <a:endParaRPr lang="en-US" dirty="0">
              <a:latin typeface="-apple-system"/>
            </a:endParaRPr>
          </a:p>
          <a:p>
            <a:pPr marL="342900" indent="-342900">
              <a:buFont typeface="Wingdings" panose="05000000000000000000" pitchFamily="2" charset="2"/>
              <a:buChar char="Ø"/>
            </a:pPr>
            <a:r>
              <a:rPr lang="en-US" b="0" i="0" dirty="0">
                <a:effectLst/>
                <a:latin typeface="-apple-system"/>
              </a:rPr>
              <a:t>New donors can also register</a:t>
            </a:r>
            <a:r>
              <a:rPr lang="en-US" dirty="0">
                <a:latin typeface="-apple-system"/>
              </a:rPr>
              <a:t>.</a:t>
            </a:r>
          </a:p>
          <a:p>
            <a:pPr marL="342900" indent="-342900">
              <a:buFont typeface="Wingdings" panose="05000000000000000000" pitchFamily="2" charset="2"/>
              <a:buChar char="Ø"/>
            </a:pPr>
            <a:r>
              <a:rPr lang="en-US" dirty="0">
                <a:latin typeface="-apple-system"/>
              </a:rPr>
              <a:t>It will also display the amount to be paid to the donor.</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60747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6C55-4115-46EA-9683-191CE7E64E99}"/>
              </a:ext>
            </a:extLst>
          </p:cNvPr>
          <p:cNvSpPr>
            <a:spLocks noGrp="1"/>
          </p:cNvSpPr>
          <p:nvPr>
            <p:ph type="title"/>
          </p:nvPr>
        </p:nvSpPr>
        <p:spPr/>
        <p:txBody>
          <a:bodyPr/>
          <a:lstStyle/>
          <a:p>
            <a:r>
              <a:rPr lang="en-US" sz="3600" dirty="0"/>
              <a:t>USE CASE DIAGRAM</a:t>
            </a:r>
            <a:endParaRPr lang="en-IN" sz="3600" dirty="0"/>
          </a:p>
        </p:txBody>
      </p:sp>
      <p:sp>
        <p:nvSpPr>
          <p:cNvPr id="4" name="Content Placeholder 3">
            <a:extLst>
              <a:ext uri="{FF2B5EF4-FFF2-40B4-BE49-F238E27FC236}">
                <a16:creationId xmlns:a16="http://schemas.microsoft.com/office/drawing/2014/main" id="{431B9BE2-1924-40B9-BE2B-76C34DBD55B2}"/>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8A5A7C74-BB13-43C3-9C94-25E5519D9F25}"/>
              </a:ext>
            </a:extLst>
          </p:cNvPr>
          <p:cNvPicPr>
            <a:picLocks noChangeAspect="1"/>
          </p:cNvPicPr>
          <p:nvPr/>
        </p:nvPicPr>
        <p:blipFill>
          <a:blip r:embed="rId2"/>
          <a:stretch>
            <a:fillRect/>
          </a:stretch>
        </p:blipFill>
        <p:spPr>
          <a:xfrm>
            <a:off x="1103312" y="1152983"/>
            <a:ext cx="8946541" cy="5585449"/>
          </a:xfrm>
          <a:prstGeom prst="rect">
            <a:avLst/>
          </a:prstGeom>
        </p:spPr>
      </p:pic>
    </p:spTree>
    <p:extLst>
      <p:ext uri="{BB962C8B-B14F-4D97-AF65-F5344CB8AC3E}">
        <p14:creationId xmlns:p14="http://schemas.microsoft.com/office/powerpoint/2010/main" val="28320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C614-BBB7-4F3A-BCC1-E10108C545CB}"/>
              </a:ext>
            </a:extLst>
          </p:cNvPr>
          <p:cNvSpPr>
            <a:spLocks noGrp="1"/>
          </p:cNvSpPr>
          <p:nvPr>
            <p:ph type="title" idx="4294967295"/>
          </p:nvPr>
        </p:nvSpPr>
        <p:spPr>
          <a:xfrm>
            <a:off x="125046" y="125046"/>
            <a:ext cx="8596313" cy="1320800"/>
          </a:xfrm>
        </p:spPr>
        <p:txBody>
          <a:bodyPr/>
          <a:lstStyle/>
          <a:p>
            <a:r>
              <a:rPr lang="en-US" sz="3600" dirty="0"/>
              <a:t>TECHNOLOGY USED:</a:t>
            </a:r>
            <a:br>
              <a:rPr lang="en-US" dirty="0"/>
            </a:br>
            <a:endParaRPr lang="en-IN" dirty="0"/>
          </a:p>
        </p:txBody>
      </p:sp>
      <p:sp>
        <p:nvSpPr>
          <p:cNvPr id="3" name="Content Placeholder 2">
            <a:extLst>
              <a:ext uri="{FF2B5EF4-FFF2-40B4-BE49-F238E27FC236}">
                <a16:creationId xmlns:a16="http://schemas.microsoft.com/office/drawing/2014/main" id="{7AD138C8-FF50-47D1-9AA4-F32EFD1E19E8}"/>
              </a:ext>
            </a:extLst>
          </p:cNvPr>
          <p:cNvSpPr>
            <a:spLocks noGrp="1"/>
          </p:cNvSpPr>
          <p:nvPr>
            <p:ph idx="4294967295"/>
          </p:nvPr>
        </p:nvSpPr>
        <p:spPr>
          <a:xfrm>
            <a:off x="422031" y="892663"/>
            <a:ext cx="10097477" cy="5437798"/>
          </a:xfrm>
        </p:spPr>
        <p:txBody>
          <a:bodyPr>
            <a:normAutofit fontScale="25000" lnSpcReduction="20000"/>
          </a:bodyPr>
          <a:lstStyle/>
          <a:p>
            <a:pPr marL="0" indent="0">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All computer software needs certain hardware components or other software resources to be present, in order for computers to be used efficiently. These prerequisites are known as System Requirements. Within this, we have two types – Software Requirements and Hardware Requirements.</a:t>
            </a:r>
          </a:p>
          <a:p>
            <a:pPr marL="0" indent="0">
              <a:lnSpc>
                <a:spcPct val="107000"/>
              </a:lnSpc>
              <a:spcAft>
                <a:spcPts val="800"/>
              </a:spcAft>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Software Requirements deal with defining the software resource requirements and prerequisites that need to be installed on a computer to provide optimal functioning of an application. These preconditions are generally not included in the software installation package and need to be installed separately. In order to use “BLOOD BANK MANAGEMENT SYSTEM”, one should have the following:</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 Operating System: Windows 7 and above</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 C Compiler: GNU Compiler Collection (GCC)</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 Editor: Any text editor (preferably Visual Studio Code)</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In order to use “BLOOD BANK MANAGEMENT SYSTEM”, one should have the following:</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 Processor: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5 / Intel i5 and above</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latin typeface="Times New Roman" panose="02020603050405020304" pitchFamily="18" charset="0"/>
                <a:ea typeface="Calibri" panose="020F0502020204030204" pitchFamily="34" charset="0"/>
                <a:cs typeface="Times New Roman" panose="02020603050405020304" pitchFamily="18" charset="0"/>
              </a:rPr>
              <a:t>		 </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Memory: 8 GB RAM</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680"/>
              </a:spcBef>
              <a:spcAft>
                <a:spcPts val="800"/>
              </a:spcAft>
              <a:buSzPts val="1200"/>
              <a:buFont typeface="Symbol" panose="05050102010706020507" pitchFamily="18" charset="2"/>
              <a:buChar char=""/>
              <a:tabLst>
                <a:tab pos="1061720" algn="l"/>
                <a:tab pos="1062355" algn="l"/>
              </a:tabLst>
            </a:pP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buNone/>
            </a:pPr>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34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CC59-F32E-4AA9-820E-9EB2B181FDA6}"/>
              </a:ext>
            </a:extLst>
          </p:cNvPr>
          <p:cNvSpPr>
            <a:spLocks noGrp="1"/>
          </p:cNvSpPr>
          <p:nvPr>
            <p:ph type="title"/>
          </p:nvPr>
        </p:nvSpPr>
        <p:spPr/>
        <p:txBody>
          <a:bodyPr/>
          <a:lstStyle/>
          <a:p>
            <a:r>
              <a:rPr lang="en-US" dirty="0"/>
              <a:t>RESULTS:</a:t>
            </a:r>
            <a:endParaRPr lang="en-IN" dirty="0"/>
          </a:p>
        </p:txBody>
      </p:sp>
      <p:sp>
        <p:nvSpPr>
          <p:cNvPr id="5" name="Content Placeholder 4">
            <a:extLst>
              <a:ext uri="{FF2B5EF4-FFF2-40B4-BE49-F238E27FC236}">
                <a16:creationId xmlns:a16="http://schemas.microsoft.com/office/drawing/2014/main" id="{A3E92F81-4EDF-479B-A2B2-0F0458DBC55E}"/>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6E11AF5-01D2-4FE1-9150-BB1BEB87EC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3312" y="1477109"/>
            <a:ext cx="9001980" cy="4928174"/>
          </a:xfrm>
          <a:prstGeom prst="rect">
            <a:avLst/>
          </a:prstGeom>
          <a:noFill/>
          <a:ln>
            <a:noFill/>
          </a:ln>
        </p:spPr>
      </p:pic>
    </p:spTree>
    <p:extLst>
      <p:ext uri="{BB962C8B-B14F-4D97-AF65-F5344CB8AC3E}">
        <p14:creationId xmlns:p14="http://schemas.microsoft.com/office/powerpoint/2010/main" val="355469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73">
            <a:extLst>
              <a:ext uri="{FF2B5EF4-FFF2-40B4-BE49-F238E27FC236}">
                <a16:creationId xmlns:a16="http://schemas.microsoft.com/office/drawing/2014/main" id="{A8A7B179-1805-4ECC-9E7A-8F12BD9A0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522" y="1272506"/>
            <a:ext cx="7893539" cy="45265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9">
            <a:extLst>
              <a:ext uri="{FF2B5EF4-FFF2-40B4-BE49-F238E27FC236}">
                <a16:creationId xmlns:a16="http://schemas.microsoft.com/office/drawing/2014/main" id="{BCE0D419-B154-4DFF-8CE5-862D1AA1973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10">
            <a:extLst>
              <a:ext uri="{FF2B5EF4-FFF2-40B4-BE49-F238E27FC236}">
                <a16:creationId xmlns:a16="http://schemas.microsoft.com/office/drawing/2014/main" id="{36ABF0A2-00AB-43DC-ABD0-228B6D7A3BDC}"/>
              </a:ext>
            </a:extLst>
          </p:cNvPr>
          <p:cNvSpPr>
            <a:spLocks noChangeArrowheads="1"/>
          </p:cNvSpPr>
          <p:nvPr/>
        </p:nvSpPr>
        <p:spPr bwMode="auto">
          <a:xfrm>
            <a:off x="0" y="3673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1">
            <a:extLst>
              <a:ext uri="{FF2B5EF4-FFF2-40B4-BE49-F238E27FC236}">
                <a16:creationId xmlns:a16="http://schemas.microsoft.com/office/drawing/2014/main" id="{6DCB5488-2ED8-479D-9ABD-77111CE80445}"/>
              </a:ext>
            </a:extLst>
          </p:cNvPr>
          <p:cNvSpPr>
            <a:spLocks noChangeArrowheads="1"/>
          </p:cNvSpPr>
          <p:nvPr/>
        </p:nvSpPr>
        <p:spPr bwMode="auto">
          <a:xfrm>
            <a:off x="0" y="6965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12">
            <a:extLst>
              <a:ext uri="{FF2B5EF4-FFF2-40B4-BE49-F238E27FC236}">
                <a16:creationId xmlns:a16="http://schemas.microsoft.com/office/drawing/2014/main" id="{138CF5C8-7CA4-48B3-8362-BA8C5B23BAF1}"/>
              </a:ext>
            </a:extLst>
          </p:cNvPr>
          <p:cNvSpPr>
            <a:spLocks noChangeArrowheads="1"/>
          </p:cNvSpPr>
          <p:nvPr/>
        </p:nvSpPr>
        <p:spPr bwMode="auto">
          <a:xfrm>
            <a:off x="0" y="1020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3">
            <a:extLst>
              <a:ext uri="{FF2B5EF4-FFF2-40B4-BE49-F238E27FC236}">
                <a16:creationId xmlns:a16="http://schemas.microsoft.com/office/drawing/2014/main" id="{7131A4B0-4FDB-45A3-9A7D-B8DB48B83A52}"/>
              </a:ext>
            </a:extLst>
          </p:cNvPr>
          <p:cNvSpPr>
            <a:spLocks noChangeArrowheads="1"/>
          </p:cNvSpPr>
          <p:nvPr/>
        </p:nvSpPr>
        <p:spPr bwMode="auto">
          <a:xfrm>
            <a:off x="0" y="13442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14">
            <a:extLst>
              <a:ext uri="{FF2B5EF4-FFF2-40B4-BE49-F238E27FC236}">
                <a16:creationId xmlns:a16="http://schemas.microsoft.com/office/drawing/2014/main" id="{FFCB8B21-7F92-47D7-8A90-1409D86253CC}"/>
              </a:ext>
            </a:extLst>
          </p:cNvPr>
          <p:cNvSpPr>
            <a:spLocks noChangeArrowheads="1"/>
          </p:cNvSpPr>
          <p:nvPr/>
        </p:nvSpPr>
        <p:spPr bwMode="auto">
          <a:xfrm>
            <a:off x="0" y="1671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5">
            <a:extLst>
              <a:ext uri="{FF2B5EF4-FFF2-40B4-BE49-F238E27FC236}">
                <a16:creationId xmlns:a16="http://schemas.microsoft.com/office/drawing/2014/main" id="{FD2F6383-1A50-48A9-B992-FB68139DA174}"/>
              </a:ext>
            </a:extLst>
          </p:cNvPr>
          <p:cNvSpPr>
            <a:spLocks noChangeArrowheads="1"/>
          </p:cNvSpPr>
          <p:nvPr/>
        </p:nvSpPr>
        <p:spPr bwMode="auto">
          <a:xfrm>
            <a:off x="0" y="19965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6">
            <a:extLst>
              <a:ext uri="{FF2B5EF4-FFF2-40B4-BE49-F238E27FC236}">
                <a16:creationId xmlns:a16="http://schemas.microsoft.com/office/drawing/2014/main" id="{5E47E55B-E503-4484-8EFE-AA2B0339C831}"/>
              </a:ext>
            </a:extLst>
          </p:cNvPr>
          <p:cNvSpPr>
            <a:spLocks noChangeArrowheads="1"/>
          </p:cNvSpPr>
          <p:nvPr/>
        </p:nvSpPr>
        <p:spPr bwMode="auto">
          <a:xfrm>
            <a:off x="0" y="2325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7">
            <a:extLst>
              <a:ext uri="{FF2B5EF4-FFF2-40B4-BE49-F238E27FC236}">
                <a16:creationId xmlns:a16="http://schemas.microsoft.com/office/drawing/2014/main" id="{F7A758D3-A4DC-4256-8F7F-5794118E6EBE}"/>
              </a:ext>
            </a:extLst>
          </p:cNvPr>
          <p:cNvSpPr>
            <a:spLocks noChangeArrowheads="1"/>
          </p:cNvSpPr>
          <p:nvPr/>
        </p:nvSpPr>
        <p:spPr bwMode="auto">
          <a:xfrm>
            <a:off x="0" y="26549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0708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4">
            <a:extLst>
              <a:ext uri="{FF2B5EF4-FFF2-40B4-BE49-F238E27FC236}">
                <a16:creationId xmlns:a16="http://schemas.microsoft.com/office/drawing/2014/main" id="{F7ADB0B2-7D0C-4129-9E4C-4FB3D7989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785" y="1445847"/>
            <a:ext cx="7563416" cy="4363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4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5">
            <a:extLst>
              <a:ext uri="{FF2B5EF4-FFF2-40B4-BE49-F238E27FC236}">
                <a16:creationId xmlns:a16="http://schemas.microsoft.com/office/drawing/2014/main" id="{7F3BD3D4-8088-4A43-8D3B-FE882C5BF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723" y="1436522"/>
            <a:ext cx="8167078" cy="470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29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6">
            <a:extLst>
              <a:ext uri="{FF2B5EF4-FFF2-40B4-BE49-F238E27FC236}">
                <a16:creationId xmlns:a16="http://schemas.microsoft.com/office/drawing/2014/main" id="{856F65D9-1840-4ACC-8B89-7FAAF5CFE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550" y="1442720"/>
            <a:ext cx="7610237" cy="436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300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TotalTime>
  <Words>514</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Calibri</vt:lpstr>
      <vt:lpstr>Century Gothic</vt:lpstr>
      <vt:lpstr>inherit</vt:lpstr>
      <vt:lpstr>Symbol</vt:lpstr>
      <vt:lpstr>Times New Roman</vt:lpstr>
      <vt:lpstr>Wingdings</vt:lpstr>
      <vt:lpstr>Wingdings 3</vt:lpstr>
      <vt:lpstr>Ion</vt:lpstr>
      <vt:lpstr>BLOOD BANK MANAGEMENT SYSTEM</vt:lpstr>
      <vt:lpstr>ABSTRACT</vt:lpstr>
      <vt:lpstr>USE CASE DIAGRAM</vt:lpstr>
      <vt:lpstr>TECHNOLOGY USED: </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CASES TRACKER</dc:title>
  <dc:creator>Nani Chinni</dc:creator>
  <cp:lastModifiedBy>JOSHUA PETER</cp:lastModifiedBy>
  <cp:revision>5</cp:revision>
  <dcterms:created xsi:type="dcterms:W3CDTF">2020-12-22T05:03:11Z</dcterms:created>
  <dcterms:modified xsi:type="dcterms:W3CDTF">2020-12-22T12:40:13Z</dcterms:modified>
</cp:coreProperties>
</file>