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35858-20A9-4FB6-B228-A1F3A7EF272C}"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A9D2F-1D03-44B9-B147-EE5983BAFAC0}" type="slidenum">
              <a:rPr lang="en-US" smtClean="0"/>
              <a:t>‹#›</a:t>
            </a:fld>
            <a:endParaRPr lang="en-US"/>
          </a:p>
        </p:txBody>
      </p:sp>
    </p:spTree>
    <p:extLst>
      <p:ext uri="{BB962C8B-B14F-4D97-AF65-F5344CB8AC3E}">
        <p14:creationId xmlns:p14="http://schemas.microsoft.com/office/powerpoint/2010/main" val="410389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35858-20A9-4FB6-B228-A1F3A7EF272C}"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A9D2F-1D03-44B9-B147-EE5983BAFAC0}" type="slidenum">
              <a:rPr lang="en-US" smtClean="0"/>
              <a:t>‹#›</a:t>
            </a:fld>
            <a:endParaRPr lang="en-US"/>
          </a:p>
        </p:txBody>
      </p:sp>
    </p:spTree>
    <p:extLst>
      <p:ext uri="{BB962C8B-B14F-4D97-AF65-F5344CB8AC3E}">
        <p14:creationId xmlns:p14="http://schemas.microsoft.com/office/powerpoint/2010/main" val="71747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35858-20A9-4FB6-B228-A1F3A7EF272C}"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A9D2F-1D03-44B9-B147-EE5983BAFAC0}" type="slidenum">
              <a:rPr lang="en-US" smtClean="0"/>
              <a:t>‹#›</a:t>
            </a:fld>
            <a:endParaRPr lang="en-US"/>
          </a:p>
        </p:txBody>
      </p:sp>
    </p:spTree>
    <p:extLst>
      <p:ext uri="{BB962C8B-B14F-4D97-AF65-F5344CB8AC3E}">
        <p14:creationId xmlns:p14="http://schemas.microsoft.com/office/powerpoint/2010/main" val="335256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35858-20A9-4FB6-B228-A1F3A7EF272C}"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A9D2F-1D03-44B9-B147-EE5983BAFAC0}" type="slidenum">
              <a:rPr lang="en-US" smtClean="0"/>
              <a:t>‹#›</a:t>
            </a:fld>
            <a:endParaRPr lang="en-US"/>
          </a:p>
        </p:txBody>
      </p:sp>
    </p:spTree>
    <p:extLst>
      <p:ext uri="{BB962C8B-B14F-4D97-AF65-F5344CB8AC3E}">
        <p14:creationId xmlns:p14="http://schemas.microsoft.com/office/powerpoint/2010/main" val="3174350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35858-20A9-4FB6-B228-A1F3A7EF272C}"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A9D2F-1D03-44B9-B147-EE5983BAFAC0}" type="slidenum">
              <a:rPr lang="en-US" smtClean="0"/>
              <a:t>‹#›</a:t>
            </a:fld>
            <a:endParaRPr lang="en-US"/>
          </a:p>
        </p:txBody>
      </p:sp>
    </p:spTree>
    <p:extLst>
      <p:ext uri="{BB962C8B-B14F-4D97-AF65-F5344CB8AC3E}">
        <p14:creationId xmlns:p14="http://schemas.microsoft.com/office/powerpoint/2010/main" val="92314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35858-20A9-4FB6-B228-A1F3A7EF272C}"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A9D2F-1D03-44B9-B147-EE5983BAFAC0}" type="slidenum">
              <a:rPr lang="en-US" smtClean="0"/>
              <a:t>‹#›</a:t>
            </a:fld>
            <a:endParaRPr lang="en-US"/>
          </a:p>
        </p:txBody>
      </p:sp>
    </p:spTree>
    <p:extLst>
      <p:ext uri="{BB962C8B-B14F-4D97-AF65-F5344CB8AC3E}">
        <p14:creationId xmlns:p14="http://schemas.microsoft.com/office/powerpoint/2010/main" val="395187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35858-20A9-4FB6-B228-A1F3A7EF272C}"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A9D2F-1D03-44B9-B147-EE5983BAFAC0}" type="slidenum">
              <a:rPr lang="en-US" smtClean="0"/>
              <a:t>‹#›</a:t>
            </a:fld>
            <a:endParaRPr lang="en-US"/>
          </a:p>
        </p:txBody>
      </p:sp>
    </p:spTree>
    <p:extLst>
      <p:ext uri="{BB962C8B-B14F-4D97-AF65-F5344CB8AC3E}">
        <p14:creationId xmlns:p14="http://schemas.microsoft.com/office/powerpoint/2010/main" val="45931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35858-20A9-4FB6-B228-A1F3A7EF272C}"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A9D2F-1D03-44B9-B147-EE5983BAFAC0}" type="slidenum">
              <a:rPr lang="en-US" smtClean="0"/>
              <a:t>‹#›</a:t>
            </a:fld>
            <a:endParaRPr lang="en-US"/>
          </a:p>
        </p:txBody>
      </p:sp>
    </p:spTree>
    <p:extLst>
      <p:ext uri="{BB962C8B-B14F-4D97-AF65-F5344CB8AC3E}">
        <p14:creationId xmlns:p14="http://schemas.microsoft.com/office/powerpoint/2010/main" val="320029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35858-20A9-4FB6-B228-A1F3A7EF272C}" type="datetimeFigureOut">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5A9D2F-1D03-44B9-B147-EE5983BAFAC0}" type="slidenum">
              <a:rPr lang="en-US" smtClean="0"/>
              <a:t>‹#›</a:t>
            </a:fld>
            <a:endParaRPr lang="en-US"/>
          </a:p>
        </p:txBody>
      </p:sp>
    </p:spTree>
    <p:extLst>
      <p:ext uri="{BB962C8B-B14F-4D97-AF65-F5344CB8AC3E}">
        <p14:creationId xmlns:p14="http://schemas.microsoft.com/office/powerpoint/2010/main" val="225940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35858-20A9-4FB6-B228-A1F3A7EF272C}"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A9D2F-1D03-44B9-B147-EE5983BAFAC0}" type="slidenum">
              <a:rPr lang="en-US" smtClean="0"/>
              <a:t>‹#›</a:t>
            </a:fld>
            <a:endParaRPr lang="en-US"/>
          </a:p>
        </p:txBody>
      </p:sp>
    </p:spTree>
    <p:extLst>
      <p:ext uri="{BB962C8B-B14F-4D97-AF65-F5344CB8AC3E}">
        <p14:creationId xmlns:p14="http://schemas.microsoft.com/office/powerpoint/2010/main" val="87587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35858-20A9-4FB6-B228-A1F3A7EF272C}"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A9D2F-1D03-44B9-B147-EE5983BAFAC0}" type="slidenum">
              <a:rPr lang="en-US" smtClean="0"/>
              <a:t>‹#›</a:t>
            </a:fld>
            <a:endParaRPr lang="en-US"/>
          </a:p>
        </p:txBody>
      </p:sp>
    </p:spTree>
    <p:extLst>
      <p:ext uri="{BB962C8B-B14F-4D97-AF65-F5344CB8AC3E}">
        <p14:creationId xmlns:p14="http://schemas.microsoft.com/office/powerpoint/2010/main" val="4052685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35858-20A9-4FB6-B228-A1F3A7EF272C}" type="datetimeFigureOut">
              <a:rPr lang="en-US" smtClean="0"/>
              <a:t>5/12/2023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A9D2F-1D03-44B9-B147-EE5983BAFAC0}" type="slidenum">
              <a:rPr lang="en-US" smtClean="0"/>
              <a:t>‹#›</a:t>
            </a:fld>
            <a:endParaRPr lang="en-US"/>
          </a:p>
        </p:txBody>
      </p:sp>
    </p:spTree>
    <p:extLst>
      <p:ext uri="{BB962C8B-B14F-4D97-AF65-F5344CB8AC3E}">
        <p14:creationId xmlns:p14="http://schemas.microsoft.com/office/powerpoint/2010/main" val="702157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3D-Space Vector Labelling</a:t>
            </a:r>
            <a:endParaRPr lang="en-US" dirty="0"/>
          </a:p>
        </p:txBody>
      </p:sp>
      <p:sp>
        <p:nvSpPr>
          <p:cNvPr id="3" name="Subtitle 2"/>
          <p:cNvSpPr>
            <a:spLocks noGrp="1"/>
          </p:cNvSpPr>
          <p:nvPr>
            <p:ph type="subTitle" idx="1"/>
          </p:nvPr>
        </p:nvSpPr>
        <p:spPr/>
        <p:txBody>
          <a:bodyPr/>
          <a:lstStyle/>
          <a:p>
            <a:r>
              <a:rPr lang="en-US" dirty="0" smtClean="0"/>
              <a:t>By Muhammad </a:t>
            </a:r>
            <a:r>
              <a:rPr lang="en-US" dirty="0" err="1" smtClean="0"/>
              <a:t>Taha</a:t>
            </a:r>
            <a:r>
              <a:rPr lang="en-US" dirty="0" smtClean="0"/>
              <a:t> Malik and </a:t>
            </a:r>
            <a:r>
              <a:rPr lang="en-US" dirty="0" err="1" smtClean="0"/>
              <a:t>Shoaib</a:t>
            </a:r>
            <a:r>
              <a:rPr lang="en-US" smtClean="0"/>
              <a:t> Zafar</a:t>
            </a:r>
            <a:endParaRPr lang="en-US"/>
          </a:p>
        </p:txBody>
      </p:sp>
    </p:spTree>
    <p:extLst>
      <p:ext uri="{BB962C8B-B14F-4D97-AF65-F5344CB8AC3E}">
        <p14:creationId xmlns:p14="http://schemas.microsoft.com/office/powerpoint/2010/main" val="37794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of Linear Equations</a:t>
            </a:r>
            <a:endParaRPr lang="en-US" dirty="0"/>
          </a:p>
        </p:txBody>
      </p:sp>
      <p:sp>
        <p:nvSpPr>
          <p:cNvPr id="3" name="Content Placeholder 2"/>
          <p:cNvSpPr>
            <a:spLocks noGrp="1"/>
          </p:cNvSpPr>
          <p:nvPr>
            <p:ph idx="1"/>
          </p:nvPr>
        </p:nvSpPr>
        <p:spPr>
          <a:xfrm>
            <a:off x="0" y="1825624"/>
            <a:ext cx="12192000" cy="5032376"/>
          </a:xfrm>
        </p:spPr>
        <p:txBody>
          <a:bodyPr>
            <a:normAutofit lnSpcReduction="10000"/>
          </a:bodyPr>
          <a:lstStyle/>
          <a:p>
            <a:r>
              <a:rPr lang="en-US" dirty="0" smtClean="0"/>
              <a:t>System of linear equations is the set of two or more equations having the same variables.</a:t>
            </a:r>
          </a:p>
          <a:p>
            <a:r>
              <a:rPr lang="en-US" dirty="0" smtClean="0"/>
              <a:t>It can also be represented by augmented matrix.</a:t>
            </a:r>
            <a:endParaRPr lang="en-US" dirty="0"/>
          </a:p>
          <a:p>
            <a:r>
              <a:rPr lang="en-US" dirty="0" smtClean="0"/>
              <a:t>It is widely used in 3D-space vector labelling when images of objects are displayed onto the screen.</a:t>
            </a:r>
          </a:p>
          <a:p>
            <a:r>
              <a:rPr lang="en-US" dirty="0" smtClean="0"/>
              <a:t>The main purpose of it is to allocate the axis of objects in order to track the movement along the 3D-plane.</a:t>
            </a:r>
          </a:p>
          <a:p>
            <a:r>
              <a:rPr lang="en-US" dirty="0" smtClean="0"/>
              <a:t>The axis are labelled as x, y and z axis.</a:t>
            </a:r>
          </a:p>
          <a:p>
            <a:r>
              <a:rPr lang="en-US" dirty="0" smtClean="0"/>
              <a:t>System of linear equations is used to define the position of the object in the plane.</a:t>
            </a:r>
          </a:p>
          <a:p>
            <a:r>
              <a:rPr lang="en-US" dirty="0" smtClean="0"/>
              <a:t>System of linear equations is an algebraic representation of a geometrical data.</a:t>
            </a:r>
          </a:p>
          <a:p>
            <a:endParaRPr lang="en-US" dirty="0" smtClean="0"/>
          </a:p>
          <a:p>
            <a:endParaRPr lang="en-US" dirty="0" smtClean="0"/>
          </a:p>
        </p:txBody>
      </p:sp>
    </p:spTree>
    <p:extLst>
      <p:ext uri="{BB962C8B-B14F-4D97-AF65-F5344CB8AC3E}">
        <p14:creationId xmlns:p14="http://schemas.microsoft.com/office/powerpoint/2010/main" val="179996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Matrix</a:t>
            </a:r>
            <a:endParaRPr lang="en-US" dirty="0"/>
          </a:p>
        </p:txBody>
      </p:sp>
      <p:sp>
        <p:nvSpPr>
          <p:cNvPr id="3" name="Content Placeholder 2"/>
          <p:cNvSpPr>
            <a:spLocks noGrp="1"/>
          </p:cNvSpPr>
          <p:nvPr>
            <p:ph idx="1"/>
          </p:nvPr>
        </p:nvSpPr>
        <p:spPr/>
        <p:txBody>
          <a:bodyPr>
            <a:normAutofit lnSpcReduction="10000"/>
          </a:bodyPr>
          <a:lstStyle/>
          <a:p>
            <a:r>
              <a:rPr lang="en-US" dirty="0" smtClean="0"/>
              <a:t>Augmented Matrix is derived from the system of linear equations considering the coefficients only illustrating them.</a:t>
            </a:r>
          </a:p>
          <a:p>
            <a:r>
              <a:rPr lang="en-US" dirty="0" smtClean="0"/>
              <a:t>It is used so that the calculations and computation of objects in 3D-plane becomes easily.</a:t>
            </a:r>
          </a:p>
          <a:p>
            <a:r>
              <a:rPr lang="en-US" dirty="0" smtClean="0"/>
              <a:t>It is basically the geometrical representation of an object. The data present in the system of linear equations is brought into machine understandable form by the use of augmented matrix, this is known as the phenomenon of data annotation.</a:t>
            </a:r>
          </a:p>
          <a:p>
            <a:r>
              <a:rPr lang="en-US" dirty="0" smtClean="0"/>
              <a:t>Tasks such as; rotation, projection and replication of images of 3D objects can be easily done using the 4x4 augmented matrices of rotation and translation.</a:t>
            </a:r>
          </a:p>
        </p:txBody>
      </p:sp>
    </p:spTree>
    <p:extLst>
      <p:ext uri="{BB962C8B-B14F-4D97-AF65-F5344CB8AC3E}">
        <p14:creationId xmlns:p14="http://schemas.microsoft.com/office/powerpoint/2010/main" val="54306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Dot product is used for annotation and representation scalar quantities on 2D-plane.</a:t>
            </a:r>
          </a:p>
          <a:p>
            <a:r>
              <a:rPr lang="en-US" dirty="0" smtClean="0"/>
              <a:t>But for Vector quantities in 2D and as well as in 3D Cross Product is used.</a:t>
            </a:r>
          </a:p>
          <a:p>
            <a:r>
              <a:rPr lang="en-US" dirty="0"/>
              <a:t>The vector cross-product formula is defined as:</a:t>
            </a:r>
          </a:p>
          <a:p>
            <a:r>
              <a:rPr lang="en-US" dirty="0"/>
              <a:t>A × Β = |A| |B| sin θ n</a:t>
            </a:r>
          </a:p>
          <a:p>
            <a:r>
              <a:rPr lang="en-US" dirty="0"/>
              <a:t>where,</a:t>
            </a:r>
          </a:p>
          <a:p>
            <a:r>
              <a:rPr lang="en-US" dirty="0"/>
              <a:t>A and B are two vectors</a:t>
            </a:r>
          </a:p>
          <a:p>
            <a:r>
              <a:rPr lang="en-US" dirty="0"/>
              <a:t>θ is the angle between A and B</a:t>
            </a:r>
          </a:p>
          <a:p>
            <a:r>
              <a:rPr lang="en-US" dirty="0"/>
              <a:t>|A| and |B| are the magnitudes of the two vectors</a:t>
            </a:r>
          </a:p>
          <a:p>
            <a:r>
              <a:rPr lang="en-US" dirty="0"/>
              <a:t>n is the unit vector perpendicular to the plane containing A and B</a:t>
            </a:r>
            <a:r>
              <a:rPr lang="en-US" dirty="0" smtClean="0"/>
              <a:t>.</a:t>
            </a:r>
            <a:endParaRPr lang="en-US" dirty="0"/>
          </a:p>
        </p:txBody>
      </p:sp>
    </p:spTree>
    <p:extLst>
      <p:ext uri="{BB962C8B-B14F-4D97-AF65-F5344CB8AC3E}">
        <p14:creationId xmlns:p14="http://schemas.microsoft.com/office/powerpoint/2010/main" val="2554095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322</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3D-Space Vector Labelling</vt:lpstr>
      <vt:lpstr>System of Linear Equations</vt:lpstr>
      <vt:lpstr>Augmented Matrix</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3D-Space Vector Labelling</dc:title>
  <dc:creator>HP</dc:creator>
  <cp:lastModifiedBy>HP</cp:lastModifiedBy>
  <cp:revision>17</cp:revision>
  <dcterms:created xsi:type="dcterms:W3CDTF">2023-05-12T16:56:25Z</dcterms:created>
  <dcterms:modified xsi:type="dcterms:W3CDTF">2023-05-12T20:11:04Z</dcterms:modified>
</cp:coreProperties>
</file>