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aib zafar" initials="sz" lastIdx="1" clrIdx="0">
    <p:extLst>
      <p:ext uri="{19B8F6BF-5375-455C-9EA6-DF929625EA0E}">
        <p15:presenceInfo xmlns:p15="http://schemas.microsoft.com/office/powerpoint/2012/main" userId="2a104cf9949d41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aib zafar" userId="2a104cf9949d4136" providerId="LiveId" clId="{74D32421-EB69-4874-89EC-96C894D28782}"/>
    <pc:docChg chg="custSel addSld delSld modSld">
      <pc:chgData name="shoaib zafar" userId="2a104cf9949d4136" providerId="LiveId" clId="{74D32421-EB69-4874-89EC-96C894D28782}" dt="2023-05-11T18:39:03.890" v="5549" actId="114"/>
      <pc:docMkLst>
        <pc:docMk/>
      </pc:docMkLst>
      <pc:sldChg chg="modSp mod addCm delCm">
        <pc:chgData name="shoaib zafar" userId="2a104cf9949d4136" providerId="LiveId" clId="{74D32421-EB69-4874-89EC-96C894D28782}" dt="2023-05-11T18:30:30.499" v="5392" actId="20577"/>
        <pc:sldMkLst>
          <pc:docMk/>
          <pc:sldMk cId="428055839" sldId="256"/>
        </pc:sldMkLst>
        <pc:spChg chg="mod">
          <ac:chgData name="shoaib zafar" userId="2a104cf9949d4136" providerId="LiveId" clId="{74D32421-EB69-4874-89EC-96C894D28782}" dt="2023-05-11T18:30:30.499" v="5392" actId="20577"/>
          <ac:spMkLst>
            <pc:docMk/>
            <pc:sldMk cId="428055839" sldId="256"/>
            <ac:spMk id="2" creationId="{4773A93D-B905-FDA7-E026-D249466C49FF}"/>
          </ac:spMkLst>
        </pc:spChg>
      </pc:sldChg>
      <pc:sldChg chg="addSp delSp modSp mod modClrScheme chgLayout">
        <pc:chgData name="shoaib zafar" userId="2a104cf9949d4136" providerId="LiveId" clId="{74D32421-EB69-4874-89EC-96C894D28782}" dt="2023-05-11T17:46:43.262" v="4214" actId="255"/>
        <pc:sldMkLst>
          <pc:docMk/>
          <pc:sldMk cId="2691474480" sldId="257"/>
        </pc:sldMkLst>
        <pc:spChg chg="mod ord">
          <ac:chgData name="shoaib zafar" userId="2a104cf9949d4136" providerId="LiveId" clId="{74D32421-EB69-4874-89EC-96C894D28782}" dt="2023-05-11T16:43:12.341" v="2073" actId="255"/>
          <ac:spMkLst>
            <pc:docMk/>
            <pc:sldMk cId="2691474480" sldId="257"/>
            <ac:spMk id="2" creationId="{5F69CE04-B13D-6E27-E809-EF72ACF091DA}"/>
          </ac:spMkLst>
        </pc:spChg>
        <pc:spChg chg="del mod ord">
          <ac:chgData name="shoaib zafar" userId="2a104cf9949d4136" providerId="LiveId" clId="{74D32421-EB69-4874-89EC-96C894D28782}" dt="2023-05-11T15:19:25.005" v="0" actId="700"/>
          <ac:spMkLst>
            <pc:docMk/>
            <pc:sldMk cId="2691474480" sldId="257"/>
            <ac:spMk id="3" creationId="{168CEA56-7C6A-E830-8628-367206A058AA}"/>
          </ac:spMkLst>
        </pc:spChg>
        <pc:spChg chg="del mod ord">
          <ac:chgData name="shoaib zafar" userId="2a104cf9949d4136" providerId="LiveId" clId="{74D32421-EB69-4874-89EC-96C894D28782}" dt="2023-05-11T15:19:25.005" v="0" actId="700"/>
          <ac:spMkLst>
            <pc:docMk/>
            <pc:sldMk cId="2691474480" sldId="257"/>
            <ac:spMk id="4" creationId="{7FB469E1-C6DC-32E4-37C7-1EACF7E10040}"/>
          </ac:spMkLst>
        </pc:spChg>
        <pc:spChg chg="add del mod ord">
          <ac:chgData name="shoaib zafar" userId="2a104cf9949d4136" providerId="LiveId" clId="{74D32421-EB69-4874-89EC-96C894D28782}" dt="2023-05-11T15:20:06.367" v="1" actId="700"/>
          <ac:spMkLst>
            <pc:docMk/>
            <pc:sldMk cId="2691474480" sldId="257"/>
            <ac:spMk id="5" creationId="{79272F64-91F0-4C89-425F-96DC276AB0E8}"/>
          </ac:spMkLst>
        </pc:spChg>
        <pc:spChg chg="add del mod ord">
          <ac:chgData name="shoaib zafar" userId="2a104cf9949d4136" providerId="LiveId" clId="{74D32421-EB69-4874-89EC-96C894D28782}" dt="2023-05-11T15:20:06.367" v="1" actId="700"/>
          <ac:spMkLst>
            <pc:docMk/>
            <pc:sldMk cId="2691474480" sldId="257"/>
            <ac:spMk id="6" creationId="{1ACD340F-F2E2-0418-03CC-0127D33E9B33}"/>
          </ac:spMkLst>
        </pc:spChg>
        <pc:spChg chg="add del mod ord">
          <ac:chgData name="shoaib zafar" userId="2a104cf9949d4136" providerId="LiveId" clId="{74D32421-EB69-4874-89EC-96C894D28782}" dt="2023-05-11T15:20:17.023" v="2" actId="700"/>
          <ac:spMkLst>
            <pc:docMk/>
            <pc:sldMk cId="2691474480" sldId="257"/>
            <ac:spMk id="7" creationId="{0AEF528C-2758-6030-B60B-E55C2F0F5A17}"/>
          </ac:spMkLst>
        </pc:spChg>
        <pc:spChg chg="add del mod ord">
          <ac:chgData name="shoaib zafar" userId="2a104cf9949d4136" providerId="LiveId" clId="{74D32421-EB69-4874-89EC-96C894D28782}" dt="2023-05-11T15:20:17.023" v="2" actId="700"/>
          <ac:spMkLst>
            <pc:docMk/>
            <pc:sldMk cId="2691474480" sldId="257"/>
            <ac:spMk id="8" creationId="{345F20D8-4F6B-BDDF-6C48-C327E6E25436}"/>
          </ac:spMkLst>
        </pc:spChg>
        <pc:spChg chg="add del mod ord">
          <ac:chgData name="shoaib zafar" userId="2a104cf9949d4136" providerId="LiveId" clId="{74D32421-EB69-4874-89EC-96C894D28782}" dt="2023-05-11T15:21:21.344" v="5" actId="700"/>
          <ac:spMkLst>
            <pc:docMk/>
            <pc:sldMk cId="2691474480" sldId="257"/>
            <ac:spMk id="9" creationId="{C6C19545-7890-6035-625D-62090E5EE686}"/>
          </ac:spMkLst>
        </pc:spChg>
        <pc:spChg chg="add del mod ord">
          <ac:chgData name="shoaib zafar" userId="2a104cf9949d4136" providerId="LiveId" clId="{74D32421-EB69-4874-89EC-96C894D28782}" dt="2023-05-11T15:21:21.344" v="5" actId="700"/>
          <ac:spMkLst>
            <pc:docMk/>
            <pc:sldMk cId="2691474480" sldId="257"/>
            <ac:spMk id="10" creationId="{2AA3E937-F99C-622F-DC84-01826CE19FDA}"/>
          </ac:spMkLst>
        </pc:spChg>
        <pc:spChg chg="add del mod ord">
          <ac:chgData name="shoaib zafar" userId="2a104cf9949d4136" providerId="LiveId" clId="{74D32421-EB69-4874-89EC-96C894D28782}" dt="2023-05-11T15:21:21.344" v="5" actId="700"/>
          <ac:spMkLst>
            <pc:docMk/>
            <pc:sldMk cId="2691474480" sldId="257"/>
            <ac:spMk id="11" creationId="{383A575C-B891-B595-A090-7FD4965B563A}"/>
          </ac:spMkLst>
        </pc:spChg>
        <pc:spChg chg="add del mod ord">
          <ac:chgData name="shoaib zafar" userId="2a104cf9949d4136" providerId="LiveId" clId="{74D32421-EB69-4874-89EC-96C894D28782}" dt="2023-05-11T15:21:21.344" v="5" actId="700"/>
          <ac:spMkLst>
            <pc:docMk/>
            <pc:sldMk cId="2691474480" sldId="257"/>
            <ac:spMk id="12" creationId="{668B0A6C-AA23-F477-BA65-14E21165F14F}"/>
          </ac:spMkLst>
        </pc:spChg>
        <pc:spChg chg="add del mod ord">
          <ac:chgData name="shoaib zafar" userId="2a104cf9949d4136" providerId="LiveId" clId="{74D32421-EB69-4874-89EC-96C894D28782}" dt="2023-05-11T15:21:21.344" v="5" actId="700"/>
          <ac:spMkLst>
            <pc:docMk/>
            <pc:sldMk cId="2691474480" sldId="257"/>
            <ac:spMk id="13" creationId="{422E5CC2-529C-0A45-790F-96320716FF45}"/>
          </ac:spMkLst>
        </pc:spChg>
        <pc:spChg chg="add del mod ord">
          <ac:chgData name="shoaib zafar" userId="2a104cf9949d4136" providerId="LiveId" clId="{74D32421-EB69-4874-89EC-96C894D28782}" dt="2023-05-11T15:21:21.344" v="5" actId="700"/>
          <ac:spMkLst>
            <pc:docMk/>
            <pc:sldMk cId="2691474480" sldId="257"/>
            <ac:spMk id="14" creationId="{CD7ABC77-096F-24D8-E856-7D334507872B}"/>
          </ac:spMkLst>
        </pc:spChg>
        <pc:spChg chg="add del mod ord">
          <ac:chgData name="shoaib zafar" userId="2a104cf9949d4136" providerId="LiveId" clId="{74D32421-EB69-4874-89EC-96C894D28782}" dt="2023-05-11T15:21:58.331" v="7" actId="700"/>
          <ac:spMkLst>
            <pc:docMk/>
            <pc:sldMk cId="2691474480" sldId="257"/>
            <ac:spMk id="15" creationId="{05529A1B-04F9-B41B-CCF5-C67648BDB762}"/>
          </ac:spMkLst>
        </pc:spChg>
        <pc:spChg chg="add del mod ord">
          <ac:chgData name="shoaib zafar" userId="2a104cf9949d4136" providerId="LiveId" clId="{74D32421-EB69-4874-89EC-96C894D28782}" dt="2023-05-11T15:21:58.331" v="7" actId="700"/>
          <ac:spMkLst>
            <pc:docMk/>
            <pc:sldMk cId="2691474480" sldId="257"/>
            <ac:spMk id="16" creationId="{263BC88F-D433-A4C9-4737-A3A6FD081023}"/>
          </ac:spMkLst>
        </pc:spChg>
        <pc:spChg chg="add del mod ord">
          <ac:chgData name="shoaib zafar" userId="2a104cf9949d4136" providerId="LiveId" clId="{74D32421-EB69-4874-89EC-96C894D28782}" dt="2023-05-11T15:30:31.654" v="23" actId="931"/>
          <ac:spMkLst>
            <pc:docMk/>
            <pc:sldMk cId="2691474480" sldId="257"/>
            <ac:spMk id="17" creationId="{11975472-0DFC-0246-27A2-E7BC0296E340}"/>
          </ac:spMkLst>
        </pc:spChg>
        <pc:spChg chg="add del mod ord">
          <ac:chgData name="shoaib zafar" userId="2a104cf9949d4136" providerId="LiveId" clId="{74D32421-EB69-4874-89EC-96C894D28782}" dt="2023-05-11T15:31:33.104" v="28" actId="700"/>
          <ac:spMkLst>
            <pc:docMk/>
            <pc:sldMk cId="2691474480" sldId="257"/>
            <ac:spMk id="18" creationId="{0B1DD6F7-51B7-FC03-FD93-9A8B90E0B970}"/>
          </ac:spMkLst>
        </pc:spChg>
        <pc:spChg chg="add del mod ord">
          <ac:chgData name="shoaib zafar" userId="2a104cf9949d4136" providerId="LiveId" clId="{74D32421-EB69-4874-89EC-96C894D28782}" dt="2023-05-11T15:31:41.813" v="29" actId="700"/>
          <ac:spMkLst>
            <pc:docMk/>
            <pc:sldMk cId="2691474480" sldId="257"/>
            <ac:spMk id="21" creationId="{5F67F796-91A9-9B84-8D06-4763B15E8B86}"/>
          </ac:spMkLst>
        </pc:spChg>
        <pc:spChg chg="add del mod ord">
          <ac:chgData name="shoaib zafar" userId="2a104cf9949d4136" providerId="LiveId" clId="{74D32421-EB69-4874-89EC-96C894D28782}" dt="2023-05-11T15:31:41.813" v="29" actId="700"/>
          <ac:spMkLst>
            <pc:docMk/>
            <pc:sldMk cId="2691474480" sldId="257"/>
            <ac:spMk id="22" creationId="{D65AB8DA-D88D-3A74-6F2A-07BFED770BE7}"/>
          </ac:spMkLst>
        </pc:spChg>
        <pc:spChg chg="add del mod ord">
          <ac:chgData name="shoaib zafar" userId="2a104cf9949d4136" providerId="LiveId" clId="{74D32421-EB69-4874-89EC-96C894D28782}" dt="2023-05-11T15:31:41.813" v="29" actId="700"/>
          <ac:spMkLst>
            <pc:docMk/>
            <pc:sldMk cId="2691474480" sldId="257"/>
            <ac:spMk id="23" creationId="{C88D575A-9542-0C1C-3E12-4069A372BFBE}"/>
          </ac:spMkLst>
        </pc:spChg>
        <pc:spChg chg="add del mod ord">
          <ac:chgData name="shoaib zafar" userId="2a104cf9949d4136" providerId="LiveId" clId="{74D32421-EB69-4874-89EC-96C894D28782}" dt="2023-05-11T15:31:41.813" v="29" actId="700"/>
          <ac:spMkLst>
            <pc:docMk/>
            <pc:sldMk cId="2691474480" sldId="257"/>
            <ac:spMk id="24" creationId="{217D5EEB-ADA5-0494-5EC3-C8ACD2006439}"/>
          </ac:spMkLst>
        </pc:spChg>
        <pc:spChg chg="add del mod ord">
          <ac:chgData name="shoaib zafar" userId="2a104cf9949d4136" providerId="LiveId" clId="{74D32421-EB69-4874-89EC-96C894D28782}" dt="2023-05-11T15:31:41.813" v="29" actId="700"/>
          <ac:spMkLst>
            <pc:docMk/>
            <pc:sldMk cId="2691474480" sldId="257"/>
            <ac:spMk id="25" creationId="{56FFB50C-3D53-141A-0667-9AD54F8F45C8}"/>
          </ac:spMkLst>
        </pc:spChg>
        <pc:spChg chg="add del mod ord">
          <ac:chgData name="shoaib zafar" userId="2a104cf9949d4136" providerId="LiveId" clId="{74D32421-EB69-4874-89EC-96C894D28782}" dt="2023-05-11T15:31:41.813" v="29" actId="700"/>
          <ac:spMkLst>
            <pc:docMk/>
            <pc:sldMk cId="2691474480" sldId="257"/>
            <ac:spMk id="26" creationId="{E86D85BB-F7AC-A894-70E5-86D1758434AB}"/>
          </ac:spMkLst>
        </pc:spChg>
        <pc:spChg chg="add del mod ord">
          <ac:chgData name="shoaib zafar" userId="2a104cf9949d4136" providerId="LiveId" clId="{74D32421-EB69-4874-89EC-96C894D28782}" dt="2023-05-11T15:31:41.813" v="29" actId="700"/>
          <ac:spMkLst>
            <pc:docMk/>
            <pc:sldMk cId="2691474480" sldId="257"/>
            <ac:spMk id="27" creationId="{3C506DCE-C7CD-B7BE-8676-1B581B281395}"/>
          </ac:spMkLst>
        </pc:spChg>
        <pc:spChg chg="add del mod ord">
          <ac:chgData name="shoaib zafar" userId="2a104cf9949d4136" providerId="LiveId" clId="{74D32421-EB69-4874-89EC-96C894D28782}" dt="2023-05-11T15:31:41.813" v="29" actId="700"/>
          <ac:spMkLst>
            <pc:docMk/>
            <pc:sldMk cId="2691474480" sldId="257"/>
            <ac:spMk id="28" creationId="{8BF3CAB3-CAF7-A83C-5861-8D068CE6486A}"/>
          </ac:spMkLst>
        </pc:spChg>
        <pc:spChg chg="add mod ord">
          <ac:chgData name="shoaib zafar" userId="2a104cf9949d4136" providerId="LiveId" clId="{74D32421-EB69-4874-89EC-96C894D28782}" dt="2023-05-11T17:46:43.262" v="4214" actId="255"/>
          <ac:spMkLst>
            <pc:docMk/>
            <pc:sldMk cId="2691474480" sldId="257"/>
            <ac:spMk id="29" creationId="{32DB8291-C12A-C9FB-1BA0-3305F76ED1D6}"/>
          </ac:spMkLst>
        </pc:spChg>
        <pc:spChg chg="add del mod ord">
          <ac:chgData name="shoaib zafar" userId="2a104cf9949d4136" providerId="LiveId" clId="{74D32421-EB69-4874-89EC-96C894D28782}" dt="2023-05-11T15:35:13.439" v="83" actId="700"/>
          <ac:spMkLst>
            <pc:docMk/>
            <pc:sldMk cId="2691474480" sldId="257"/>
            <ac:spMk id="30" creationId="{81D6A832-5F73-2706-657D-CA9916DDEA7E}"/>
          </ac:spMkLst>
        </pc:spChg>
        <pc:spChg chg="add del mod ord">
          <ac:chgData name="shoaib zafar" userId="2a104cf9949d4136" providerId="LiveId" clId="{74D32421-EB69-4874-89EC-96C894D28782}" dt="2023-05-11T15:35:13.439" v="83" actId="700"/>
          <ac:spMkLst>
            <pc:docMk/>
            <pc:sldMk cId="2691474480" sldId="257"/>
            <ac:spMk id="31" creationId="{867BE41B-7536-756C-40BE-6DCB7BE47B56}"/>
          </ac:spMkLst>
        </pc:spChg>
        <pc:spChg chg="add del mod ord">
          <ac:chgData name="shoaib zafar" userId="2a104cf9949d4136" providerId="LiveId" clId="{74D32421-EB69-4874-89EC-96C894D28782}" dt="2023-05-11T15:35:13.439" v="83" actId="700"/>
          <ac:spMkLst>
            <pc:docMk/>
            <pc:sldMk cId="2691474480" sldId="257"/>
            <ac:spMk id="32" creationId="{020DC244-E00F-5FE3-F9A8-B10E3BE87B61}"/>
          </ac:spMkLst>
        </pc:spChg>
        <pc:spChg chg="add del mod ord">
          <ac:chgData name="shoaib zafar" userId="2a104cf9949d4136" providerId="LiveId" clId="{74D32421-EB69-4874-89EC-96C894D28782}" dt="2023-05-11T15:35:13.439" v="83" actId="700"/>
          <ac:spMkLst>
            <pc:docMk/>
            <pc:sldMk cId="2691474480" sldId="257"/>
            <ac:spMk id="33" creationId="{542D0620-23C5-449B-367E-2250915437DE}"/>
          </ac:spMkLst>
        </pc:spChg>
        <pc:spChg chg="add del mod ord">
          <ac:chgData name="shoaib zafar" userId="2a104cf9949d4136" providerId="LiveId" clId="{74D32421-EB69-4874-89EC-96C894D28782}" dt="2023-05-11T15:35:13.439" v="83" actId="700"/>
          <ac:spMkLst>
            <pc:docMk/>
            <pc:sldMk cId="2691474480" sldId="257"/>
            <ac:spMk id="34" creationId="{D78EC120-6499-B86E-D115-5DB04A3940CF}"/>
          </ac:spMkLst>
        </pc:spChg>
        <pc:spChg chg="add del mod ord">
          <ac:chgData name="shoaib zafar" userId="2a104cf9949d4136" providerId="LiveId" clId="{74D32421-EB69-4874-89EC-96C894D28782}" dt="2023-05-11T15:35:13.439" v="83" actId="700"/>
          <ac:spMkLst>
            <pc:docMk/>
            <pc:sldMk cId="2691474480" sldId="257"/>
            <ac:spMk id="35" creationId="{55C1CD28-008F-8FA2-6D7D-548ED94715A2}"/>
          </ac:spMkLst>
        </pc:spChg>
        <pc:spChg chg="add del mod ord">
          <ac:chgData name="shoaib zafar" userId="2a104cf9949d4136" providerId="LiveId" clId="{74D32421-EB69-4874-89EC-96C894D28782}" dt="2023-05-11T15:35:13.439" v="83" actId="700"/>
          <ac:spMkLst>
            <pc:docMk/>
            <pc:sldMk cId="2691474480" sldId="257"/>
            <ac:spMk id="36" creationId="{EE09B8B4-A24A-5FB1-647E-D16D7E8DBEB7}"/>
          </ac:spMkLst>
        </pc:spChg>
        <pc:picChg chg="add mod ord modCrop">
          <ac:chgData name="shoaib zafar" userId="2a104cf9949d4136" providerId="LiveId" clId="{74D32421-EB69-4874-89EC-96C894D28782}" dt="2023-05-11T15:43:17.749" v="178" actId="1440"/>
          <ac:picMkLst>
            <pc:docMk/>
            <pc:sldMk cId="2691474480" sldId="257"/>
            <ac:picMk id="20" creationId="{E978E2CE-15C8-AF25-2F98-C15808DEE4F7}"/>
          </ac:picMkLst>
        </pc:picChg>
      </pc:sldChg>
      <pc:sldChg chg="addSp delSp modSp new mod">
        <pc:chgData name="shoaib zafar" userId="2a104cf9949d4136" providerId="LiveId" clId="{74D32421-EB69-4874-89EC-96C894D28782}" dt="2023-05-11T18:13:13.361" v="4654" actId="27636"/>
        <pc:sldMkLst>
          <pc:docMk/>
          <pc:sldMk cId="2417209782" sldId="258"/>
        </pc:sldMkLst>
        <pc:spChg chg="mod">
          <ac:chgData name="shoaib zafar" userId="2a104cf9949d4136" providerId="LiveId" clId="{74D32421-EB69-4874-89EC-96C894D28782}" dt="2023-05-11T15:49:15.586" v="218" actId="1076"/>
          <ac:spMkLst>
            <pc:docMk/>
            <pc:sldMk cId="2417209782" sldId="258"/>
            <ac:spMk id="2" creationId="{6101C38E-0293-CFE3-8CEF-4EA329DAC8B9}"/>
          </ac:spMkLst>
        </pc:spChg>
        <pc:spChg chg="mod">
          <ac:chgData name="shoaib zafar" userId="2a104cf9949d4136" providerId="LiveId" clId="{74D32421-EB69-4874-89EC-96C894D28782}" dt="2023-05-11T16:29:36.518" v="1221" actId="2711"/>
          <ac:spMkLst>
            <pc:docMk/>
            <pc:sldMk cId="2417209782" sldId="258"/>
            <ac:spMk id="3" creationId="{4C5C8463-0F9E-7160-8DA8-0A61F2BB5824}"/>
          </ac:spMkLst>
        </pc:spChg>
        <pc:spChg chg="del">
          <ac:chgData name="shoaib zafar" userId="2a104cf9949d4136" providerId="LiveId" clId="{74D32421-EB69-4874-89EC-96C894D28782}" dt="2023-05-11T15:46:30.099" v="206" actId="931"/>
          <ac:spMkLst>
            <pc:docMk/>
            <pc:sldMk cId="2417209782" sldId="258"/>
            <ac:spMk id="4" creationId="{057283EB-096B-C359-6BE7-83DF00803082}"/>
          </ac:spMkLst>
        </pc:spChg>
        <pc:spChg chg="mod">
          <ac:chgData name="shoaib zafar" userId="2a104cf9949d4136" providerId="LiveId" clId="{74D32421-EB69-4874-89EC-96C894D28782}" dt="2023-05-11T17:02:03.096" v="2843" actId="255"/>
          <ac:spMkLst>
            <pc:docMk/>
            <pc:sldMk cId="2417209782" sldId="258"/>
            <ac:spMk id="5" creationId="{02B57D19-81DF-83B7-2C01-C36A1DFD4277}"/>
          </ac:spMkLst>
        </pc:spChg>
        <pc:spChg chg="mod">
          <ac:chgData name="shoaib zafar" userId="2a104cf9949d4136" providerId="LiveId" clId="{74D32421-EB69-4874-89EC-96C894D28782}" dt="2023-05-11T16:32:32.535" v="1315" actId="255"/>
          <ac:spMkLst>
            <pc:docMk/>
            <pc:sldMk cId="2417209782" sldId="258"/>
            <ac:spMk id="6" creationId="{BD5B74EF-361C-6D63-4C19-0BC743E613C4}"/>
          </ac:spMkLst>
        </pc:spChg>
        <pc:spChg chg="del">
          <ac:chgData name="shoaib zafar" userId="2a104cf9949d4136" providerId="LiveId" clId="{74D32421-EB69-4874-89EC-96C894D28782}" dt="2023-05-11T15:46:42.895" v="207" actId="931"/>
          <ac:spMkLst>
            <pc:docMk/>
            <pc:sldMk cId="2417209782" sldId="258"/>
            <ac:spMk id="7" creationId="{F56B93C3-7CB3-44A7-513F-61B0917D607A}"/>
          </ac:spMkLst>
        </pc:spChg>
        <pc:spChg chg="mod">
          <ac:chgData name="shoaib zafar" userId="2a104cf9949d4136" providerId="LiveId" clId="{74D32421-EB69-4874-89EC-96C894D28782}" dt="2023-05-11T17:02:08.937" v="2844" actId="1076"/>
          <ac:spMkLst>
            <pc:docMk/>
            <pc:sldMk cId="2417209782" sldId="258"/>
            <ac:spMk id="8" creationId="{A59FDF10-71E9-82C5-33D6-CB7FB46ADB07}"/>
          </ac:spMkLst>
        </pc:spChg>
        <pc:spChg chg="mod">
          <ac:chgData name="shoaib zafar" userId="2a104cf9949d4136" providerId="LiveId" clId="{74D32421-EB69-4874-89EC-96C894D28782}" dt="2023-05-11T16:32:52.544" v="1316" actId="255"/>
          <ac:spMkLst>
            <pc:docMk/>
            <pc:sldMk cId="2417209782" sldId="258"/>
            <ac:spMk id="9" creationId="{F5C4EB6E-2440-B415-67E0-2BDABD2B230C}"/>
          </ac:spMkLst>
        </pc:spChg>
        <pc:spChg chg="del">
          <ac:chgData name="shoaib zafar" userId="2a104cf9949d4136" providerId="LiveId" clId="{74D32421-EB69-4874-89EC-96C894D28782}" dt="2023-05-11T15:46:56.798" v="208" actId="931"/>
          <ac:spMkLst>
            <pc:docMk/>
            <pc:sldMk cId="2417209782" sldId="258"/>
            <ac:spMk id="10" creationId="{A2D81519-6971-DBF7-0B5C-545F82A44318}"/>
          </ac:spMkLst>
        </pc:spChg>
        <pc:spChg chg="mod">
          <ac:chgData name="shoaib zafar" userId="2a104cf9949d4136" providerId="LiveId" clId="{74D32421-EB69-4874-89EC-96C894D28782}" dt="2023-05-11T18:13:13.361" v="4654" actId="27636"/>
          <ac:spMkLst>
            <pc:docMk/>
            <pc:sldMk cId="2417209782" sldId="258"/>
            <ac:spMk id="11" creationId="{63771E98-B7F4-426C-DC5A-B8C2CAD8EF9A}"/>
          </ac:spMkLst>
        </pc:spChg>
        <pc:picChg chg="add mod">
          <ac:chgData name="shoaib zafar" userId="2a104cf9949d4136" providerId="LiveId" clId="{74D32421-EB69-4874-89EC-96C894D28782}" dt="2023-05-11T16:25:25.009" v="1129" actId="14100"/>
          <ac:picMkLst>
            <pc:docMk/>
            <pc:sldMk cId="2417209782" sldId="258"/>
            <ac:picMk id="13" creationId="{34C0471F-16F2-DBDE-BE50-7C4A874E130E}"/>
          </ac:picMkLst>
        </pc:picChg>
        <pc:picChg chg="add mod">
          <ac:chgData name="shoaib zafar" userId="2a104cf9949d4136" providerId="LiveId" clId="{74D32421-EB69-4874-89EC-96C894D28782}" dt="2023-05-11T15:57:23.700" v="327" actId="14100"/>
          <ac:picMkLst>
            <pc:docMk/>
            <pc:sldMk cId="2417209782" sldId="258"/>
            <ac:picMk id="15" creationId="{1EB66CBC-12E5-E02F-7472-94F6CCFDE7AC}"/>
          </ac:picMkLst>
        </pc:picChg>
        <pc:picChg chg="add mod">
          <ac:chgData name="shoaib zafar" userId="2a104cf9949d4136" providerId="LiveId" clId="{74D32421-EB69-4874-89EC-96C894D28782}" dt="2023-05-11T16:33:08.748" v="1318" actId="1076"/>
          <ac:picMkLst>
            <pc:docMk/>
            <pc:sldMk cId="2417209782" sldId="258"/>
            <ac:picMk id="17" creationId="{AB5BA198-5543-CB0B-332A-5F7B1B8BA35C}"/>
          </ac:picMkLst>
        </pc:picChg>
      </pc:sldChg>
      <pc:sldChg chg="modSp new del mod">
        <pc:chgData name="shoaib zafar" userId="2a104cf9949d4136" providerId="LiveId" clId="{74D32421-EB69-4874-89EC-96C894D28782}" dt="2023-05-11T15:34:30.008" v="81" actId="2696"/>
        <pc:sldMkLst>
          <pc:docMk/>
          <pc:sldMk cId="3997116753" sldId="258"/>
        </pc:sldMkLst>
        <pc:spChg chg="mod">
          <ac:chgData name="shoaib zafar" userId="2a104cf9949d4136" providerId="LiveId" clId="{74D32421-EB69-4874-89EC-96C894D28782}" dt="2023-05-11T15:34:17.778" v="80" actId="20577"/>
          <ac:spMkLst>
            <pc:docMk/>
            <pc:sldMk cId="3997116753" sldId="258"/>
            <ac:spMk id="2" creationId="{78486B4D-D599-0F45-7C78-EAB097CC007F}"/>
          </ac:spMkLst>
        </pc:spChg>
      </pc:sldChg>
      <pc:sldChg chg="addSp delSp modSp new mod">
        <pc:chgData name="shoaib zafar" userId="2a104cf9949d4136" providerId="LiveId" clId="{74D32421-EB69-4874-89EC-96C894D28782}" dt="2023-05-11T17:57:55.249" v="4622" actId="255"/>
        <pc:sldMkLst>
          <pc:docMk/>
          <pc:sldMk cId="952478965" sldId="259"/>
        </pc:sldMkLst>
        <pc:spChg chg="mod">
          <ac:chgData name="shoaib zafar" userId="2a104cf9949d4136" providerId="LiveId" clId="{74D32421-EB69-4874-89EC-96C894D28782}" dt="2023-05-11T17:57:55.249" v="4622" actId="255"/>
          <ac:spMkLst>
            <pc:docMk/>
            <pc:sldMk cId="952478965" sldId="259"/>
            <ac:spMk id="2" creationId="{EB8A4B59-D4AF-277A-E9EA-5CBDEA8A4E5F}"/>
          </ac:spMkLst>
        </pc:spChg>
        <pc:spChg chg="del">
          <ac:chgData name="shoaib zafar" userId="2a104cf9949d4136" providerId="LiveId" clId="{74D32421-EB69-4874-89EC-96C894D28782}" dt="2023-05-11T15:40:25.073" v="165" actId="931"/>
          <ac:spMkLst>
            <pc:docMk/>
            <pc:sldMk cId="952478965" sldId="259"/>
            <ac:spMk id="3" creationId="{A38B60ED-67B9-1FBE-EBC0-951FC00BE933}"/>
          </ac:spMkLst>
        </pc:spChg>
        <pc:spChg chg="mod">
          <ac:chgData name="shoaib zafar" userId="2a104cf9949d4136" providerId="LiveId" clId="{74D32421-EB69-4874-89EC-96C894D28782}" dt="2023-05-11T17:55:26.455" v="4557" actId="255"/>
          <ac:spMkLst>
            <pc:docMk/>
            <pc:sldMk cId="952478965" sldId="259"/>
            <ac:spMk id="4" creationId="{DB9FA0C2-BF92-259D-10BD-136E5B6200B6}"/>
          </ac:spMkLst>
        </pc:spChg>
        <pc:picChg chg="add mod">
          <ac:chgData name="shoaib zafar" userId="2a104cf9949d4136" providerId="LiveId" clId="{74D32421-EB69-4874-89EC-96C894D28782}" dt="2023-05-11T15:42:52.945" v="177" actId="1440"/>
          <ac:picMkLst>
            <pc:docMk/>
            <pc:sldMk cId="952478965" sldId="259"/>
            <ac:picMk id="6" creationId="{062E2B9B-31AA-72E8-AC9D-076D8C67A206}"/>
          </ac:picMkLst>
        </pc:picChg>
      </pc:sldChg>
      <pc:sldChg chg="addSp delSp modSp new mod">
        <pc:chgData name="shoaib zafar" userId="2a104cf9949d4136" providerId="LiveId" clId="{74D32421-EB69-4874-89EC-96C894D28782}" dt="2023-05-11T17:58:30.480" v="4634" actId="255"/>
        <pc:sldMkLst>
          <pc:docMk/>
          <pc:sldMk cId="741178853" sldId="260"/>
        </pc:sldMkLst>
        <pc:spChg chg="mod">
          <ac:chgData name="shoaib zafar" userId="2a104cf9949d4136" providerId="LiveId" clId="{74D32421-EB69-4874-89EC-96C894D28782}" dt="2023-05-11T17:58:30.480" v="4634" actId="255"/>
          <ac:spMkLst>
            <pc:docMk/>
            <pc:sldMk cId="741178853" sldId="260"/>
            <ac:spMk id="2" creationId="{5AE6CE3D-8C35-FA82-CDAD-D95316871AD7}"/>
          </ac:spMkLst>
        </pc:spChg>
        <pc:spChg chg="del">
          <ac:chgData name="shoaib zafar" userId="2a104cf9949d4136" providerId="LiveId" clId="{74D32421-EB69-4874-89EC-96C894D28782}" dt="2023-05-11T15:42:06.766" v="176" actId="931"/>
          <ac:spMkLst>
            <pc:docMk/>
            <pc:sldMk cId="741178853" sldId="260"/>
            <ac:spMk id="3" creationId="{7063F118-566F-7BF8-8F0C-B8DE37E24A58}"/>
          </ac:spMkLst>
        </pc:spChg>
        <pc:spChg chg="mod">
          <ac:chgData name="shoaib zafar" userId="2a104cf9949d4136" providerId="LiveId" clId="{74D32421-EB69-4874-89EC-96C894D28782}" dt="2023-05-11T17:58:08.927" v="4623" actId="255"/>
          <ac:spMkLst>
            <pc:docMk/>
            <pc:sldMk cId="741178853" sldId="260"/>
            <ac:spMk id="4" creationId="{7E8B773F-D102-3184-EC25-FFB64A6DBB1A}"/>
          </ac:spMkLst>
        </pc:spChg>
        <pc:picChg chg="add mod">
          <ac:chgData name="shoaib zafar" userId="2a104cf9949d4136" providerId="LiveId" clId="{74D32421-EB69-4874-89EC-96C894D28782}" dt="2023-05-11T15:43:34.371" v="179" actId="1440"/>
          <ac:picMkLst>
            <pc:docMk/>
            <pc:sldMk cId="741178853" sldId="260"/>
            <ac:picMk id="6" creationId="{EDB82BCF-F98A-C7D9-6E80-49C093E31211}"/>
          </ac:picMkLst>
        </pc:picChg>
      </pc:sldChg>
      <pc:sldChg chg="addSp delSp modSp new mod">
        <pc:chgData name="shoaib zafar" userId="2a104cf9949d4136" providerId="LiveId" clId="{74D32421-EB69-4874-89EC-96C894D28782}" dt="2023-05-11T17:57:34.178" v="4611" actId="27636"/>
        <pc:sldMkLst>
          <pc:docMk/>
          <pc:sldMk cId="3388417801" sldId="261"/>
        </pc:sldMkLst>
        <pc:spChg chg="mod">
          <ac:chgData name="shoaib zafar" userId="2a104cf9949d4136" providerId="LiveId" clId="{74D32421-EB69-4874-89EC-96C894D28782}" dt="2023-05-11T17:57:34.178" v="4611" actId="27636"/>
          <ac:spMkLst>
            <pc:docMk/>
            <pc:sldMk cId="3388417801" sldId="261"/>
            <ac:spMk id="2" creationId="{7E21E906-BCF5-25AF-79B6-C6A002B0DACE}"/>
          </ac:spMkLst>
        </pc:spChg>
        <pc:spChg chg="del">
          <ac:chgData name="shoaib zafar" userId="2a104cf9949d4136" providerId="LiveId" clId="{74D32421-EB69-4874-89EC-96C894D28782}" dt="2023-05-11T15:45:42.713" v="204" actId="931"/>
          <ac:spMkLst>
            <pc:docMk/>
            <pc:sldMk cId="3388417801" sldId="261"/>
            <ac:spMk id="3" creationId="{77438DA2-3910-9201-0935-75AD58F3D093}"/>
          </ac:spMkLst>
        </pc:spChg>
        <pc:spChg chg="mod">
          <ac:chgData name="shoaib zafar" userId="2a104cf9949d4136" providerId="LiveId" clId="{74D32421-EB69-4874-89EC-96C894D28782}" dt="2023-05-11T17:54:06.441" v="4483" actId="255"/>
          <ac:spMkLst>
            <pc:docMk/>
            <pc:sldMk cId="3388417801" sldId="261"/>
            <ac:spMk id="4" creationId="{466178B4-C9AD-E5F9-1ED0-41DAD87D9298}"/>
          </ac:spMkLst>
        </pc:spChg>
        <pc:picChg chg="add mod">
          <ac:chgData name="shoaib zafar" userId="2a104cf9949d4136" providerId="LiveId" clId="{74D32421-EB69-4874-89EC-96C894D28782}" dt="2023-05-11T15:45:57.304" v="205" actId="1440"/>
          <ac:picMkLst>
            <pc:docMk/>
            <pc:sldMk cId="3388417801" sldId="261"/>
            <ac:picMk id="6" creationId="{2ECE7E4D-8C52-BF7B-B61C-2F1A0DC2E92F}"/>
          </ac:picMkLst>
        </pc:picChg>
      </pc:sldChg>
      <pc:sldChg chg="addSp delSp modSp new mod">
        <pc:chgData name="shoaib zafar" userId="2a104cf9949d4136" providerId="LiveId" clId="{74D32421-EB69-4874-89EC-96C894D28782}" dt="2023-05-11T18:39:03.890" v="5549" actId="114"/>
        <pc:sldMkLst>
          <pc:docMk/>
          <pc:sldMk cId="541962857" sldId="262"/>
        </pc:sldMkLst>
        <pc:spChg chg="mod">
          <ac:chgData name="shoaib zafar" userId="2a104cf9949d4136" providerId="LiveId" clId="{74D32421-EB69-4874-89EC-96C894D28782}" dt="2023-05-11T17:59:47.367" v="4637" actId="2711"/>
          <ac:spMkLst>
            <pc:docMk/>
            <pc:sldMk cId="541962857" sldId="262"/>
            <ac:spMk id="2" creationId="{6D0F8140-9A9A-05BB-C765-0EF65F6F541A}"/>
          </ac:spMkLst>
        </pc:spChg>
        <pc:spChg chg="mod">
          <ac:chgData name="shoaib zafar" userId="2a104cf9949d4136" providerId="LiveId" clId="{74D32421-EB69-4874-89EC-96C894D28782}" dt="2023-05-11T18:19:03.167" v="4773" actId="20577"/>
          <ac:spMkLst>
            <pc:docMk/>
            <pc:sldMk cId="541962857" sldId="262"/>
            <ac:spMk id="3" creationId="{6D153A0A-6ABE-5199-62FB-15B4F33F7F89}"/>
          </ac:spMkLst>
        </pc:spChg>
        <pc:spChg chg="del">
          <ac:chgData name="shoaib zafar" userId="2a104cf9949d4136" providerId="LiveId" clId="{74D32421-EB69-4874-89EC-96C894D28782}" dt="2023-05-11T18:07:20.168" v="4638" actId="931"/>
          <ac:spMkLst>
            <pc:docMk/>
            <pc:sldMk cId="541962857" sldId="262"/>
            <ac:spMk id="4" creationId="{852B29F4-1474-3D21-4219-C2A21258A00F}"/>
          </ac:spMkLst>
        </pc:spChg>
        <pc:spChg chg="mod">
          <ac:chgData name="shoaib zafar" userId="2a104cf9949d4136" providerId="LiveId" clId="{74D32421-EB69-4874-89EC-96C894D28782}" dt="2023-05-11T18:26:24.207" v="5194" actId="27636"/>
          <ac:spMkLst>
            <pc:docMk/>
            <pc:sldMk cId="541962857" sldId="262"/>
            <ac:spMk id="5" creationId="{B7467EFC-28AE-469A-B478-65E75FDE3006}"/>
          </ac:spMkLst>
        </pc:spChg>
        <pc:spChg chg="mod">
          <ac:chgData name="shoaib zafar" userId="2a104cf9949d4136" providerId="LiveId" clId="{74D32421-EB69-4874-89EC-96C894D28782}" dt="2023-05-11T18:24:17.750" v="5047" actId="2711"/>
          <ac:spMkLst>
            <pc:docMk/>
            <pc:sldMk cId="541962857" sldId="262"/>
            <ac:spMk id="6" creationId="{0546A04B-CB9C-235D-6910-BB76B3C9A06D}"/>
          </ac:spMkLst>
        </pc:spChg>
        <pc:spChg chg="del">
          <ac:chgData name="shoaib zafar" userId="2a104cf9949d4136" providerId="LiveId" clId="{74D32421-EB69-4874-89EC-96C894D28782}" dt="2023-05-11T18:07:33.880" v="4639" actId="931"/>
          <ac:spMkLst>
            <pc:docMk/>
            <pc:sldMk cId="541962857" sldId="262"/>
            <ac:spMk id="7" creationId="{02FFE858-DFCB-35AD-BC87-45536053C290}"/>
          </ac:spMkLst>
        </pc:spChg>
        <pc:spChg chg="mod">
          <ac:chgData name="shoaib zafar" userId="2a104cf9949d4136" providerId="LiveId" clId="{74D32421-EB69-4874-89EC-96C894D28782}" dt="2023-05-11T18:39:03.890" v="5549" actId="114"/>
          <ac:spMkLst>
            <pc:docMk/>
            <pc:sldMk cId="541962857" sldId="262"/>
            <ac:spMk id="8" creationId="{D6EACFC2-0D83-E396-0F03-10DF41B59085}"/>
          </ac:spMkLst>
        </pc:spChg>
        <pc:spChg chg="mod">
          <ac:chgData name="shoaib zafar" userId="2a104cf9949d4136" providerId="LiveId" clId="{74D32421-EB69-4874-89EC-96C894D28782}" dt="2023-05-11T18:35:19.079" v="5545" actId="1076"/>
          <ac:spMkLst>
            <pc:docMk/>
            <pc:sldMk cId="541962857" sldId="262"/>
            <ac:spMk id="9" creationId="{CCE9182D-19B2-9FBC-B4C8-95F6BDFEBC90}"/>
          </ac:spMkLst>
        </pc:spChg>
        <pc:spChg chg="del">
          <ac:chgData name="shoaib zafar" userId="2a104cf9949d4136" providerId="LiveId" clId="{74D32421-EB69-4874-89EC-96C894D28782}" dt="2023-05-11T18:14:29.074" v="4655" actId="931"/>
          <ac:spMkLst>
            <pc:docMk/>
            <pc:sldMk cId="541962857" sldId="262"/>
            <ac:spMk id="10" creationId="{2E286C77-2F91-FDD9-44BD-EC0F6BF11443}"/>
          </ac:spMkLst>
        </pc:spChg>
        <pc:spChg chg="mod">
          <ac:chgData name="shoaib zafar" userId="2a104cf9949d4136" providerId="LiveId" clId="{74D32421-EB69-4874-89EC-96C894D28782}" dt="2023-05-11T18:35:33.554" v="5548" actId="27636"/>
          <ac:spMkLst>
            <pc:docMk/>
            <pc:sldMk cId="541962857" sldId="262"/>
            <ac:spMk id="11" creationId="{81BFBA0F-A4BB-A20A-370B-03C1A039BFBF}"/>
          </ac:spMkLst>
        </pc:spChg>
        <pc:spChg chg="add del mod">
          <ac:chgData name="shoaib zafar" userId="2a104cf9949d4136" providerId="LiveId" clId="{74D32421-EB69-4874-89EC-96C894D28782}" dt="2023-05-11T18:16:13.808" v="4661" actId="931"/>
          <ac:spMkLst>
            <pc:docMk/>
            <pc:sldMk cId="541962857" sldId="262"/>
            <ac:spMk id="19" creationId="{C5F6C1D9-8AC9-6E43-F7A3-D7A5D065B8DA}"/>
          </ac:spMkLst>
        </pc:spChg>
        <pc:picChg chg="add mod">
          <ac:chgData name="shoaib zafar" userId="2a104cf9949d4136" providerId="LiveId" clId="{74D32421-EB69-4874-89EC-96C894D28782}" dt="2023-05-11T18:12:19.711" v="4651" actId="14100"/>
          <ac:picMkLst>
            <pc:docMk/>
            <pc:sldMk cId="541962857" sldId="262"/>
            <ac:picMk id="13" creationId="{E526C0EC-116A-5EC1-64E4-201943A7EE6C}"/>
          </ac:picMkLst>
        </pc:picChg>
        <pc:picChg chg="add del mod">
          <ac:chgData name="shoaib zafar" userId="2a104cf9949d4136" providerId="LiveId" clId="{74D32421-EB69-4874-89EC-96C894D28782}" dt="2023-05-11T18:15:07.503" v="4660" actId="21"/>
          <ac:picMkLst>
            <pc:docMk/>
            <pc:sldMk cId="541962857" sldId="262"/>
            <ac:picMk id="15" creationId="{D7F544A0-B794-DC74-4F73-3940009BECFA}"/>
          </ac:picMkLst>
        </pc:picChg>
        <pc:picChg chg="add mod">
          <ac:chgData name="shoaib zafar" userId="2a104cf9949d4136" providerId="LiveId" clId="{74D32421-EB69-4874-89EC-96C894D28782}" dt="2023-05-11T18:27:38.058" v="5226" actId="14100"/>
          <ac:picMkLst>
            <pc:docMk/>
            <pc:sldMk cId="541962857" sldId="262"/>
            <ac:picMk id="17" creationId="{8E378AF5-67DC-82C3-8582-F46B78E3E984}"/>
          </ac:picMkLst>
        </pc:picChg>
        <pc:picChg chg="add mod">
          <ac:chgData name="shoaib zafar" userId="2a104cf9949d4136" providerId="LiveId" clId="{74D32421-EB69-4874-89EC-96C894D28782}" dt="2023-05-11T18:35:23.123" v="5546" actId="1076"/>
          <ac:picMkLst>
            <pc:docMk/>
            <pc:sldMk cId="541962857" sldId="262"/>
            <ac:picMk id="21" creationId="{3C6B7567-4C96-52DE-CD29-CB534B937F02}"/>
          </ac:picMkLst>
        </pc:picChg>
      </pc:sldChg>
      <pc:sldChg chg="new del">
        <pc:chgData name="shoaib zafar" userId="2a104cf9949d4136" providerId="LiveId" clId="{74D32421-EB69-4874-89EC-96C894D28782}" dt="2023-05-11T17:56:29.983" v="4573" actId="2696"/>
        <pc:sldMkLst>
          <pc:docMk/>
          <pc:sldMk cId="1249909473" sldId="262"/>
        </pc:sldMkLst>
      </pc:sldChg>
      <pc:sldChg chg="modSp new del mod">
        <pc:chgData name="shoaib zafar" userId="2a104cf9949d4136" providerId="LiveId" clId="{74D32421-EB69-4874-89EC-96C894D28782}" dt="2023-05-11T17:56:04.541" v="4571" actId="2696"/>
        <pc:sldMkLst>
          <pc:docMk/>
          <pc:sldMk cId="4054745817" sldId="262"/>
        </pc:sldMkLst>
        <pc:spChg chg="mod">
          <ac:chgData name="shoaib zafar" userId="2a104cf9949d4136" providerId="LiveId" clId="{74D32421-EB69-4874-89EC-96C894D28782}" dt="2023-05-11T17:55:58.705" v="4570" actId="20577"/>
          <ac:spMkLst>
            <pc:docMk/>
            <pc:sldMk cId="4054745817" sldId="262"/>
            <ac:spMk id="2" creationId="{BFAC1874-1467-DA2B-1ED3-90DCF67239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A93D-B905-FDA7-E026-D249466C49FF}"/>
              </a:ext>
            </a:extLst>
          </p:cNvPr>
          <p:cNvSpPr>
            <a:spLocks noGrp="1"/>
          </p:cNvSpPr>
          <p:nvPr>
            <p:ph type="ctrTitle"/>
          </p:nvPr>
        </p:nvSpPr>
        <p:spPr>
          <a:xfrm>
            <a:off x="1106997" y="660723"/>
            <a:ext cx="9001462" cy="2659525"/>
          </a:xfrm>
        </p:spPr>
        <p:txBody>
          <a:bodyPr>
            <a:normAutofit/>
          </a:bodyPr>
          <a:lstStyle/>
          <a:p>
            <a:r>
              <a:rPr lang="en-US" sz="3600" dirty="0">
                <a:latin typeface="Bahnschrift" panose="020B0502040204020203" pitchFamily="34" charset="0"/>
              </a:rPr>
              <a:t> FILMS ART STYLE VS MOVIES NOW BEING MADE</a:t>
            </a:r>
          </a:p>
        </p:txBody>
      </p:sp>
      <p:sp>
        <p:nvSpPr>
          <p:cNvPr id="3" name="Subtitle 2">
            <a:extLst>
              <a:ext uri="{FF2B5EF4-FFF2-40B4-BE49-F238E27FC236}">
                <a16:creationId xmlns:a16="http://schemas.microsoft.com/office/drawing/2014/main" id="{38A07306-D15A-C662-051F-91489881AE25}"/>
              </a:ext>
            </a:extLst>
          </p:cNvPr>
          <p:cNvSpPr>
            <a:spLocks noGrp="1"/>
          </p:cNvSpPr>
          <p:nvPr>
            <p:ph type="subTitle" idx="1"/>
          </p:nvPr>
        </p:nvSpPr>
        <p:spPr>
          <a:xfrm>
            <a:off x="3122229" y="3912756"/>
            <a:ext cx="9001462" cy="1655762"/>
          </a:xfrm>
        </p:spPr>
        <p:txBody>
          <a:bodyPr/>
          <a:lstStyle/>
          <a:p>
            <a:pPr algn="l"/>
            <a:r>
              <a:rPr lang="en-US" dirty="0">
                <a:solidFill>
                  <a:schemeClr val="bg2">
                    <a:lumMod val="40000"/>
                    <a:lumOff val="60000"/>
                  </a:schemeClr>
                </a:solidFill>
                <a:latin typeface="Bahnschrift" panose="020B0502040204020203" pitchFamily="34" charset="0"/>
              </a:rPr>
              <a:t>Presented by </a:t>
            </a:r>
          </a:p>
          <a:p>
            <a:r>
              <a:rPr lang="en-US" dirty="0">
                <a:solidFill>
                  <a:schemeClr val="bg2">
                    <a:lumMod val="40000"/>
                    <a:lumOff val="60000"/>
                  </a:schemeClr>
                </a:solidFill>
                <a:latin typeface="Bahnschrift" panose="020B0502040204020203" pitchFamily="34" charset="0"/>
              </a:rPr>
              <a:t>Shoaib zafar and Abdul Basit</a:t>
            </a:r>
          </a:p>
        </p:txBody>
      </p:sp>
    </p:spTree>
    <p:extLst>
      <p:ext uri="{BB962C8B-B14F-4D97-AF65-F5344CB8AC3E}">
        <p14:creationId xmlns:p14="http://schemas.microsoft.com/office/powerpoint/2010/main" val="42805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CE04-B13D-6E27-E809-EF72ACF091DA}"/>
              </a:ext>
            </a:extLst>
          </p:cNvPr>
          <p:cNvSpPr>
            <a:spLocks noGrp="1"/>
          </p:cNvSpPr>
          <p:nvPr>
            <p:ph type="title"/>
          </p:nvPr>
        </p:nvSpPr>
        <p:spPr>
          <a:xfrm>
            <a:off x="545715" y="115410"/>
            <a:ext cx="5929773" cy="1420428"/>
          </a:xfrm>
        </p:spPr>
        <p:txBody>
          <a:bodyPr>
            <a:normAutofit/>
          </a:bodyPr>
          <a:lstStyle/>
          <a:p>
            <a:r>
              <a:rPr lang="en-US" sz="3000" dirty="0">
                <a:latin typeface="Bahnschrift" panose="020B0502040204020203" pitchFamily="34" charset="0"/>
              </a:rPr>
              <a:t>FILM art style </a:t>
            </a:r>
            <a:r>
              <a:rPr lang="en-US" sz="3000" b="0" i="0" dirty="0">
                <a:solidFill>
                  <a:schemeClr val="tx1">
                    <a:lumMod val="95000"/>
                  </a:schemeClr>
                </a:solidFill>
                <a:effectLst/>
                <a:latin typeface="Bahnschrift" panose="020B0502040204020203" pitchFamily="34" charset="0"/>
              </a:rPr>
              <a:t>&amp;</a:t>
            </a:r>
            <a:r>
              <a:rPr lang="en-US" sz="3000" dirty="0">
                <a:solidFill>
                  <a:schemeClr val="tx1">
                    <a:lumMod val="95000"/>
                  </a:schemeClr>
                </a:solidFill>
                <a:latin typeface="Bahnschrift" panose="020B0502040204020203" pitchFamily="34" charset="0"/>
              </a:rPr>
              <a:t> </a:t>
            </a:r>
            <a:r>
              <a:rPr lang="en-US" sz="3000" dirty="0">
                <a:latin typeface="Bahnschrift" panose="020B0502040204020203" pitchFamily="34" charset="0"/>
              </a:rPr>
              <a:t>NOIR</a:t>
            </a:r>
          </a:p>
        </p:txBody>
      </p:sp>
      <p:pic>
        <p:nvPicPr>
          <p:cNvPr id="20" name="Picture Placeholder 19">
            <a:extLst>
              <a:ext uri="{FF2B5EF4-FFF2-40B4-BE49-F238E27FC236}">
                <a16:creationId xmlns:a16="http://schemas.microsoft.com/office/drawing/2014/main" id="{E978E2CE-15C8-AF25-2F98-C15808DEE4F7}"/>
              </a:ext>
            </a:extLst>
          </p:cNvPr>
          <p:cNvPicPr>
            <a:picLocks noGrp="1" noChangeAspect="1"/>
          </p:cNvPicPr>
          <p:nvPr>
            <p:ph type="pic" idx="1"/>
          </p:nvPr>
        </p:nvPicPr>
        <p:blipFill rotWithShape="1">
          <a:blip r:embed="rId2"/>
          <a:srcRect l="31247" r="31247"/>
          <a:stretch/>
        </p:blipFill>
        <p:spPr>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9" name="Text Placeholder 28">
            <a:extLst>
              <a:ext uri="{FF2B5EF4-FFF2-40B4-BE49-F238E27FC236}">
                <a16:creationId xmlns:a16="http://schemas.microsoft.com/office/drawing/2014/main" id="{32DB8291-C12A-C9FB-1BA0-3305F76ED1D6}"/>
              </a:ext>
            </a:extLst>
          </p:cNvPr>
          <p:cNvSpPr>
            <a:spLocks noGrp="1"/>
          </p:cNvSpPr>
          <p:nvPr>
            <p:ph type="body" sz="half" idx="2"/>
          </p:nvPr>
        </p:nvSpPr>
        <p:spPr>
          <a:xfrm>
            <a:off x="530310" y="1719679"/>
            <a:ext cx="5934950" cy="4814286"/>
          </a:xfrm>
        </p:spPr>
        <p:txBody>
          <a:bodyPr>
            <a:normAutofit/>
          </a:bodyPr>
          <a:lstStyle/>
          <a:p>
            <a:pPr algn="l"/>
            <a:r>
              <a:rPr lang="en-US" sz="1600" dirty="0">
                <a:latin typeface="Arial Rounded MT Bold" panose="020F0704030504030204" pitchFamily="34" charset="0"/>
              </a:rPr>
              <a:t>The film noir is an art style and an aesthetic to tell character driven stories. The idea of the word Noir comes with philosophy of film in the dark. The film in the dark is an  art style which was followed by the filmmakers in early 90s to build dark and gothic narratives. In film noir the style of the storytelling is more focused on visuals which allows the character to take more technical decision in the films world . In noir we never the happy ending but we do get the full conclusion of every character arc. In noir the films world is itself a character it shows the darker face of the society that’s it is called </a:t>
            </a:r>
          </a:p>
          <a:p>
            <a:r>
              <a:rPr lang="en-US" sz="1600" dirty="0">
                <a:latin typeface="Arial Rounded MT Bold" panose="020F0704030504030204" pitchFamily="34" charset="0"/>
              </a:rPr>
              <a:t>“DARK FILM”</a:t>
            </a:r>
          </a:p>
        </p:txBody>
      </p:sp>
    </p:spTree>
    <p:extLst>
      <p:ext uri="{BB962C8B-B14F-4D97-AF65-F5344CB8AC3E}">
        <p14:creationId xmlns:p14="http://schemas.microsoft.com/office/powerpoint/2010/main" val="269147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C38E-0293-CFE3-8CEF-4EA329DAC8B9}"/>
              </a:ext>
            </a:extLst>
          </p:cNvPr>
          <p:cNvSpPr>
            <a:spLocks noGrp="1"/>
          </p:cNvSpPr>
          <p:nvPr>
            <p:ph type="title"/>
          </p:nvPr>
        </p:nvSpPr>
        <p:spPr>
          <a:xfrm>
            <a:off x="533098" y="22512"/>
            <a:ext cx="10353762" cy="1325563"/>
          </a:xfrm>
        </p:spPr>
        <p:txBody>
          <a:bodyPr/>
          <a:lstStyle/>
          <a:p>
            <a:r>
              <a:rPr lang="en-US" dirty="0">
                <a:latin typeface="Bahnschrift" panose="020B0502040204020203" pitchFamily="34" charset="0"/>
              </a:rPr>
              <a:t>THE VISUAL PHILOSOPHY OF NOIR</a:t>
            </a:r>
          </a:p>
        </p:txBody>
      </p:sp>
      <p:sp>
        <p:nvSpPr>
          <p:cNvPr id="3" name="Text Placeholder 2">
            <a:extLst>
              <a:ext uri="{FF2B5EF4-FFF2-40B4-BE49-F238E27FC236}">
                <a16:creationId xmlns:a16="http://schemas.microsoft.com/office/drawing/2014/main" id="{4C5C8463-0F9E-7160-8DA8-0A61F2BB5824}"/>
              </a:ext>
            </a:extLst>
          </p:cNvPr>
          <p:cNvSpPr>
            <a:spLocks noGrp="1"/>
          </p:cNvSpPr>
          <p:nvPr>
            <p:ph type="body" idx="1"/>
          </p:nvPr>
        </p:nvSpPr>
        <p:spPr>
          <a:xfrm>
            <a:off x="533098" y="4051833"/>
            <a:ext cx="3298955" cy="576262"/>
          </a:xfrm>
        </p:spPr>
        <p:txBody>
          <a:bodyPr/>
          <a:lstStyle/>
          <a:p>
            <a:r>
              <a:rPr lang="en-US" sz="1800" dirty="0">
                <a:latin typeface="Arial Rounded MT Bold" panose="020F0704030504030204" pitchFamily="34" charset="0"/>
              </a:rPr>
              <a:t>A DAGGER IN BROAD DAY LIGHT</a:t>
            </a:r>
          </a:p>
        </p:txBody>
      </p:sp>
      <p:pic>
        <p:nvPicPr>
          <p:cNvPr id="13" name="Picture Placeholder 12">
            <a:extLst>
              <a:ext uri="{FF2B5EF4-FFF2-40B4-BE49-F238E27FC236}">
                <a16:creationId xmlns:a16="http://schemas.microsoft.com/office/drawing/2014/main" id="{34C0471F-16F2-DBDE-BE50-7C4A874E130E}"/>
              </a:ext>
            </a:extLst>
          </p:cNvPr>
          <p:cNvPicPr>
            <a:picLocks noGrp="1" noChangeAspect="1"/>
          </p:cNvPicPr>
          <p:nvPr>
            <p:ph type="pic" idx="15"/>
          </p:nvPr>
        </p:nvPicPr>
        <p:blipFill>
          <a:blip r:embed="rId2"/>
          <a:srcRect t="26689" b="26689"/>
          <a:stretch>
            <a:fillRect/>
          </a:stretch>
        </p:blipFill>
        <p:spPr>
          <a:xfrm>
            <a:off x="799429" y="1182619"/>
            <a:ext cx="2776182" cy="2725149"/>
          </a:xfrm>
          <a:prstGeom prst="ellipse">
            <a:avLst/>
          </a:prstGeom>
          <a:ln>
            <a:noFill/>
          </a:ln>
          <a:effectLst>
            <a:softEdge rad="112500"/>
          </a:effectLst>
        </p:spPr>
      </p:pic>
      <p:sp>
        <p:nvSpPr>
          <p:cNvPr id="5" name="Text Placeholder 4">
            <a:extLst>
              <a:ext uri="{FF2B5EF4-FFF2-40B4-BE49-F238E27FC236}">
                <a16:creationId xmlns:a16="http://schemas.microsoft.com/office/drawing/2014/main" id="{02B57D19-81DF-83B7-2C01-C36A1DFD4277}"/>
              </a:ext>
            </a:extLst>
          </p:cNvPr>
          <p:cNvSpPr>
            <a:spLocks noGrp="1"/>
          </p:cNvSpPr>
          <p:nvPr>
            <p:ph type="body" sz="half" idx="18"/>
          </p:nvPr>
        </p:nvSpPr>
        <p:spPr>
          <a:xfrm>
            <a:off x="426129" y="4628095"/>
            <a:ext cx="3511414" cy="1870359"/>
          </a:xfrm>
        </p:spPr>
        <p:txBody>
          <a:bodyPr>
            <a:normAutofit/>
          </a:bodyPr>
          <a:lstStyle/>
          <a:p>
            <a:r>
              <a:rPr lang="en-US" sz="1600" i="1" dirty="0">
                <a:solidFill>
                  <a:schemeClr val="tx2"/>
                </a:solidFill>
                <a:latin typeface="Arial Rounded MT Bold" panose="020F0704030504030204" pitchFamily="34" charset="0"/>
              </a:rPr>
              <a:t>“In noir a murderer or a serial killer never dies because it is the society who made them . In film noir the idea of evil and darkness is unstoppable force”</a:t>
            </a:r>
          </a:p>
        </p:txBody>
      </p:sp>
      <p:sp>
        <p:nvSpPr>
          <p:cNvPr id="6" name="Text Placeholder 5">
            <a:extLst>
              <a:ext uri="{FF2B5EF4-FFF2-40B4-BE49-F238E27FC236}">
                <a16:creationId xmlns:a16="http://schemas.microsoft.com/office/drawing/2014/main" id="{BD5B74EF-361C-6D63-4C19-0BC743E613C4}"/>
              </a:ext>
            </a:extLst>
          </p:cNvPr>
          <p:cNvSpPr>
            <a:spLocks noGrp="1"/>
          </p:cNvSpPr>
          <p:nvPr>
            <p:ph type="body" sz="quarter" idx="3"/>
          </p:nvPr>
        </p:nvSpPr>
        <p:spPr>
          <a:xfrm>
            <a:off x="4442701" y="4051833"/>
            <a:ext cx="3298983" cy="720328"/>
          </a:xfrm>
        </p:spPr>
        <p:txBody>
          <a:bodyPr/>
          <a:lstStyle/>
          <a:p>
            <a:r>
              <a:rPr lang="en-US" sz="1800" dirty="0">
                <a:latin typeface="Arial Rounded MT Bold" panose="020F0704030504030204" pitchFamily="34" charset="0"/>
              </a:rPr>
              <a:t>RUNNING TOWARDS THE LIGHT</a:t>
            </a:r>
          </a:p>
        </p:txBody>
      </p:sp>
      <p:pic>
        <p:nvPicPr>
          <p:cNvPr id="15" name="Picture Placeholder 14">
            <a:extLst>
              <a:ext uri="{FF2B5EF4-FFF2-40B4-BE49-F238E27FC236}">
                <a16:creationId xmlns:a16="http://schemas.microsoft.com/office/drawing/2014/main" id="{1EB66CBC-12E5-E02F-7472-94F6CCFDE7AC}"/>
              </a:ext>
            </a:extLst>
          </p:cNvPr>
          <p:cNvPicPr>
            <a:picLocks noGrp="1" noChangeAspect="1"/>
          </p:cNvPicPr>
          <p:nvPr>
            <p:ph type="pic" idx="21"/>
          </p:nvPr>
        </p:nvPicPr>
        <p:blipFill>
          <a:blip r:embed="rId3"/>
          <a:srcRect t="15476" b="15476"/>
          <a:stretch>
            <a:fillRect/>
          </a:stretch>
        </p:blipFill>
        <p:spPr>
          <a:xfrm>
            <a:off x="4626253" y="1278384"/>
            <a:ext cx="2930525" cy="2593543"/>
          </a:xfrm>
          <a:prstGeom prst="ellipse">
            <a:avLst/>
          </a:prstGeom>
          <a:ln>
            <a:noFill/>
          </a:ln>
          <a:effectLst>
            <a:softEdge rad="112500"/>
          </a:effectLst>
        </p:spPr>
      </p:pic>
      <p:sp>
        <p:nvSpPr>
          <p:cNvPr id="8" name="Text Placeholder 7">
            <a:extLst>
              <a:ext uri="{FF2B5EF4-FFF2-40B4-BE49-F238E27FC236}">
                <a16:creationId xmlns:a16="http://schemas.microsoft.com/office/drawing/2014/main" id="{A59FDF10-71E9-82C5-33D6-CB7FB46ADB07}"/>
              </a:ext>
            </a:extLst>
          </p:cNvPr>
          <p:cNvSpPr>
            <a:spLocks noGrp="1"/>
          </p:cNvSpPr>
          <p:nvPr>
            <p:ph type="body" sz="half" idx="19"/>
          </p:nvPr>
        </p:nvSpPr>
        <p:spPr>
          <a:xfrm>
            <a:off x="4438468" y="4723333"/>
            <a:ext cx="3300336" cy="1726294"/>
          </a:xfrm>
        </p:spPr>
        <p:txBody>
          <a:bodyPr>
            <a:noAutofit/>
          </a:bodyPr>
          <a:lstStyle/>
          <a:p>
            <a:r>
              <a:rPr lang="en-US" sz="1600" i="1" dirty="0">
                <a:solidFill>
                  <a:schemeClr val="tx2"/>
                </a:solidFill>
                <a:latin typeface="Arial Rounded MT Bold" panose="020F0704030504030204" pitchFamily="34" charset="0"/>
              </a:rPr>
              <a:t>“this is a classic style of concluding story in film noir where the character disappears into the light when the film ends. There is always a mystery’’</a:t>
            </a:r>
          </a:p>
        </p:txBody>
      </p:sp>
      <p:sp>
        <p:nvSpPr>
          <p:cNvPr id="9" name="Text Placeholder 8">
            <a:extLst>
              <a:ext uri="{FF2B5EF4-FFF2-40B4-BE49-F238E27FC236}">
                <a16:creationId xmlns:a16="http://schemas.microsoft.com/office/drawing/2014/main" id="{F5C4EB6E-2440-B415-67E0-2BDABD2B230C}"/>
              </a:ext>
            </a:extLst>
          </p:cNvPr>
          <p:cNvSpPr>
            <a:spLocks noGrp="1"/>
          </p:cNvSpPr>
          <p:nvPr>
            <p:ph type="body" sz="quarter" idx="13"/>
          </p:nvPr>
        </p:nvSpPr>
        <p:spPr/>
        <p:txBody>
          <a:bodyPr/>
          <a:lstStyle/>
          <a:p>
            <a:r>
              <a:rPr lang="en-US" sz="1800" dirty="0">
                <a:latin typeface="Arial Rounded MT Bold" panose="020F0704030504030204" pitchFamily="34" charset="0"/>
              </a:rPr>
              <a:t>EVERY THING IS FAIR IN LOVE</a:t>
            </a:r>
          </a:p>
        </p:txBody>
      </p:sp>
      <p:pic>
        <p:nvPicPr>
          <p:cNvPr id="17" name="Picture Placeholder 16">
            <a:extLst>
              <a:ext uri="{FF2B5EF4-FFF2-40B4-BE49-F238E27FC236}">
                <a16:creationId xmlns:a16="http://schemas.microsoft.com/office/drawing/2014/main" id="{AB5BA198-5543-CB0B-332A-5F7B1B8BA35C}"/>
              </a:ext>
            </a:extLst>
          </p:cNvPr>
          <p:cNvPicPr>
            <a:picLocks noGrp="1" noChangeAspect="1"/>
          </p:cNvPicPr>
          <p:nvPr>
            <p:ph type="pic" idx="22"/>
          </p:nvPr>
        </p:nvPicPr>
        <p:blipFill>
          <a:blip r:embed="rId4"/>
          <a:srcRect t="11018" b="11018"/>
          <a:stretch>
            <a:fillRect/>
          </a:stretch>
        </p:blipFill>
        <p:spPr>
          <a:xfrm>
            <a:off x="8152802" y="1219393"/>
            <a:ext cx="3239769" cy="2593543"/>
          </a:xfrm>
          <a:prstGeom prst="ellipse">
            <a:avLst/>
          </a:prstGeom>
          <a:ln>
            <a:noFill/>
          </a:ln>
          <a:effectLst>
            <a:softEdge rad="112500"/>
          </a:effectLst>
        </p:spPr>
      </p:pic>
      <p:sp>
        <p:nvSpPr>
          <p:cNvPr id="11" name="Text Placeholder 10">
            <a:extLst>
              <a:ext uri="{FF2B5EF4-FFF2-40B4-BE49-F238E27FC236}">
                <a16:creationId xmlns:a16="http://schemas.microsoft.com/office/drawing/2014/main" id="{63771E98-B7F4-426C-DC5A-B8C2CAD8EF9A}"/>
              </a:ext>
            </a:extLst>
          </p:cNvPr>
          <p:cNvSpPr>
            <a:spLocks noGrp="1"/>
          </p:cNvSpPr>
          <p:nvPr>
            <p:ph type="body" sz="half" idx="20"/>
          </p:nvPr>
        </p:nvSpPr>
        <p:spPr>
          <a:xfrm>
            <a:off x="7973298" y="4772161"/>
            <a:ext cx="3294258" cy="1628639"/>
          </a:xfrm>
        </p:spPr>
        <p:txBody>
          <a:bodyPr>
            <a:normAutofit fontScale="92500" lnSpcReduction="10000"/>
          </a:bodyPr>
          <a:lstStyle/>
          <a:p>
            <a:r>
              <a:rPr lang="en-US" sz="1600" i="1" dirty="0">
                <a:solidFill>
                  <a:schemeClr val="tx2"/>
                </a:solidFill>
                <a:latin typeface="Arial Rounded MT Bold" panose="020F0704030504030204" pitchFamily="34" charset="0"/>
              </a:rPr>
              <a:t>“The style of  expressing deep affection in film noir is bold and wild. noir shows female characters as a mysterious figure more like  a law in itself that can use men”</a:t>
            </a:r>
          </a:p>
        </p:txBody>
      </p:sp>
    </p:spTree>
    <p:extLst>
      <p:ext uri="{BB962C8B-B14F-4D97-AF65-F5344CB8AC3E}">
        <p14:creationId xmlns:p14="http://schemas.microsoft.com/office/powerpoint/2010/main" val="241720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4B59-D4AF-277A-E9EA-5CBDEA8A4E5F}"/>
              </a:ext>
            </a:extLst>
          </p:cNvPr>
          <p:cNvSpPr>
            <a:spLocks noGrp="1"/>
          </p:cNvSpPr>
          <p:nvPr>
            <p:ph type="title"/>
          </p:nvPr>
        </p:nvSpPr>
        <p:spPr>
          <a:xfrm>
            <a:off x="313547" y="198267"/>
            <a:ext cx="6215600" cy="1103791"/>
          </a:xfrm>
        </p:spPr>
        <p:txBody>
          <a:bodyPr/>
          <a:lstStyle/>
          <a:p>
            <a:r>
              <a:rPr lang="en-US" dirty="0">
                <a:latin typeface="Bahnschrift" panose="020B0502040204020203" pitchFamily="34" charset="0"/>
              </a:rPr>
              <a:t>God FATHER</a:t>
            </a:r>
            <a:br>
              <a:rPr lang="en-US" dirty="0">
                <a:latin typeface="Bahnschrift" panose="020B0502040204020203" pitchFamily="34" charset="0"/>
              </a:rPr>
            </a:br>
            <a:r>
              <a:rPr lang="en-US" sz="1800" dirty="0">
                <a:latin typeface="Bahnschrift" panose="020B0502040204020203" pitchFamily="34" charset="0"/>
              </a:rPr>
              <a:t>film noir</a:t>
            </a:r>
          </a:p>
        </p:txBody>
      </p:sp>
      <p:pic>
        <p:nvPicPr>
          <p:cNvPr id="6" name="Picture Placeholder 5">
            <a:extLst>
              <a:ext uri="{FF2B5EF4-FFF2-40B4-BE49-F238E27FC236}">
                <a16:creationId xmlns:a16="http://schemas.microsoft.com/office/drawing/2014/main" id="{062E2B9B-31AA-72E8-AC9D-076D8C67A206}"/>
              </a:ext>
            </a:extLst>
          </p:cNvPr>
          <p:cNvPicPr>
            <a:picLocks noGrp="1" noChangeAspect="1"/>
          </p:cNvPicPr>
          <p:nvPr>
            <p:ph type="pic" idx="1"/>
          </p:nvPr>
        </p:nvPicPr>
        <p:blipFill>
          <a:blip r:embed="rId2"/>
          <a:srcRect l="2665" r="2665"/>
          <a:stretch>
            <a:fillRect/>
          </a:stretch>
        </p:blipFill>
        <p:spPr>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a:extLst>
              <a:ext uri="{FF2B5EF4-FFF2-40B4-BE49-F238E27FC236}">
                <a16:creationId xmlns:a16="http://schemas.microsoft.com/office/drawing/2014/main" id="{DB9FA0C2-BF92-259D-10BD-136E5B6200B6}"/>
              </a:ext>
            </a:extLst>
          </p:cNvPr>
          <p:cNvSpPr>
            <a:spLocks noGrp="1"/>
          </p:cNvSpPr>
          <p:nvPr>
            <p:ph type="body" sz="half" idx="2"/>
          </p:nvPr>
        </p:nvSpPr>
        <p:spPr>
          <a:xfrm>
            <a:off x="594197" y="1526959"/>
            <a:ext cx="6152832" cy="4474346"/>
          </a:xfrm>
        </p:spPr>
        <p:txBody>
          <a:bodyPr>
            <a:normAutofit/>
          </a:bodyPr>
          <a:lstStyle/>
          <a:p>
            <a:r>
              <a:rPr lang="en-US" sz="2800" dirty="0">
                <a:latin typeface="Arial Rounded MT Bold" panose="020F0704030504030204" pitchFamily="34" charset="0"/>
              </a:rPr>
              <a:t>“</a:t>
            </a:r>
            <a:r>
              <a:rPr lang="en-US" sz="1600" dirty="0">
                <a:latin typeface="Arial Rounded MT Bold" panose="020F0704030504030204" pitchFamily="34" charset="0"/>
              </a:rPr>
              <a:t>An outstanding piece of film noir . This film carries a journey of Corleone family with a character of Vito Corleone and the story of his children trying to step into their father shoes. "A man who builds business, power and spends time with his family is a real men a "God Father". The first act I and second act ii deals with the action of his children trying to build power and their consequences. The final act III establishes those first words of Vito Corleone and his position as a mantle that will be given to a real men amazing story deep narrative and amazing cinematography</a:t>
            </a:r>
            <a:r>
              <a:rPr lang="en-US" dirty="0">
                <a:latin typeface="Arial Rounded MT Bold" panose="020F0704030504030204" pitchFamily="34" charset="0"/>
              </a:rPr>
              <a:t>”</a:t>
            </a:r>
          </a:p>
        </p:txBody>
      </p:sp>
    </p:spTree>
    <p:extLst>
      <p:ext uri="{BB962C8B-B14F-4D97-AF65-F5344CB8AC3E}">
        <p14:creationId xmlns:p14="http://schemas.microsoft.com/office/powerpoint/2010/main" val="95247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CE3D-8C35-FA82-CDAD-D95316871AD7}"/>
              </a:ext>
            </a:extLst>
          </p:cNvPr>
          <p:cNvSpPr>
            <a:spLocks noGrp="1"/>
          </p:cNvSpPr>
          <p:nvPr>
            <p:ph type="title"/>
          </p:nvPr>
        </p:nvSpPr>
        <p:spPr>
          <a:xfrm>
            <a:off x="357935" y="221942"/>
            <a:ext cx="5929773" cy="1349406"/>
          </a:xfrm>
        </p:spPr>
        <p:txBody>
          <a:bodyPr/>
          <a:lstStyle/>
          <a:p>
            <a:r>
              <a:rPr lang="en-US" dirty="0">
                <a:latin typeface="Bahnschrift" panose="020B0502040204020203" pitchFamily="34" charset="0"/>
              </a:rPr>
              <a:t>Jhon wick chapter 4</a:t>
            </a:r>
            <a:br>
              <a:rPr lang="en-US" dirty="0">
                <a:latin typeface="Bahnschrift" panose="020B0502040204020203" pitchFamily="34" charset="0"/>
              </a:rPr>
            </a:br>
            <a:r>
              <a:rPr lang="en-US" sz="1600" dirty="0">
                <a:latin typeface="Bahnschrift" panose="020B0502040204020203" pitchFamily="34" charset="0"/>
              </a:rPr>
              <a:t>neo noir</a:t>
            </a:r>
          </a:p>
        </p:txBody>
      </p:sp>
      <p:pic>
        <p:nvPicPr>
          <p:cNvPr id="6" name="Picture Placeholder 5">
            <a:extLst>
              <a:ext uri="{FF2B5EF4-FFF2-40B4-BE49-F238E27FC236}">
                <a16:creationId xmlns:a16="http://schemas.microsoft.com/office/drawing/2014/main" id="{EDB82BCF-F98A-C7D9-6E80-49C093E31211}"/>
              </a:ext>
            </a:extLst>
          </p:cNvPr>
          <p:cNvPicPr>
            <a:picLocks noGrp="1" noChangeAspect="1"/>
          </p:cNvPicPr>
          <p:nvPr>
            <p:ph type="pic" idx="1"/>
          </p:nvPr>
        </p:nvPicPr>
        <p:blipFill>
          <a:blip r:embed="rId2"/>
          <a:srcRect t="82" b="82"/>
          <a:stretch>
            <a:fillRect/>
          </a:stretch>
        </p:blipFill>
        <p:spPr>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a:extLst>
              <a:ext uri="{FF2B5EF4-FFF2-40B4-BE49-F238E27FC236}">
                <a16:creationId xmlns:a16="http://schemas.microsoft.com/office/drawing/2014/main" id="{7E8B773F-D102-3184-EC25-FFB64A6DBB1A}"/>
              </a:ext>
            </a:extLst>
          </p:cNvPr>
          <p:cNvSpPr>
            <a:spLocks noGrp="1"/>
          </p:cNvSpPr>
          <p:nvPr>
            <p:ph type="body" sz="half" idx="2"/>
          </p:nvPr>
        </p:nvSpPr>
        <p:spPr>
          <a:xfrm>
            <a:off x="357935" y="1748901"/>
            <a:ext cx="6078376" cy="4261282"/>
          </a:xfrm>
        </p:spPr>
        <p:txBody>
          <a:bodyPr>
            <a:normAutofit/>
          </a:bodyPr>
          <a:lstStyle/>
          <a:p>
            <a:r>
              <a:rPr lang="en-US" dirty="0"/>
              <a:t>“ </a:t>
            </a:r>
            <a:r>
              <a:rPr lang="en-US" sz="1600" dirty="0">
                <a:latin typeface="Arial Rounded MT Bold" panose="020F0704030504030204" pitchFamily="34" charset="0"/>
              </a:rPr>
              <a:t>A beautiful journey of light and dark life and death but some times it is hard to die”. The plot of film is focused on how  john wick would takedown high-table so he could redeem himself as a person who lived a good life.  The story and the narrative with neon lightning and noir film aesthetics is presenting the world of assassination . The final act of this film is mind-blowing overhaul of gun fu. The director took inspiration from noir films and tells the idea of life and death in a more technical way</a:t>
            </a:r>
          </a:p>
          <a:p>
            <a:r>
              <a:rPr lang="en-US" dirty="0">
                <a:latin typeface="Arial Rounded MT Bold" panose="020F0704030504030204" pitchFamily="34" charset="0"/>
              </a:rPr>
              <a:t>“A Good  death only comes after a good life”  </a:t>
            </a:r>
          </a:p>
        </p:txBody>
      </p:sp>
    </p:spTree>
    <p:extLst>
      <p:ext uri="{BB962C8B-B14F-4D97-AF65-F5344CB8AC3E}">
        <p14:creationId xmlns:p14="http://schemas.microsoft.com/office/powerpoint/2010/main" val="7411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E906-BCF5-25AF-79B6-C6A002B0DACE}"/>
              </a:ext>
            </a:extLst>
          </p:cNvPr>
          <p:cNvSpPr>
            <a:spLocks noGrp="1"/>
          </p:cNvSpPr>
          <p:nvPr>
            <p:ph type="title"/>
          </p:nvPr>
        </p:nvSpPr>
        <p:spPr>
          <a:xfrm>
            <a:off x="1012054" y="71022"/>
            <a:ext cx="4811698" cy="892205"/>
          </a:xfrm>
        </p:spPr>
        <p:txBody>
          <a:bodyPr>
            <a:normAutofit/>
          </a:bodyPr>
          <a:lstStyle/>
          <a:p>
            <a:r>
              <a:rPr lang="en-US" sz="3000" dirty="0">
                <a:latin typeface="Bahnschrift" panose="020B0502040204020203" pitchFamily="34" charset="0"/>
              </a:rPr>
              <a:t>BLADE RUNNER 2049</a:t>
            </a:r>
            <a:br>
              <a:rPr lang="en-US" sz="3000" dirty="0">
                <a:latin typeface="Bahnschrift" panose="020B0502040204020203" pitchFamily="34" charset="0"/>
              </a:rPr>
            </a:br>
            <a:r>
              <a:rPr lang="en-US" sz="1800" dirty="0">
                <a:latin typeface="Bahnschrift" panose="020B0502040204020203" pitchFamily="34" charset="0"/>
              </a:rPr>
              <a:t>Neo noir</a:t>
            </a:r>
          </a:p>
        </p:txBody>
      </p:sp>
      <p:pic>
        <p:nvPicPr>
          <p:cNvPr id="6" name="Picture Placeholder 5">
            <a:extLst>
              <a:ext uri="{FF2B5EF4-FFF2-40B4-BE49-F238E27FC236}">
                <a16:creationId xmlns:a16="http://schemas.microsoft.com/office/drawing/2014/main" id="{2ECE7E4D-8C52-BF7B-B61C-2F1A0DC2E92F}"/>
              </a:ext>
            </a:extLst>
          </p:cNvPr>
          <p:cNvPicPr>
            <a:picLocks noGrp="1" noChangeAspect="1"/>
          </p:cNvPicPr>
          <p:nvPr>
            <p:ph type="pic" idx="1"/>
          </p:nvPr>
        </p:nvPicPr>
        <p:blipFill>
          <a:blip r:embed="rId2"/>
          <a:srcRect t="8" b="8"/>
          <a:stretch>
            <a:fillRect/>
          </a:stretch>
        </p:blipFill>
        <p:spPr>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a:extLst>
              <a:ext uri="{FF2B5EF4-FFF2-40B4-BE49-F238E27FC236}">
                <a16:creationId xmlns:a16="http://schemas.microsoft.com/office/drawing/2014/main" id="{466178B4-C9AD-E5F9-1ED0-41DAD87D9298}"/>
              </a:ext>
            </a:extLst>
          </p:cNvPr>
          <p:cNvSpPr>
            <a:spLocks noGrp="1"/>
          </p:cNvSpPr>
          <p:nvPr>
            <p:ph type="body" sz="half" idx="2"/>
          </p:nvPr>
        </p:nvSpPr>
        <p:spPr>
          <a:xfrm>
            <a:off x="407768" y="1154096"/>
            <a:ext cx="5934950" cy="5632881"/>
          </a:xfrm>
        </p:spPr>
        <p:txBody>
          <a:bodyPr>
            <a:normAutofit/>
          </a:bodyPr>
          <a:lstStyle/>
          <a:p>
            <a:pPr algn="l"/>
            <a:r>
              <a:rPr lang="en-US" sz="1600" dirty="0">
                <a:latin typeface="Arial Rounded MT Bold" panose="020F0704030504030204" pitchFamily="34" charset="0"/>
              </a:rPr>
              <a:t>. The character of Ryan gosling constant k was hired by the evil organization named Wallace corporation. The character of constant k which is basically a nexus 9 replicant is on a mission to kill all previous replicants nexus 8. In this journey of identity crisis the world  has completely consumed closer to its extinction. The character of constant k with his  AI holographic girl friend JOI founds that he was basically born through natural birth he is special among all replicants then he founds the reason of those memories of child hood were running through his head. This film explains that it is purpose which creates our life path it makes us able to love each other even as a stranger “</a:t>
            </a:r>
          </a:p>
          <a:p>
            <a:r>
              <a:rPr lang="en-US" i="1" dirty="0">
                <a:latin typeface="Arial Rounded MT Bold" panose="020F0704030504030204" pitchFamily="34" charset="0"/>
              </a:rPr>
              <a:t>“Sometimes to love some one you got to be </a:t>
            </a:r>
          </a:p>
          <a:p>
            <a:r>
              <a:rPr lang="en-US" i="1" dirty="0">
                <a:latin typeface="Arial Rounded MT Bold" panose="020F0704030504030204" pitchFamily="34" charset="0"/>
              </a:rPr>
              <a:t>Stranger”</a:t>
            </a:r>
          </a:p>
          <a:p>
            <a:pPr algn="l"/>
            <a:endParaRPr lang="en-US" sz="1600" dirty="0">
              <a:latin typeface="Arial Rounded MT Bold" panose="020F0704030504030204" pitchFamily="34" charset="0"/>
            </a:endParaRPr>
          </a:p>
          <a:p>
            <a:pPr algn="l"/>
            <a:endParaRPr lang="en-US" sz="1600" dirty="0">
              <a:latin typeface="Arial Rounded MT Bold" panose="020F0704030504030204" pitchFamily="34" charset="0"/>
            </a:endParaRPr>
          </a:p>
        </p:txBody>
      </p:sp>
    </p:spTree>
    <p:extLst>
      <p:ext uri="{BB962C8B-B14F-4D97-AF65-F5344CB8AC3E}">
        <p14:creationId xmlns:p14="http://schemas.microsoft.com/office/powerpoint/2010/main" val="338841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8140-9A9A-05BB-C765-0EF65F6F541A}"/>
              </a:ext>
            </a:extLst>
          </p:cNvPr>
          <p:cNvSpPr>
            <a:spLocks noGrp="1"/>
          </p:cNvSpPr>
          <p:nvPr>
            <p:ph type="title"/>
          </p:nvPr>
        </p:nvSpPr>
        <p:spPr>
          <a:xfrm>
            <a:off x="731154" y="124187"/>
            <a:ext cx="10353762" cy="1325563"/>
          </a:xfrm>
        </p:spPr>
        <p:txBody>
          <a:bodyPr/>
          <a:lstStyle/>
          <a:p>
            <a:r>
              <a:rPr lang="en-US" dirty="0">
                <a:latin typeface="Bahnschrift" panose="020B0502040204020203" pitchFamily="34" charset="0"/>
              </a:rPr>
              <a:t>Visual style of neo noir</a:t>
            </a:r>
          </a:p>
        </p:txBody>
      </p:sp>
      <p:sp>
        <p:nvSpPr>
          <p:cNvPr id="3" name="Text Placeholder 2">
            <a:extLst>
              <a:ext uri="{FF2B5EF4-FFF2-40B4-BE49-F238E27FC236}">
                <a16:creationId xmlns:a16="http://schemas.microsoft.com/office/drawing/2014/main" id="{6D153A0A-6ABE-5199-62FB-15B4F33F7F89}"/>
              </a:ext>
            </a:extLst>
          </p:cNvPr>
          <p:cNvSpPr>
            <a:spLocks noGrp="1"/>
          </p:cNvSpPr>
          <p:nvPr>
            <p:ph type="body" idx="1"/>
          </p:nvPr>
        </p:nvSpPr>
        <p:spPr/>
        <p:txBody>
          <a:bodyPr/>
          <a:lstStyle/>
          <a:p>
            <a:r>
              <a:rPr lang="en-US" sz="1600" dirty="0">
                <a:latin typeface="Arial Rounded MT Bold" panose="020F0704030504030204" pitchFamily="34" charset="0"/>
              </a:rPr>
              <a:t>A NOIR WITH NEON LIGHTS</a:t>
            </a:r>
          </a:p>
        </p:txBody>
      </p:sp>
      <p:pic>
        <p:nvPicPr>
          <p:cNvPr id="13" name="Picture Placeholder 12">
            <a:extLst>
              <a:ext uri="{FF2B5EF4-FFF2-40B4-BE49-F238E27FC236}">
                <a16:creationId xmlns:a16="http://schemas.microsoft.com/office/drawing/2014/main" id="{E526C0EC-116A-5EC1-64E4-201943A7EE6C}"/>
              </a:ext>
            </a:extLst>
          </p:cNvPr>
          <p:cNvPicPr>
            <a:picLocks noGrp="1" noChangeAspect="1"/>
          </p:cNvPicPr>
          <p:nvPr>
            <p:ph type="pic" idx="15"/>
          </p:nvPr>
        </p:nvPicPr>
        <p:blipFill>
          <a:blip r:embed="rId2"/>
          <a:srcRect t="9739" b="9739"/>
          <a:stretch>
            <a:fillRect/>
          </a:stretch>
        </p:blipFill>
        <p:spPr>
          <a:xfrm>
            <a:off x="1107084" y="1162976"/>
            <a:ext cx="2940050" cy="2902997"/>
          </a:xfrm>
          <a:prstGeom prst="ellipse">
            <a:avLst/>
          </a:prstGeom>
          <a:ln>
            <a:noFill/>
          </a:ln>
          <a:effectLst>
            <a:softEdge rad="112500"/>
          </a:effectLst>
        </p:spPr>
      </p:pic>
      <p:sp>
        <p:nvSpPr>
          <p:cNvPr id="5" name="Text Placeholder 4">
            <a:extLst>
              <a:ext uri="{FF2B5EF4-FFF2-40B4-BE49-F238E27FC236}">
                <a16:creationId xmlns:a16="http://schemas.microsoft.com/office/drawing/2014/main" id="{B7467EFC-28AE-469A-B478-65E75FDE3006}"/>
              </a:ext>
            </a:extLst>
          </p:cNvPr>
          <p:cNvSpPr>
            <a:spLocks noGrp="1"/>
          </p:cNvSpPr>
          <p:nvPr>
            <p:ph type="body" sz="half" idx="18"/>
          </p:nvPr>
        </p:nvSpPr>
        <p:spPr>
          <a:xfrm>
            <a:off x="913795" y="4772160"/>
            <a:ext cx="3298955" cy="1019038"/>
          </a:xfrm>
        </p:spPr>
        <p:txBody>
          <a:bodyPr>
            <a:normAutofit fontScale="92500"/>
          </a:bodyPr>
          <a:lstStyle/>
          <a:p>
            <a:r>
              <a:rPr lang="en-US" sz="1600" i="1" dirty="0">
                <a:solidFill>
                  <a:schemeClr val="tx2">
                    <a:lumMod val="90000"/>
                  </a:schemeClr>
                </a:solidFill>
                <a:latin typeface="Arial Rounded MT Bold" panose="020F0704030504030204" pitchFamily="34" charset="0"/>
              </a:rPr>
              <a:t>“A dark film with neo lighting cinematic experience with classic noir at its core is called Neo noir”</a:t>
            </a:r>
          </a:p>
        </p:txBody>
      </p:sp>
      <p:sp>
        <p:nvSpPr>
          <p:cNvPr id="6" name="Text Placeholder 5">
            <a:extLst>
              <a:ext uri="{FF2B5EF4-FFF2-40B4-BE49-F238E27FC236}">
                <a16:creationId xmlns:a16="http://schemas.microsoft.com/office/drawing/2014/main" id="{0546A04B-CB9C-235D-6910-BB76B3C9A06D}"/>
              </a:ext>
            </a:extLst>
          </p:cNvPr>
          <p:cNvSpPr>
            <a:spLocks noGrp="1"/>
          </p:cNvSpPr>
          <p:nvPr>
            <p:ph type="body" sz="quarter" idx="3"/>
          </p:nvPr>
        </p:nvSpPr>
        <p:spPr>
          <a:xfrm>
            <a:off x="4442701" y="4014997"/>
            <a:ext cx="3298983" cy="757164"/>
          </a:xfrm>
        </p:spPr>
        <p:txBody>
          <a:bodyPr/>
          <a:lstStyle/>
          <a:p>
            <a:r>
              <a:rPr lang="en-US" sz="1600" dirty="0">
                <a:latin typeface="Arial Rounded MT Bold" panose="020F0704030504030204" pitchFamily="34" charset="0"/>
              </a:rPr>
              <a:t>LIGHT </a:t>
            </a:r>
            <a:r>
              <a:rPr lang="en-US" sz="1600" b="0" i="0" dirty="0">
                <a:solidFill>
                  <a:schemeClr val="tx1">
                    <a:lumMod val="95000"/>
                  </a:schemeClr>
                </a:solidFill>
                <a:effectLst/>
                <a:latin typeface="Arial Rounded MT Bold" panose="020F0704030504030204" pitchFamily="34" charset="0"/>
              </a:rPr>
              <a:t>&amp; DARK </a:t>
            </a:r>
          </a:p>
          <a:p>
            <a:r>
              <a:rPr lang="en-US" sz="1600" dirty="0">
                <a:solidFill>
                  <a:schemeClr val="tx1">
                    <a:lumMod val="95000"/>
                  </a:schemeClr>
                </a:solidFill>
                <a:effectLst/>
                <a:latin typeface="Arial Rounded MT Bold" panose="020F0704030504030204" pitchFamily="34" charset="0"/>
              </a:rPr>
              <a:t>LIFE </a:t>
            </a:r>
            <a:r>
              <a:rPr lang="en-US" sz="1600" b="0" i="0" dirty="0">
                <a:solidFill>
                  <a:schemeClr val="tx1">
                    <a:lumMod val="95000"/>
                  </a:schemeClr>
                </a:solidFill>
                <a:effectLst/>
                <a:latin typeface="Arial Rounded MT Bold" panose="020F0704030504030204" pitchFamily="34" charset="0"/>
              </a:rPr>
              <a:t>&amp; DEATH</a:t>
            </a:r>
            <a:r>
              <a:rPr lang="en-US" sz="1600" dirty="0">
                <a:latin typeface="Arial Rounded MT Bold" panose="020F0704030504030204" pitchFamily="34" charset="0"/>
              </a:rPr>
              <a:t> </a:t>
            </a:r>
          </a:p>
        </p:txBody>
      </p:sp>
      <p:sp>
        <p:nvSpPr>
          <p:cNvPr id="8" name="Text Placeholder 7">
            <a:extLst>
              <a:ext uri="{FF2B5EF4-FFF2-40B4-BE49-F238E27FC236}">
                <a16:creationId xmlns:a16="http://schemas.microsoft.com/office/drawing/2014/main" id="{D6EACFC2-0D83-E396-0F03-10DF41B59085}"/>
              </a:ext>
            </a:extLst>
          </p:cNvPr>
          <p:cNvSpPr>
            <a:spLocks noGrp="1"/>
          </p:cNvSpPr>
          <p:nvPr>
            <p:ph type="body" sz="half" idx="19"/>
          </p:nvPr>
        </p:nvSpPr>
        <p:spPr>
          <a:xfrm>
            <a:off x="4441348" y="4772159"/>
            <a:ext cx="3300336" cy="1602007"/>
          </a:xfrm>
        </p:spPr>
        <p:txBody>
          <a:bodyPr/>
          <a:lstStyle/>
          <a:p>
            <a:r>
              <a:rPr lang="en-US" i="1" dirty="0">
                <a:solidFill>
                  <a:schemeClr val="tx2">
                    <a:lumMod val="90000"/>
                  </a:schemeClr>
                </a:solidFill>
                <a:latin typeface="Arial Rounded MT Bold" panose="020F0704030504030204" pitchFamily="34" charset="0"/>
              </a:rPr>
              <a:t>“In this frame the character of john wick was saying hello to his death because he doesn’t know whether he is going to die”  </a:t>
            </a:r>
          </a:p>
        </p:txBody>
      </p:sp>
      <p:sp>
        <p:nvSpPr>
          <p:cNvPr id="9" name="Text Placeholder 8">
            <a:extLst>
              <a:ext uri="{FF2B5EF4-FFF2-40B4-BE49-F238E27FC236}">
                <a16:creationId xmlns:a16="http://schemas.microsoft.com/office/drawing/2014/main" id="{CCE9182D-19B2-9FBC-B4C8-95F6BDFEBC90}"/>
              </a:ext>
            </a:extLst>
          </p:cNvPr>
          <p:cNvSpPr>
            <a:spLocks noGrp="1"/>
          </p:cNvSpPr>
          <p:nvPr>
            <p:ph type="body" sz="quarter" idx="13"/>
          </p:nvPr>
        </p:nvSpPr>
        <p:spPr>
          <a:xfrm>
            <a:off x="7973423" y="3899589"/>
            <a:ext cx="3289900" cy="899205"/>
          </a:xfrm>
        </p:spPr>
        <p:txBody>
          <a:bodyPr/>
          <a:lstStyle/>
          <a:p>
            <a:r>
              <a:rPr lang="en-US" sz="1600" dirty="0">
                <a:latin typeface="Arial Rounded MT Bold" panose="020F0704030504030204" pitchFamily="34" charset="0"/>
              </a:rPr>
              <a:t>IN THE SEARCH OF OUR BEGINNING WE CAME TO OUR END</a:t>
            </a:r>
          </a:p>
        </p:txBody>
      </p:sp>
      <p:pic>
        <p:nvPicPr>
          <p:cNvPr id="17" name="Picture Placeholder 16">
            <a:extLst>
              <a:ext uri="{FF2B5EF4-FFF2-40B4-BE49-F238E27FC236}">
                <a16:creationId xmlns:a16="http://schemas.microsoft.com/office/drawing/2014/main" id="{8E378AF5-67DC-82C3-8582-F46B78E3E984}"/>
              </a:ext>
            </a:extLst>
          </p:cNvPr>
          <p:cNvPicPr>
            <a:picLocks noGrp="1" noChangeAspect="1"/>
          </p:cNvPicPr>
          <p:nvPr>
            <p:ph type="pic" idx="22"/>
          </p:nvPr>
        </p:nvPicPr>
        <p:blipFill>
          <a:blip r:embed="rId3"/>
          <a:srcRect t="8419" b="8419"/>
          <a:stretch>
            <a:fillRect/>
          </a:stretch>
        </p:blipFill>
        <p:spPr>
          <a:xfrm>
            <a:off x="8152803" y="1162976"/>
            <a:ext cx="2932113" cy="2709980"/>
          </a:xfrm>
          <a:prstGeom prst="ellipse">
            <a:avLst/>
          </a:prstGeom>
          <a:ln>
            <a:noFill/>
          </a:ln>
          <a:effectLst>
            <a:softEdge rad="112500"/>
          </a:effectLst>
        </p:spPr>
      </p:pic>
      <p:sp>
        <p:nvSpPr>
          <p:cNvPr id="11" name="Text Placeholder 10">
            <a:extLst>
              <a:ext uri="{FF2B5EF4-FFF2-40B4-BE49-F238E27FC236}">
                <a16:creationId xmlns:a16="http://schemas.microsoft.com/office/drawing/2014/main" id="{81BFBA0F-A4BB-A20A-370B-03C1A039BFBF}"/>
              </a:ext>
            </a:extLst>
          </p:cNvPr>
          <p:cNvSpPr>
            <a:spLocks noGrp="1"/>
          </p:cNvSpPr>
          <p:nvPr>
            <p:ph type="body" sz="half" idx="20"/>
          </p:nvPr>
        </p:nvSpPr>
        <p:spPr>
          <a:xfrm>
            <a:off x="7977656" y="4772161"/>
            <a:ext cx="3294258" cy="1779559"/>
          </a:xfrm>
        </p:spPr>
        <p:txBody>
          <a:bodyPr>
            <a:normAutofit lnSpcReduction="10000"/>
          </a:bodyPr>
          <a:lstStyle/>
          <a:p>
            <a:r>
              <a:rPr lang="en-US" sz="1600" i="1" dirty="0">
                <a:solidFill>
                  <a:schemeClr val="tx2">
                    <a:lumMod val="90000"/>
                  </a:schemeClr>
                </a:solidFill>
                <a:latin typeface="Arial Rounded MT Bold" panose="020F0704030504030204" pitchFamily="34" charset="0"/>
              </a:rPr>
              <a:t>“In this frame we are watching a post apocalyptic world down to its last decade survival we see flying cars and everything is just shattered like sand in the desert”</a:t>
            </a:r>
          </a:p>
        </p:txBody>
      </p:sp>
      <p:pic>
        <p:nvPicPr>
          <p:cNvPr id="21" name="Picture Placeholder 20">
            <a:extLst>
              <a:ext uri="{FF2B5EF4-FFF2-40B4-BE49-F238E27FC236}">
                <a16:creationId xmlns:a16="http://schemas.microsoft.com/office/drawing/2014/main" id="{3C6B7567-4C96-52DE-CD29-CB534B937F02}"/>
              </a:ext>
            </a:extLst>
          </p:cNvPr>
          <p:cNvPicPr>
            <a:picLocks noGrp="1" noChangeAspect="1"/>
          </p:cNvPicPr>
          <p:nvPr>
            <p:ph type="pic" idx="21"/>
          </p:nvPr>
        </p:nvPicPr>
        <p:blipFill>
          <a:blip r:embed="rId4"/>
          <a:srcRect l="1927" r="1927"/>
          <a:stretch>
            <a:fillRect/>
          </a:stretch>
        </p:blipFill>
        <p:spPr>
          <a:xfrm>
            <a:off x="4634706" y="1248659"/>
            <a:ext cx="2930525" cy="2852021"/>
          </a:xfrm>
          <a:prstGeom prst="ellipse">
            <a:avLst/>
          </a:prstGeom>
          <a:ln>
            <a:noFill/>
          </a:ln>
          <a:effectLst>
            <a:softEdge rad="112500"/>
          </a:effectLst>
        </p:spPr>
      </p:pic>
    </p:spTree>
    <p:extLst>
      <p:ext uri="{BB962C8B-B14F-4D97-AF65-F5344CB8AC3E}">
        <p14:creationId xmlns:p14="http://schemas.microsoft.com/office/powerpoint/2010/main" val="541962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206</TotalTime>
  <Words>753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Bahnschrift</vt:lpstr>
      <vt:lpstr>Bookman Old Style</vt:lpstr>
      <vt:lpstr>Rockwell</vt:lpstr>
      <vt:lpstr>Damask</vt:lpstr>
      <vt:lpstr> FILMS ART STYLE VS MOVIES NOW BEING MADE</vt:lpstr>
      <vt:lpstr>FILM art style &amp; NOIR</vt:lpstr>
      <vt:lpstr>THE VISUAL PHILOSOPHY OF NOIR</vt:lpstr>
      <vt:lpstr>God FATHER film noir</vt:lpstr>
      <vt:lpstr>Jhon wick chapter 4 neo noir</vt:lpstr>
      <vt:lpstr>BLADE RUNNER 2049 Neo noir</vt:lpstr>
      <vt:lpstr>Visual style of neo noir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art style vs Movies now being made</dc:title>
  <dc:creator>shoaib zafar</dc:creator>
  <cp:lastModifiedBy>shoaib zafar</cp:lastModifiedBy>
  <cp:revision>1</cp:revision>
  <dcterms:created xsi:type="dcterms:W3CDTF">2023-05-11T15:08:47Z</dcterms:created>
  <dcterms:modified xsi:type="dcterms:W3CDTF">2023-05-11T18:39:08Z</dcterms:modified>
</cp:coreProperties>
</file>