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 dirty="0">
                <a:sym typeface="+mn-ea"/>
              </a:rPr>
              <a:t>Concept Of Piety:</a:t>
            </a:r>
            <a:endParaRPr lang="en-US" b="1" u="sng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9755" cy="4813300"/>
          </a:xfrm>
        </p:spPr>
        <p:txBody>
          <a:bodyPr>
            <a:normAutofit fontScale="70000"/>
          </a:bodyPr>
          <a:p>
            <a:r>
              <a:rPr lang="en-US" sz="4800" b="1"/>
              <a:t>Al Quran: </a:t>
            </a:r>
            <a:endParaRPr lang="en-US" sz="4800" b="1"/>
          </a:p>
          <a:p>
            <a:r>
              <a:rPr lang="en-US" sz="4800"/>
              <a:t>“That and whoever honors the symbols of Allah indeed it is from the piety of hearts”. (22:32)</a:t>
            </a:r>
            <a:endParaRPr lang="en-US" sz="48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                                               </a:t>
            </a:r>
            <a:r>
              <a:rPr lang="en-US" sz="3200"/>
              <a:t>By:Anwar ul haq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Concept Of Purification: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 b="1" u="sng"/>
              <a:t>Al Quran:</a:t>
            </a:r>
            <a:endParaRPr lang="en-US" sz="3600"/>
          </a:p>
          <a:p>
            <a:r>
              <a:rPr lang="en-US" sz="3600"/>
              <a:t>“Do not use up one another's wealth to no good purpose,unless it is for some bussiness based on mutual consent among you”.(2:188)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640"/>
            <a:ext cx="11008360" cy="5501640"/>
          </a:xfrm>
        </p:spPr>
        <p:txBody>
          <a:bodyPr/>
          <a:p>
            <a:r>
              <a:rPr lang="en-US" sz="4000"/>
              <a:t>Al Quran:</a:t>
            </a:r>
            <a:endParaRPr lang="en-US" sz="4000"/>
          </a:p>
          <a:p>
            <a:r>
              <a:rPr lang="en-US" sz="4000"/>
              <a:t>“Our Lord,and send among them a messesnger from themselves who will recite to them your verses and teach them the book and wisdom and purify them.Indeed,you are the exalted in might,the wise”.(2:129)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Ethical Values: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400"/>
              <a:t>Honesty</a:t>
            </a:r>
            <a:endParaRPr lang="en-US" sz="4400"/>
          </a:p>
          <a:p>
            <a:r>
              <a:rPr lang="en-US" sz="4400"/>
              <a:t>Responsibility</a:t>
            </a:r>
            <a:endParaRPr lang="en-US" sz="4400"/>
          </a:p>
          <a:p>
            <a:r>
              <a:rPr lang="en-US" sz="4400"/>
              <a:t>Discipline</a:t>
            </a:r>
            <a:endParaRPr lang="en-US" sz="4400"/>
          </a:p>
          <a:p>
            <a:r>
              <a:rPr lang="en-US" sz="4400"/>
              <a:t>Cleanliness and purity</a:t>
            </a:r>
            <a:endParaRPr lang="en-US" sz="4400"/>
          </a:p>
          <a:p>
            <a:r>
              <a:rPr lang="en-US" sz="4400"/>
              <a:t>Ikhlas</a:t>
            </a:r>
            <a:endParaRPr lang="en-US" sz="4400"/>
          </a:p>
          <a:p>
            <a:r>
              <a:rPr lang="en-US" sz="4400"/>
              <a:t>Thankful(Shukur).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Piety:</dc:title>
  <dc:creator/>
  <cp:lastModifiedBy>ACS</cp:lastModifiedBy>
  <cp:revision>1</cp:revision>
  <dcterms:created xsi:type="dcterms:W3CDTF">2020-04-14T09:05:38Z</dcterms:created>
  <dcterms:modified xsi:type="dcterms:W3CDTF">2020-04-14T09:05:38Z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