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Concept Of Piety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4030"/>
            <a:ext cx="9144000" cy="953770"/>
          </a:xfrm>
        </p:spPr>
        <p:txBody>
          <a:bodyPr/>
          <a:lstStyle/>
          <a:p>
            <a:r>
              <a:rPr lang="en-US" sz="3600" b="1"/>
              <a:t>By: Anwar ul haq</a:t>
            </a:r>
            <a:endParaRPr lang="en-US"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065"/>
          </a:xfrm>
        </p:spPr>
        <p:txBody>
          <a:bodyPr/>
          <a:p>
            <a:r>
              <a:rPr lang="en-US" sz="5400" u="sng"/>
              <a:t>Concept Of Piety:</a:t>
            </a:r>
            <a:endParaRPr lang="en-US" sz="54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000"/>
              <a:t>The word piety means fear Allah and to guard against evils.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995"/>
            <a:ext cx="10515600" cy="5709285"/>
          </a:xfrm>
        </p:spPr>
        <p:txBody>
          <a:bodyPr/>
          <a:p>
            <a:r>
              <a:rPr lang="en-US" sz="4000"/>
              <a:t>Piety is explained in so many ways according to Quran &amp; Sunnah.</a:t>
            </a:r>
            <a:endParaRPr lang="en-US" sz="4000"/>
          </a:p>
          <a:p>
            <a:r>
              <a:rPr lang="en-US" sz="4000"/>
              <a:t>i.e</a:t>
            </a:r>
            <a:endParaRPr lang="en-US" sz="4000"/>
          </a:p>
          <a:p>
            <a:r>
              <a:rPr lang="en-US" sz="4000"/>
              <a:t>Fear </a:t>
            </a:r>
            <a:endParaRPr lang="en-US" sz="4000"/>
          </a:p>
          <a:p>
            <a:r>
              <a:rPr lang="en-US" sz="4000"/>
              <a:t>Obedience &amp; worship</a:t>
            </a:r>
            <a:endParaRPr lang="en-US" sz="4000"/>
          </a:p>
          <a:p>
            <a:r>
              <a:rPr lang="en-US" sz="4000"/>
              <a:t>Purifying the hearts from sins</a:t>
            </a:r>
            <a:endParaRPr lang="en-US" sz="4000"/>
          </a:p>
          <a:p>
            <a:r>
              <a:rPr lang="en-US" sz="4000"/>
              <a:t>Thus piety  is self restraint &amp; safeguarding oneself from what is against the Almighty Allah.</a:t>
            </a:r>
            <a:endParaRPr 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580" y="587375"/>
            <a:ext cx="10515600" cy="5814060"/>
          </a:xfrm>
        </p:spPr>
        <p:txBody>
          <a:bodyPr/>
          <a:p>
            <a:r>
              <a:rPr lang="en-US" sz="4400"/>
              <a:t>Piety means desisting from everything Allah has forbidden or has disapproved of man must be in a state of readiness to undertake all that Allah has commanded.</a:t>
            </a:r>
            <a:endParaRPr 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sz="5400" u="sng"/>
              <a:t>The Reward Of Piety According To Quran:</a:t>
            </a:r>
            <a:endParaRPr lang="en-US" sz="54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4000"/>
          </a:p>
          <a:p>
            <a:r>
              <a:rPr lang="en-US" sz="4000"/>
              <a:t>“Surely the most honourable of you with Allah is the one among you most careful(of his duty),surely Allah is knowing aware”.(49:13)</a:t>
            </a:r>
            <a:endParaRPr 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u="sng"/>
              <a:t>How To Achieve Piety:</a:t>
            </a:r>
            <a:endParaRPr lang="en-US" sz="5400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4000"/>
              <a:t>Recitation of the Holy Quran</a:t>
            </a:r>
            <a:endParaRPr lang="en-US" sz="4000"/>
          </a:p>
          <a:p>
            <a:r>
              <a:rPr lang="en-US" sz="4000"/>
              <a:t>Good deeds (Amal saleh)</a:t>
            </a:r>
            <a:endParaRPr lang="en-US" sz="4000"/>
          </a:p>
          <a:p>
            <a:r>
              <a:rPr lang="en-US" sz="4000"/>
              <a:t>Seeking knowledge (ilm)</a:t>
            </a:r>
            <a:endParaRPr lang="en-US" sz="4000"/>
          </a:p>
          <a:p>
            <a:r>
              <a:rPr lang="en-US" sz="4000"/>
              <a:t>Be aware of shaitan </a:t>
            </a:r>
            <a:endParaRPr lang="en-US" sz="4000"/>
          </a:p>
          <a:p>
            <a:r>
              <a:rPr lang="en-US" sz="4000"/>
              <a:t>Sincerity</a:t>
            </a:r>
            <a:endParaRPr lang="en-US" sz="4000"/>
          </a:p>
          <a:p>
            <a:r>
              <a:rPr lang="en-US" sz="4000"/>
              <a:t>Knowing of life purpose</a:t>
            </a:r>
            <a:endParaRPr lang="en-US" sz="4000"/>
          </a:p>
          <a:p>
            <a:r>
              <a:rPr lang="en-US" sz="4000"/>
              <a:t>Remember death.</a:t>
            </a:r>
            <a:endParaRPr lang="en-US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Presentation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Piety</dc:title>
  <dc:creator/>
  <cp:lastModifiedBy>ACS</cp:lastModifiedBy>
  <cp:revision>1</cp:revision>
  <dcterms:created xsi:type="dcterms:W3CDTF">2020-04-19T17:29:44Z</dcterms:created>
  <dcterms:modified xsi:type="dcterms:W3CDTF">2020-04-19T17:29:44Z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