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Sources of islamic law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8945"/>
            <a:ext cx="9144000" cy="998855"/>
          </a:xfrm>
        </p:spPr>
        <p:txBody>
          <a:bodyPr/>
          <a:lstStyle/>
          <a:p>
            <a:r>
              <a:rPr lang="en-US"/>
              <a:t>by: Anwar ul haq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Definition of sources of islamic law: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sources of islamic law is main reference to identify and determine  all about islamic law.</a:t>
            </a:r>
            <a:endParaRPr lang="en-US"/>
          </a:p>
          <a:p>
            <a:r>
              <a:rPr lang="en-US"/>
              <a:t>islamic law is given by Allah not by rulers</a:t>
            </a:r>
            <a:endParaRPr lang="en-US"/>
          </a:p>
          <a:p>
            <a:r>
              <a:rPr lang="en-US"/>
              <a:t>sources os islamic law are evidence that a valid proof for the injunctions.</a:t>
            </a:r>
            <a:endParaRPr lang="en-US"/>
          </a:p>
          <a:p>
            <a:r>
              <a:rPr lang="en-US">
                <a:sym typeface="+mn-ea"/>
              </a:rPr>
              <a:t>sources os islamic law remain valid whether recognized by the state or not.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the sources of islamic is covering the muslim relationship with Allah ,with his fellow beings and with his society and nation.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Scope of sources of religion &amp; islamic law: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All activities of muslims life counted as worship.</a:t>
            </a:r>
            <a:endParaRPr lang="en-US"/>
          </a:p>
          <a:p>
            <a:r>
              <a:rPr lang="en-US"/>
              <a:t>to ensure all actions are performed by the obligation.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Philosphy of sources of religion &amp; islamic law: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maintaining life,</a:t>
            </a:r>
            <a:endParaRPr lang="en-US"/>
          </a:p>
          <a:p>
            <a:r>
              <a:rPr lang="en-US"/>
              <a:t>protection of belief</a:t>
            </a:r>
            <a:endParaRPr lang="en-US"/>
          </a:p>
          <a:p>
            <a:r>
              <a:rPr lang="en-US"/>
              <a:t>preservation of honour &amp; integrity </a:t>
            </a:r>
            <a:endParaRPr lang="en-US"/>
          </a:p>
          <a:p>
            <a:r>
              <a:rPr lang="en-US"/>
              <a:t>protection of property.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WPS Presentation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Sources of islamic law</vt:lpstr>
      <vt:lpstr>Definition of sources of islamic law: </vt:lpstr>
      <vt:lpstr>Scope of sources of religion &amp; islamic law:</vt:lpstr>
      <vt:lpstr>Philosphy of sources of religion &amp; islamic law: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Sources of islamic law</dc:title>
  <dc:creator/>
  <cp:lastModifiedBy>ACS</cp:lastModifiedBy>
  <cp:revision>2</cp:revision>
  <dcterms:created xsi:type="dcterms:W3CDTF">2020-04-30T07:02:00Z</dcterms:created>
  <dcterms:modified xsi:type="dcterms:W3CDTF">2020-05-15T08:52:33Z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