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2735"/>
            <a:ext cx="9144000" cy="363093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7200" b="1" dirty="0"/>
              <a:t>Islamic System Of State</a:t>
            </a:r>
            <a:br>
              <a:rPr lang="en-US" b="1" dirty="0"/>
            </a:br>
            <a:r>
              <a:rPr lang="en-US" b="1" dirty="0"/>
              <a:t>Potilitical System </a:t>
            </a:r>
            <a:br>
              <a:rPr lang="en-US" b="1" dirty="0"/>
            </a:br>
            <a:r>
              <a:rPr lang="en-US" b="1" dirty="0"/>
              <a:t>Legislative System </a:t>
            </a:r>
            <a:br>
              <a:rPr lang="en-US" b="1" dirty="0"/>
            </a:br>
            <a:r>
              <a:rPr lang="en-US" b="1" dirty="0"/>
              <a:t>Judicial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63820"/>
            <a:ext cx="9144000" cy="1106170"/>
          </a:xfrm>
        </p:spPr>
        <p:txBody>
          <a:bodyPr/>
          <a:lstStyle/>
          <a:p>
            <a:r>
              <a:rPr lang="en-US" sz="3600">
                <a:sym typeface="+mn-ea"/>
              </a:rPr>
              <a:t>By: Anwar Ul Haq (Islamic &amp; Religious Studies)</a:t>
            </a:r>
            <a:endParaRPr 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10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" y="15240"/>
            <a:ext cx="12132945" cy="6812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11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" y="635"/>
            <a:ext cx="12149455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12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7620"/>
            <a:ext cx="12134850" cy="6842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13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" y="15240"/>
            <a:ext cx="12148820" cy="6767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14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" y="15240"/>
            <a:ext cx="12164060" cy="6812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15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" y="15240"/>
            <a:ext cx="12118340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16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" y="30480"/>
            <a:ext cx="12134215" cy="67519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islam-and-politics-25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" y="29845"/>
            <a:ext cx="12134850" cy="67678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29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" y="30480"/>
            <a:ext cx="12104370" cy="67519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30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" y="45085"/>
            <a:ext cx="12132945" cy="6766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islam-and-politics-17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-5080"/>
            <a:ext cx="12179935" cy="6814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18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" y="29210"/>
            <a:ext cx="12135485" cy="6783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3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" y="13335"/>
            <a:ext cx="12149455" cy="6800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5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" y="4445"/>
            <a:ext cx="12150090" cy="6824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6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30480"/>
            <a:ext cx="12164060" cy="6766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7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" y="29845"/>
            <a:ext cx="12179935" cy="67830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8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" y="30480"/>
            <a:ext cx="12134850" cy="6782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-and-politics-9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" y="29845"/>
            <a:ext cx="12119610" cy="6798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Presentation</Application>
  <PresentationFormat>Widescreen</PresentationFormat>
  <Paragraphs>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_x000B_Islamic System Of State Potilitical System  Legislative System  Judicial System</dc:title>
  <dc:creator/>
  <cp:lastModifiedBy>ACS</cp:lastModifiedBy>
  <cp:revision>1</cp:revision>
  <dcterms:created xsi:type="dcterms:W3CDTF">2020-03-28T14:45:50Z</dcterms:created>
  <dcterms:modified xsi:type="dcterms:W3CDTF">2020-03-28T14:45:50Z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