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Ijma As A Source Of Religion &amp; Islamic Law: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2285"/>
            <a:ext cx="9144000" cy="945515"/>
          </a:xfrm>
        </p:spPr>
        <p:txBody>
          <a:bodyPr/>
          <a:lstStyle/>
          <a:p>
            <a:r>
              <a:rPr lang="en-US" sz="3200" b="1"/>
              <a:t>By: Anwar ul haq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 dirty="0">
                <a:sym typeface="+mn-ea"/>
              </a:rPr>
              <a:t>Ijma As A Source Of Religion &amp; Islamic Law: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Ijma is the unanimous agreement of muslim scholars of the community of a particular age on a certain issue which has no clear injunction or more than one possible interpretation in Quran &amp; Sunnah after the demise of Holy Prophet (SAW).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 u="sng"/>
              <a:t>Foundation Of Ijma:</a:t>
            </a:r>
            <a:endParaRPr 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The 1st foundation of Ijma is Holy Quran.</a:t>
            </a:r>
            <a:endParaRPr lang="en-US" sz="4000"/>
          </a:p>
          <a:p>
            <a:endParaRPr lang="en-US" sz="4000"/>
          </a:p>
          <a:p>
            <a:r>
              <a:rPr lang="en-US" sz="4000"/>
              <a:t>The 2nd foundation of Ijma is Sunnah.</a:t>
            </a:r>
            <a:endParaRPr lang="en-US" sz="4000"/>
          </a:p>
          <a:p>
            <a:endParaRPr lang="en-US" sz="4000"/>
          </a:p>
          <a:p>
            <a:r>
              <a:rPr lang="en-US" sz="4000"/>
              <a:t>The third foundation of Ijma is reason.</a:t>
            </a:r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 u="sng"/>
              <a:t>Conditions Of Ijma:</a:t>
            </a:r>
            <a:endParaRPr 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It must not be against Quran &amp; Sunnah.</a:t>
            </a:r>
            <a:endParaRPr lang="en-US" sz="4000"/>
          </a:p>
          <a:p>
            <a:r>
              <a:rPr lang="en-US" sz="4000"/>
              <a:t>It must not be against any set of principles od Islam.</a:t>
            </a:r>
            <a:endParaRPr lang="en-US" sz="4000"/>
          </a:p>
          <a:p>
            <a:r>
              <a:rPr lang="en-US" sz="4000"/>
              <a:t>It must not be against the spirit of Islam.</a:t>
            </a:r>
            <a:endParaRPr lang="en-US" sz="4000"/>
          </a:p>
          <a:p>
            <a:r>
              <a:rPr lang="en-US" sz="4000"/>
              <a:t>Ijma takeplace amongst mujtahids who attain the statuse of Ijtehad.</a:t>
            </a: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 u="sng"/>
              <a:t>Refrence From Quran:</a:t>
            </a:r>
            <a:endParaRPr 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4000"/>
              <a:t>Allah say </a:t>
            </a:r>
            <a:endParaRPr lang="en-US" sz="4000"/>
          </a:p>
          <a:p>
            <a:r>
              <a:rPr lang="en-US" sz="4000"/>
              <a:t>               </a:t>
            </a:r>
            <a:r>
              <a:rPr lang="en-US" sz="4000" i="1"/>
              <a:t> “ O you who believe! obey Allah &amp; obey the messenger (Muhammad (SAW) and those of you (muslims) who are in authority.And if you differ in anything amongst yourselves, refer it to Allah &amp; his messenger,if you believe in Allah and in the last day.That is better and more suitable for final determination.(Al.Nisa 59)</a:t>
            </a:r>
            <a:r>
              <a:rPr lang="en-US" sz="4000"/>
              <a:t>  </a:t>
            </a: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99745"/>
            <a:ext cx="13537565" cy="1325880"/>
          </a:xfrm>
        </p:spPr>
        <p:txBody>
          <a:bodyPr/>
          <a:p>
            <a:r>
              <a:rPr lang="en-US" sz="4800" b="1" u="sng"/>
              <a:t>Refrence From Sunnah:</a:t>
            </a:r>
            <a:endParaRPr 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</a:t>
            </a:r>
            <a:r>
              <a:rPr lang="en-US" sz="4000"/>
              <a:t>In Hadith Prophet (SAW) said </a:t>
            </a:r>
            <a:endParaRPr lang="en-US" sz="4000"/>
          </a:p>
          <a:p>
            <a:r>
              <a:rPr lang="en-US" sz="4000"/>
              <a:t>                                                     </a:t>
            </a:r>
            <a:r>
              <a:rPr lang="en-US" sz="4000" i="1"/>
              <a:t> “ Allah will never make my whole ummah unanimous on deviation, Allah's favour is with majority and whosoever will get seperate from (muslims) majority,gets seperate in the hell”. </a:t>
            </a:r>
            <a:r>
              <a:rPr lang="en-US" i="1"/>
              <a:t> </a:t>
            </a:r>
            <a:endParaRPr lang="en-US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 u="sng"/>
              <a:t>Kinds Of Ijma:</a:t>
            </a:r>
            <a:endParaRPr 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Ijma-e-Sahaba (Unanimity of the companions of Holy Prophet(SAW).</a:t>
            </a:r>
            <a:endParaRPr lang="en-US" sz="4000"/>
          </a:p>
          <a:p>
            <a:r>
              <a:rPr lang="en-US" sz="4000"/>
              <a:t>Ijma-e-Tabieen (Unanimity of the companions of the Holy Prophet (SAW).</a:t>
            </a:r>
            <a:endParaRPr lang="en-US" sz="4000"/>
          </a:p>
          <a:p>
            <a:r>
              <a:rPr lang="en-US" sz="4000"/>
              <a:t>Ijma-e-Foqaha (Unanimity of the muslims jurists).</a:t>
            </a:r>
            <a:endParaRPr lang="en-US" sz="4000"/>
          </a:p>
          <a:p>
            <a:r>
              <a:rPr lang="en-US" sz="4000"/>
              <a:t>Ijma-e-Ummah (Unanimity of the muslim nation).</a:t>
            </a:r>
            <a:endParaRPr 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 u="sng"/>
              <a:t>Role Of Ijma:</a:t>
            </a:r>
            <a:endParaRPr 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Ijma ensure the correct interpretation of the Holy Quran, the understanding of the sunnah and the legitimate use of ijtehad.</a:t>
            </a:r>
            <a:endParaRPr lang="en-US" sz="4000"/>
          </a:p>
          <a:p>
            <a:r>
              <a:rPr lang="en-US" sz="4000"/>
              <a:t>Ijma has primarily been regarded as the instrument of preserving the heritage of past.</a:t>
            </a:r>
            <a:endParaRPr lang="en-US" sz="4000"/>
          </a:p>
          <a:p>
            <a:r>
              <a:rPr lang="en-US" sz="4000"/>
              <a:t>Once an ijma is held in the favour of an issue the rules become definite &amp; binding.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1894</Words>
  <Application>WPS Presentation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Ijma As A Source Of Religion &amp; Islamic Law: </dc:title>
  <dc:creator/>
  <cp:lastModifiedBy>ACS</cp:lastModifiedBy>
  <cp:revision>1</cp:revision>
  <dcterms:created xsi:type="dcterms:W3CDTF">2020-05-06T18:05:15Z</dcterms:created>
  <dcterms:modified xsi:type="dcterms:W3CDTF">2020-05-06T18:05:15Z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