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Ethical Values</a:t>
            </a:r>
            <a:r>
              <a:rPr lang="en-US" dirty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563110"/>
            <a:ext cx="9144000" cy="694690"/>
          </a:xfrm>
        </p:spPr>
        <p:txBody>
          <a:bodyPr/>
          <a:lstStyle/>
          <a:p>
            <a:r>
              <a:rPr lang="en-US" b="1"/>
              <a:t>By: Anwar ul haq (Islamic &amp; Religious Studies)</a:t>
            </a:r>
            <a:endParaRPr lang="en-US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32840"/>
          </a:xfrm>
        </p:spPr>
        <p:txBody>
          <a:bodyPr/>
          <a:p>
            <a:r>
              <a:rPr lang="en-US" b="1" u="sng"/>
              <a:t>Ethical Theory:</a:t>
            </a:r>
            <a:endParaRPr lang="en-US" b="1" u="sn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2275"/>
            <a:ext cx="10515600" cy="4485005"/>
          </a:xfrm>
        </p:spPr>
        <p:txBody>
          <a:bodyPr/>
          <a:p>
            <a:r>
              <a:rPr lang="en-US"/>
              <a:t>Divine Command Theory (Allah “S.W.T”)</a:t>
            </a:r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                         Religion (Islam)</a:t>
            </a:r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  Following religious believes &amp; principles (Quran &amp; Sunnah).</a:t>
            </a:r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4267200" y="2174875"/>
            <a:ext cx="0" cy="6864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4207510" y="3681730"/>
            <a:ext cx="0" cy="6718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 u="sng"/>
              <a:t>Characteristics Of Islamic Ethics:</a:t>
            </a:r>
            <a:endParaRPr lang="en-US" b="1" u="sn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1) </a:t>
            </a:r>
            <a:r>
              <a:rPr lang="en-US" sz="4000"/>
              <a:t>Comprehensive </a:t>
            </a:r>
            <a:r>
              <a:rPr lang="en-US"/>
              <a:t>(Cover all aspects of life).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2) </a:t>
            </a:r>
            <a:r>
              <a:rPr lang="en-US" sz="4000"/>
              <a:t>Realistic </a:t>
            </a:r>
            <a:r>
              <a:rPr lang="en-US"/>
              <a:t>(Consistent with people's ability).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3</a:t>
            </a:r>
            <a:r>
              <a:rPr lang="en-US" sz="4000"/>
              <a:t>) Moderation   </a:t>
            </a:r>
            <a:r>
              <a:rPr lang="en-US"/>
              <a:t>(Cares about both this life &amp; hereafter).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22375"/>
          </a:xfrm>
        </p:spPr>
        <p:txBody>
          <a:bodyPr/>
          <a:p>
            <a:r>
              <a:rPr lang="en-US" b="1" u="sng"/>
              <a:t>Ethics Vs Morality:</a:t>
            </a:r>
            <a:endParaRPr lang="en-US" b="1" u="sn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Ethics is the study that examines these rules and standards.  </a:t>
            </a:r>
            <a:endParaRPr lang="en-US"/>
          </a:p>
          <a:p>
            <a:endParaRPr lang="en-US"/>
          </a:p>
          <a:p>
            <a:r>
              <a:rPr lang="en-US"/>
              <a:t> While Morailty are the rules and standards which individual must have .</a:t>
            </a:r>
            <a:endParaRPr lang="en-US"/>
          </a:p>
          <a:p>
            <a:endParaRPr lang="en-US"/>
          </a:p>
          <a:p>
            <a:r>
              <a:rPr lang="en-US"/>
              <a:t>Both concepts are interchangably good rules and principles which people must observe &amp; follow.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p>
            <a:r>
              <a:rPr lang="en-US" b="1" u="sng"/>
              <a:t>Islamic Ethics:</a:t>
            </a:r>
            <a:r>
              <a:rPr lang="en-US"/>
              <a:t>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6000"/>
              <a:t>        What is good or bad .</a:t>
            </a:r>
            <a:endParaRPr lang="en-US" sz="6000"/>
          </a:p>
          <a:p>
            <a:pPr marL="0" indent="0">
              <a:buNone/>
            </a:pPr>
            <a:r>
              <a:rPr lang="en-US" sz="6000"/>
              <a:t>                  based on </a:t>
            </a:r>
            <a:endParaRPr lang="en-US" sz="6000"/>
          </a:p>
          <a:p>
            <a:pPr marL="0" indent="0">
              <a:buNone/>
            </a:pPr>
            <a:r>
              <a:rPr lang="en-US" sz="6000"/>
              <a:t>           Islamic Resources.</a:t>
            </a:r>
            <a:endParaRPr lang="en-US" sz="6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 u="sng"/>
              <a:t>Importance Of Ethics In Islam:</a:t>
            </a:r>
            <a:endParaRPr lang="en-US" b="1" u="sn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8495" y="1810385"/>
            <a:ext cx="11223625" cy="4351655"/>
          </a:xfrm>
        </p:spPr>
        <p:txBody>
          <a:bodyPr>
            <a:normAutofit/>
          </a:bodyPr>
          <a:p>
            <a:r>
              <a:rPr lang="en-US" sz="4800"/>
              <a:t>Islamic worship system</a:t>
            </a:r>
            <a:endParaRPr lang="en-US" sz="4800"/>
          </a:p>
          <a:p>
            <a:pPr marL="0" indent="0">
              <a:buNone/>
            </a:pPr>
            <a:r>
              <a:rPr lang="en-US" sz="4800"/>
              <a:t> (Kalma, Prayer ,Fasting, Zakat, and Hajj)                            are designed &amp; explained to protect these ethics.</a:t>
            </a:r>
            <a:endParaRPr lang="en-US" sz="4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918</Words>
  <Application>WPS Presentation</Application>
  <PresentationFormat>Widescreen</PresentationFormat>
  <Paragraphs>43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Ethical Values </dc:title>
  <dc:creator/>
  <cp:lastModifiedBy>ACS</cp:lastModifiedBy>
  <cp:revision>1</cp:revision>
  <dcterms:created xsi:type="dcterms:W3CDTF">2020-04-16T07:29:11Z</dcterms:created>
  <dcterms:modified xsi:type="dcterms:W3CDTF">2020-04-16T07:29:11Z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1033-11.2.0.9255</vt:lpwstr>
  </property>
</Properties>
</file>