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c366c75bee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c366c75bee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c366c75bee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c366c75bee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c366c75bee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c366c75bee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c366c75bee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c366c75bee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c366c75bee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c366c75bee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c366c75bee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c366c75bee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c366c75bee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c366c75bee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c366c75bee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c366c75bee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c366c75bee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c366c75bee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c366c75bee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c366c75bee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423525" y="1577850"/>
            <a:ext cx="8520600" cy="18777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Communicating Across Cultures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1828800" rtl="0" algn="l">
              <a:spcBef>
                <a:spcPts val="0"/>
              </a:spcBef>
              <a:spcAft>
                <a:spcPts val="0"/>
              </a:spcAft>
              <a:buNone/>
            </a:pPr>
            <a:r>
              <a:rPr lang="en"/>
              <a:t>Forms of Nonverbal Communication</a:t>
            </a:r>
            <a:endParaRPr/>
          </a:p>
        </p:txBody>
      </p:sp>
      <p:sp>
        <p:nvSpPr>
          <p:cNvPr id="108" name="Google Shape;108;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93700" lvl="0" marL="457200" rtl="0" algn="l">
              <a:spcBef>
                <a:spcPts val="0"/>
              </a:spcBef>
              <a:spcAft>
                <a:spcPts val="0"/>
              </a:spcAft>
              <a:buSzPts val="2600"/>
              <a:buChar char="❏"/>
            </a:pPr>
            <a:r>
              <a:rPr lang="en" sz="2600"/>
              <a:t>Facial expressions</a:t>
            </a:r>
            <a:endParaRPr sz="2600"/>
          </a:p>
          <a:p>
            <a:pPr indent="-393700" lvl="0" marL="457200" rtl="0" algn="l">
              <a:spcBef>
                <a:spcPts val="0"/>
              </a:spcBef>
              <a:spcAft>
                <a:spcPts val="0"/>
              </a:spcAft>
              <a:buSzPts val="2600"/>
              <a:buChar char="❏"/>
            </a:pPr>
            <a:r>
              <a:rPr lang="en" sz="2600"/>
              <a:t>Body posture</a:t>
            </a:r>
            <a:endParaRPr sz="2600"/>
          </a:p>
          <a:p>
            <a:pPr indent="-393700" lvl="0" marL="457200" rtl="0" algn="l">
              <a:spcBef>
                <a:spcPts val="0"/>
              </a:spcBef>
              <a:spcAft>
                <a:spcPts val="0"/>
              </a:spcAft>
              <a:buSzPts val="2600"/>
              <a:buChar char="❏"/>
            </a:pPr>
            <a:r>
              <a:rPr lang="en" sz="2600"/>
              <a:t>Gestures with hands, arms, head, etc.</a:t>
            </a:r>
            <a:endParaRPr sz="2600"/>
          </a:p>
          <a:p>
            <a:pPr indent="-393700" lvl="0" marL="457200" rtl="0" algn="l">
              <a:spcBef>
                <a:spcPts val="0"/>
              </a:spcBef>
              <a:spcAft>
                <a:spcPts val="0"/>
              </a:spcAft>
              <a:buSzPts val="2600"/>
              <a:buChar char="❏"/>
            </a:pPr>
            <a:r>
              <a:rPr lang="en" sz="2600"/>
              <a:t>Interpersonal distance (proxemics)</a:t>
            </a:r>
            <a:endParaRPr sz="2600"/>
          </a:p>
          <a:p>
            <a:pPr indent="-393700" lvl="0" marL="457200" rtl="0" algn="l">
              <a:spcBef>
                <a:spcPts val="0"/>
              </a:spcBef>
              <a:spcAft>
                <a:spcPts val="0"/>
              </a:spcAft>
              <a:buSzPts val="2600"/>
              <a:buChar char="❏"/>
            </a:pPr>
            <a:r>
              <a:rPr lang="en" sz="2600"/>
              <a:t>Touching, body contact</a:t>
            </a:r>
            <a:endParaRPr sz="2600"/>
          </a:p>
          <a:p>
            <a:pPr indent="-393700" lvl="0" marL="457200" rtl="0" algn="l">
              <a:spcBef>
                <a:spcPts val="0"/>
              </a:spcBef>
              <a:spcAft>
                <a:spcPts val="0"/>
              </a:spcAft>
              <a:buSzPts val="2600"/>
              <a:buChar char="❏"/>
            </a:pPr>
            <a:r>
              <a:rPr lang="en" sz="2600"/>
              <a:t>Eye contact</a:t>
            </a:r>
            <a:endParaRPr sz="2600"/>
          </a:p>
          <a:p>
            <a:pPr indent="0" lvl="0" marL="0" rtl="0" algn="l">
              <a:spcBef>
                <a:spcPts val="1200"/>
              </a:spcBef>
              <a:spcAft>
                <a:spcPts val="0"/>
              </a:spcAft>
              <a:buNone/>
            </a:pPr>
            <a:r>
              <a:t/>
            </a:r>
            <a:endParaRPr sz="2600"/>
          </a:p>
          <a:p>
            <a:pPr indent="0" lvl="0" marL="0" rtl="0" algn="l">
              <a:spcBef>
                <a:spcPts val="1200"/>
              </a:spcBef>
              <a:spcAft>
                <a:spcPts val="1200"/>
              </a:spcAft>
              <a:buNone/>
            </a:pPr>
            <a:r>
              <a:t/>
            </a:r>
            <a:endParaRPr sz="26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1828800" rtl="0" algn="l">
              <a:spcBef>
                <a:spcPts val="0"/>
              </a:spcBef>
              <a:spcAft>
                <a:spcPts val="0"/>
              </a:spcAft>
              <a:buNone/>
            </a:pPr>
            <a:r>
              <a:rPr lang="en"/>
              <a:t>Forms of Nonverbal Communication</a:t>
            </a:r>
            <a:endParaRPr/>
          </a:p>
        </p:txBody>
      </p:sp>
      <p:sp>
        <p:nvSpPr>
          <p:cNvPr id="114" name="Google Shape;114;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425450" lvl="0" marL="457200" rtl="0" algn="l">
              <a:spcBef>
                <a:spcPts val="0"/>
              </a:spcBef>
              <a:spcAft>
                <a:spcPts val="0"/>
              </a:spcAft>
              <a:buSzPts val="3100"/>
              <a:buChar char="❏"/>
            </a:pPr>
            <a:r>
              <a:rPr lang="en" sz="3100"/>
              <a:t>Clothing, cosmetics, hairstyles, jewelry</a:t>
            </a:r>
            <a:endParaRPr sz="3100"/>
          </a:p>
          <a:p>
            <a:pPr indent="-425450" lvl="0" marL="457200" rtl="0" algn="l">
              <a:spcBef>
                <a:spcPts val="0"/>
              </a:spcBef>
              <a:spcAft>
                <a:spcPts val="0"/>
              </a:spcAft>
              <a:buSzPts val="3100"/>
              <a:buChar char="❏"/>
            </a:pPr>
            <a:r>
              <a:rPr lang="en" sz="3100"/>
              <a:t>Attitude toward time and the use of time in business and social interactions</a:t>
            </a:r>
            <a:endParaRPr sz="3100"/>
          </a:p>
          <a:p>
            <a:pPr indent="-425450" lvl="0" marL="457200" rtl="0" algn="l">
              <a:spcBef>
                <a:spcPts val="0"/>
              </a:spcBef>
              <a:spcAft>
                <a:spcPts val="0"/>
              </a:spcAft>
              <a:buSzPts val="3100"/>
              <a:buChar char="❏"/>
            </a:pPr>
            <a:r>
              <a:rPr lang="en" sz="3100"/>
              <a:t>Food symbolism and social use of meals</a:t>
            </a:r>
            <a:endParaRPr sz="3100"/>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a:t>
            </a:r>
            <a:r>
              <a:rPr lang="en"/>
              <a:t>Communicating Across Cultures</a:t>
            </a:r>
            <a:endParaRPr/>
          </a:p>
        </p:txBody>
      </p:sp>
      <p:sp>
        <p:nvSpPr>
          <p:cNvPr id="60" name="Google Shape;60;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412750" lvl="0" marL="457200" rtl="0" algn="l">
              <a:spcBef>
                <a:spcPts val="0"/>
              </a:spcBef>
              <a:spcAft>
                <a:spcPts val="0"/>
              </a:spcAft>
              <a:buSzPts val="2900"/>
              <a:buChar char="❏"/>
            </a:pPr>
            <a:r>
              <a:rPr lang="en" sz="2900"/>
              <a:t>The communication process</a:t>
            </a:r>
            <a:endParaRPr sz="2900"/>
          </a:p>
          <a:p>
            <a:pPr indent="-412750" lvl="0" marL="457200" rtl="0" algn="l">
              <a:spcBef>
                <a:spcPts val="0"/>
              </a:spcBef>
              <a:spcAft>
                <a:spcPts val="0"/>
              </a:spcAft>
              <a:buSzPts val="2900"/>
              <a:buChar char="❏"/>
            </a:pPr>
            <a:r>
              <a:rPr lang="en" sz="2900"/>
              <a:t>The culture-communication link</a:t>
            </a:r>
            <a:endParaRPr sz="2900"/>
          </a:p>
          <a:p>
            <a:pPr indent="-412750" lvl="0" marL="457200" rtl="0" algn="l">
              <a:spcBef>
                <a:spcPts val="0"/>
              </a:spcBef>
              <a:spcAft>
                <a:spcPts val="0"/>
              </a:spcAft>
              <a:buSzPts val="2900"/>
              <a:buChar char="❏"/>
            </a:pPr>
            <a:r>
              <a:rPr lang="en" sz="2900"/>
              <a:t>Information technology – going global and acting local</a:t>
            </a:r>
            <a:endParaRPr sz="2900"/>
          </a:p>
          <a:p>
            <a:pPr indent="-412750" lvl="0" marL="457200" rtl="0" algn="l">
              <a:spcBef>
                <a:spcPts val="0"/>
              </a:spcBef>
              <a:spcAft>
                <a:spcPts val="0"/>
              </a:spcAft>
              <a:buSzPts val="2900"/>
              <a:buChar char="❏"/>
            </a:pPr>
            <a:r>
              <a:rPr lang="en" sz="2900"/>
              <a:t>Managing cross-cultural communication</a:t>
            </a:r>
            <a:endParaRPr sz="2900"/>
          </a:p>
          <a:p>
            <a:pPr indent="0" lvl="0" marL="0" rtl="0" algn="l">
              <a:spcBef>
                <a:spcPts val="1200"/>
              </a:spcBef>
              <a:spcAft>
                <a:spcPts val="1200"/>
              </a:spcAft>
              <a:buNone/>
            </a:pPr>
            <a:r>
              <a:t/>
            </a:r>
            <a:endParaRPr sz="29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a:t>
            </a:r>
            <a:r>
              <a:rPr lang="en"/>
              <a:t>What is Communication?</a:t>
            </a:r>
            <a:endParaRPr/>
          </a:p>
        </p:txBody>
      </p:sp>
      <p:sp>
        <p:nvSpPr>
          <p:cNvPr id="66" name="Google Shape;66;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419100" lvl="0" marL="457200" rtl="0" algn="l">
              <a:spcBef>
                <a:spcPts val="0"/>
              </a:spcBef>
              <a:spcAft>
                <a:spcPts val="0"/>
              </a:spcAft>
              <a:buSzPts val="3000"/>
              <a:buChar char="❏"/>
            </a:pPr>
            <a:r>
              <a:rPr lang="en" sz="3000"/>
              <a:t>Communication describes the process of sharing meaning by transmitting messages through media such as words, behavior, or material artifacts.</a:t>
            </a:r>
            <a:endParaRPr sz="3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6"/>
          <p:cNvSpPr txBox="1"/>
          <p:nvPr>
            <p:ph type="title"/>
          </p:nvPr>
        </p:nvSpPr>
        <p:spPr>
          <a:xfrm>
            <a:off x="311700" y="3083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Do Cultural Factors Pervade the Communication Process?</a:t>
            </a:r>
            <a:endParaRPr/>
          </a:p>
        </p:txBody>
      </p:sp>
      <p:sp>
        <p:nvSpPr>
          <p:cNvPr id="72" name="Google Shape;72;p16"/>
          <p:cNvSpPr txBox="1"/>
          <p:nvPr>
            <p:ph idx="1" type="body"/>
          </p:nvPr>
        </p:nvSpPr>
        <p:spPr>
          <a:xfrm>
            <a:off x="311700" y="1301550"/>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“Culture not only dictates who talks with whom, and how the communication proceeds, it also helps to determine how people encode messages, the meanings they have for messages, and the conditions and circumstances under which various messages may or may not be sent, noticed, or interpreted.  In fact, our entire repertory of communicative behaviors is dependent largely on the culture in which we have been raised.  Culture, consequently, is the foundation of communication.  And, when cultures vary, communication practices also vary.”</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2286000" rtl="0" algn="l">
              <a:spcBef>
                <a:spcPts val="0"/>
              </a:spcBef>
              <a:spcAft>
                <a:spcPts val="0"/>
              </a:spcAft>
              <a:buNone/>
            </a:pPr>
            <a:r>
              <a:rPr lang="en"/>
              <a:t>Terms in Communication</a:t>
            </a:r>
            <a:endParaRPr/>
          </a:p>
        </p:txBody>
      </p:sp>
      <p:sp>
        <p:nvSpPr>
          <p:cNvPr id="78" name="Google Shape;78;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406400" lvl="0" marL="457200" rtl="0" algn="l">
              <a:spcBef>
                <a:spcPts val="0"/>
              </a:spcBef>
              <a:spcAft>
                <a:spcPts val="0"/>
              </a:spcAft>
              <a:buSzPts val="2800"/>
              <a:buChar char="❏"/>
            </a:pPr>
            <a:r>
              <a:rPr lang="en" sz="2800"/>
              <a:t>Intercultural communication is when a member of one culture sends a message to a member of another culture.</a:t>
            </a:r>
            <a:endParaRPr sz="2800"/>
          </a:p>
          <a:p>
            <a:pPr indent="-406400" lvl="0" marL="457200" rtl="0" algn="l">
              <a:spcBef>
                <a:spcPts val="0"/>
              </a:spcBef>
              <a:spcAft>
                <a:spcPts val="0"/>
              </a:spcAft>
              <a:buSzPts val="2800"/>
              <a:buChar char="❏"/>
            </a:pPr>
            <a:r>
              <a:rPr lang="en" sz="2800"/>
              <a:t>Attribution is the process in which people look for the explanation of another person’s behavior.</a:t>
            </a:r>
            <a:endParaRPr sz="2800"/>
          </a:p>
          <a:p>
            <a:pPr indent="0" lvl="0" marL="457200" rtl="0" algn="l">
              <a:spcBef>
                <a:spcPts val="1200"/>
              </a:spcBef>
              <a:spcAft>
                <a:spcPts val="1200"/>
              </a:spcAft>
              <a:buNone/>
            </a:pPr>
            <a:r>
              <a:t/>
            </a:r>
            <a:endParaRPr sz="2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1828800" rtl="0" algn="l">
              <a:spcBef>
                <a:spcPts val="0"/>
              </a:spcBef>
              <a:spcAft>
                <a:spcPts val="0"/>
              </a:spcAft>
              <a:buNone/>
            </a:pPr>
            <a:r>
              <a:rPr lang="en"/>
              <a:t>Guidelines for Creating Trust</a:t>
            </a:r>
            <a:endParaRPr/>
          </a:p>
        </p:txBody>
      </p:sp>
      <p:sp>
        <p:nvSpPr>
          <p:cNvPr id="84" name="Google Shape;84;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400"/>
              <a:t>Create a clear and calculated basis for mutual benefit.  There must be realistic commitments and good intentions to honor them.</a:t>
            </a:r>
            <a:endParaRPr sz="2400"/>
          </a:p>
          <a:p>
            <a:pPr indent="-381000" lvl="0" marL="457200" rtl="0" algn="l">
              <a:spcBef>
                <a:spcPts val="0"/>
              </a:spcBef>
              <a:spcAft>
                <a:spcPts val="0"/>
              </a:spcAft>
              <a:buSzPts val="2400"/>
              <a:buChar char="❏"/>
            </a:pPr>
            <a:r>
              <a:rPr lang="en" sz="2400"/>
              <a:t>Improve predictability: strive to resolve conflicts and keep communication open.</a:t>
            </a:r>
            <a:endParaRPr sz="2400"/>
          </a:p>
          <a:p>
            <a:pPr indent="-381000" lvl="0" marL="457200" rtl="0" algn="l">
              <a:spcBef>
                <a:spcPts val="0"/>
              </a:spcBef>
              <a:spcAft>
                <a:spcPts val="0"/>
              </a:spcAft>
              <a:buSzPts val="2400"/>
              <a:buChar char="❏"/>
            </a:pPr>
            <a:r>
              <a:rPr lang="en" sz="2400"/>
              <a:t>Develop mutual bonding through regular socializing and friendly contact.</a:t>
            </a:r>
            <a:endParaRPr sz="2400"/>
          </a:p>
          <a:p>
            <a:pPr indent="0" lvl="0" marL="0" rtl="0" algn="l">
              <a:spcBef>
                <a:spcPts val="1200"/>
              </a:spcBef>
              <a:spcAft>
                <a:spcPts val="1200"/>
              </a:spcAft>
              <a:buNone/>
            </a:pPr>
            <a:r>
              <a:t/>
            </a:r>
            <a:endParaRPr sz="2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914400" rtl="0" algn="l">
              <a:spcBef>
                <a:spcPts val="0"/>
              </a:spcBef>
              <a:spcAft>
                <a:spcPts val="0"/>
              </a:spcAft>
              <a:buNone/>
            </a:pPr>
            <a:r>
              <a:rPr lang="en"/>
              <a:t>Cultural Variables Affecting Communication</a:t>
            </a:r>
            <a:endParaRPr/>
          </a:p>
        </p:txBody>
      </p:sp>
      <p:sp>
        <p:nvSpPr>
          <p:cNvPr id="90" name="Google Shape;90;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Attitudes: attitudes underlie the way we behave and communicate and the way we interpret messages from other people. Ethnocentric attitudes are a particular source of noise in cross-cultural communication.</a:t>
            </a:r>
            <a:endParaRPr/>
          </a:p>
          <a:p>
            <a:pPr indent="-342900" lvl="0" marL="457200" rtl="0" algn="l">
              <a:spcBef>
                <a:spcPts val="0"/>
              </a:spcBef>
              <a:spcAft>
                <a:spcPts val="0"/>
              </a:spcAft>
              <a:buSzPts val="1800"/>
              <a:buChar char="❏"/>
            </a:pPr>
            <a:r>
              <a:rPr lang="en"/>
              <a:t>Social Organization: our perceptions can be influenced by differences in values, approach, or priorities relative to the kind of social organizations to which we belong.</a:t>
            </a:r>
            <a:endParaRPr/>
          </a:p>
          <a:p>
            <a:pPr indent="-342900" lvl="0" marL="457200" rtl="0" algn="l">
              <a:spcBef>
                <a:spcPts val="0"/>
              </a:spcBef>
              <a:spcAft>
                <a:spcPts val="0"/>
              </a:spcAft>
              <a:buSzPts val="1800"/>
              <a:buChar char="❏"/>
            </a:pPr>
            <a:r>
              <a:rPr lang="en"/>
              <a:t>Thought Patterns: The logical progression of reasoning varies widely around the world.  Managers cannot assume that others use the same reasoning processes.</a:t>
            </a:r>
            <a:endParaRPr/>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914400" rtl="0" algn="l">
              <a:spcBef>
                <a:spcPts val="0"/>
              </a:spcBef>
              <a:spcAft>
                <a:spcPts val="0"/>
              </a:spcAft>
              <a:buNone/>
            </a:pPr>
            <a:r>
              <a:rPr lang="en"/>
              <a:t>Cultural Variables Affecting Communication</a:t>
            </a:r>
            <a:endParaRPr/>
          </a:p>
        </p:txBody>
      </p:sp>
      <p:sp>
        <p:nvSpPr>
          <p:cNvPr id="96" name="Google Shape;96;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Roles: societies differ considerably in their perception of a manager’s role.  Much of the difference is attributable to their perception of who should make the decisions and who has responsibility for what.</a:t>
            </a:r>
            <a:endParaRPr/>
          </a:p>
          <a:p>
            <a:pPr indent="-342900" lvl="0" marL="457200" rtl="0" algn="l">
              <a:spcBef>
                <a:spcPts val="0"/>
              </a:spcBef>
              <a:spcAft>
                <a:spcPts val="0"/>
              </a:spcAft>
              <a:buSzPts val="1800"/>
              <a:buChar char="❏"/>
            </a:pPr>
            <a:r>
              <a:rPr lang="en"/>
              <a:t>Language: Spoken or written language is a frequent cause of miscommunication, stemming from a person’s inability to speak the local language, a poor or too-literal translation, a speaker’s failure to explain idioms, or a person missing the meaning conveyed through body language or certain symbols.</a:t>
            </a:r>
            <a:endParaRPr/>
          </a:p>
          <a:p>
            <a:pPr indent="0" lvl="0" marL="45720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1"/>
          <p:cNvSpPr txBox="1"/>
          <p:nvPr>
            <p:ph type="title"/>
          </p:nvPr>
        </p:nvSpPr>
        <p:spPr>
          <a:xfrm>
            <a:off x="311700" y="345625"/>
            <a:ext cx="8520600" cy="572700"/>
          </a:xfrm>
          <a:prstGeom prst="rect">
            <a:avLst/>
          </a:prstGeom>
        </p:spPr>
        <p:txBody>
          <a:bodyPr anchorCtr="0" anchor="t" bIns="91425" lIns="91425" spcFirstLastPara="1" rIns="91425" wrap="square" tIns="91425">
            <a:normAutofit fontScale="90000"/>
          </a:bodyPr>
          <a:lstStyle/>
          <a:p>
            <a:pPr indent="0" lvl="0" marL="914400" rtl="0" algn="l">
              <a:spcBef>
                <a:spcPts val="0"/>
              </a:spcBef>
              <a:spcAft>
                <a:spcPts val="0"/>
              </a:spcAft>
              <a:buNone/>
            </a:pPr>
            <a:r>
              <a:rPr lang="en"/>
              <a:t>Cultural Variables Affecting Communication</a:t>
            </a:r>
            <a:endParaRPr/>
          </a:p>
        </p:txBody>
      </p:sp>
      <p:sp>
        <p:nvSpPr>
          <p:cNvPr id="102" name="Google Shape;102;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Nonverbal Communication: behavior that communicates without words (although it often is accompanied by words).</a:t>
            </a:r>
            <a:endParaRPr sz="2200"/>
          </a:p>
          <a:p>
            <a:pPr indent="-368300" lvl="0" marL="457200" rtl="0" algn="l">
              <a:spcBef>
                <a:spcPts val="0"/>
              </a:spcBef>
              <a:spcAft>
                <a:spcPts val="0"/>
              </a:spcAft>
              <a:buSzPts val="2200"/>
              <a:buChar char="❏"/>
            </a:pPr>
            <a:r>
              <a:rPr lang="en" sz="2200"/>
              <a:t>Time: another variable that communicates culture is the way people regard and use time.</a:t>
            </a:r>
            <a:endParaRPr sz="2200"/>
          </a:p>
          <a:p>
            <a:pPr indent="-368300" lvl="0" marL="457200" rtl="0" algn="l">
              <a:spcBef>
                <a:spcPts val="0"/>
              </a:spcBef>
              <a:spcAft>
                <a:spcPts val="0"/>
              </a:spcAft>
              <a:buSzPts val="2200"/>
              <a:buChar char="❏"/>
            </a:pPr>
            <a:r>
              <a:rPr lang="en" sz="2200"/>
              <a:t>Monochronic time systems – time is experienced in a linear way</a:t>
            </a:r>
            <a:endParaRPr sz="2200"/>
          </a:p>
          <a:p>
            <a:pPr indent="-368300" lvl="0" marL="457200" rtl="0" algn="l">
              <a:spcBef>
                <a:spcPts val="0"/>
              </a:spcBef>
              <a:spcAft>
                <a:spcPts val="0"/>
              </a:spcAft>
              <a:buSzPts val="2200"/>
              <a:buChar char="❏"/>
            </a:pPr>
            <a:r>
              <a:rPr lang="en" sz="2200"/>
              <a:t>Polychronic time systems – tolerate many things occurring simultaneously and emphasize involvement with people. </a:t>
            </a:r>
            <a:endParaRPr sz="2200"/>
          </a:p>
          <a:p>
            <a:pPr indent="0" lvl="0" marL="0" rtl="0" algn="l">
              <a:spcBef>
                <a:spcPts val="1200"/>
              </a:spcBef>
              <a:spcAft>
                <a:spcPts val="1200"/>
              </a:spcAft>
              <a:buNone/>
            </a:pPr>
            <a:r>
              <a:t/>
            </a:r>
            <a:endParaRPr sz="22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