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0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1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9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04261-7547-4503-88EE-89DC20FBB4B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15C48-26AF-435E-9D0F-28F56CEF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b9FSSMuzbM&amp;t=116s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7674" y="1776664"/>
            <a:ext cx="10131427" cy="384208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            </a:t>
            </a:r>
            <a:r>
              <a:rPr lang="en-US" sz="4800" b="1" dirty="0" smtClean="0">
                <a:solidFill>
                  <a:srgbClr val="FF0000"/>
                </a:solidFill>
              </a:rPr>
              <a:t>   </a:t>
            </a:r>
            <a:r>
              <a:rPr lang="en-US" sz="4800" b="1" dirty="0" smtClean="0">
                <a:solidFill>
                  <a:srgbClr val="FF0000"/>
                </a:solidFill>
              </a:rPr>
              <a:t>Roll NO: 20P-0147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                Name: Shoaib Akhtar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                Section : B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                Presentation : Two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7028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                       </a:t>
            </a:r>
            <a:r>
              <a:rPr lang="en-US" sz="4400" b="1" dirty="0" smtClean="0">
                <a:solidFill>
                  <a:srgbClr val="FFFF00"/>
                </a:solidFill>
              </a:rPr>
              <a:t>CONCLUSION</a:t>
            </a:r>
            <a:r>
              <a:rPr lang="en-US" sz="4400" dirty="0" smtClean="0"/>
              <a:t> 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79884"/>
            <a:ext cx="10131428" cy="43113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Project loon is an ambitious project and the world will highly benefit from it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Project loon, an initiative to help fill in those internet gaps through the use of networked balloons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The goal is to provide broadband like internet for the two-third of the world that doesn’t have access to a reliable internet connection by balloon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is still an experimental phase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7571"/>
            <a:ext cx="10131427" cy="1219198"/>
          </a:xfrm>
        </p:spPr>
        <p:txBody>
          <a:bodyPr/>
          <a:lstStyle/>
          <a:p>
            <a:r>
              <a:rPr lang="en-US" dirty="0" smtClean="0"/>
              <a:t>                                   </a:t>
            </a:r>
            <a:r>
              <a:rPr lang="en-US" sz="4400" b="1" dirty="0" smtClean="0">
                <a:solidFill>
                  <a:srgbClr val="FFFF00"/>
                </a:solidFill>
              </a:rPr>
              <a:t>REFERENCES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20517"/>
            <a:ext cx="10131428" cy="40706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Levy, steven (14-june 2013) “ How google will Use High-Flying Balloons to Deliver internet to the Hinterlands” , Wired Retrieved 15-june 2013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“Google to beam internet From balloons”. Agence France Presse Google 15-june 2013 retrieved 16-june 2013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“Google launches project loon”. The </a:t>
            </a: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Z</a:t>
            </a:r>
            <a:r>
              <a:rPr lang="en-US" dirty="0" smtClean="0"/>
              <a:t>ealand  Herald 15-june 2013. Retrieved 15-june 2013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Lardinois , Frederic(14-june 2013) . “ Google X Announces Project Loon: Balloon-powered internet for rural, remote and undeserved areas. Tech Crunch . Retrieved 15-june 2013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Mack eric (14-june 2013) . Meet Google’s Project Loon: “Balloon powered” net access “ CNET Retrieved 15 15-june 2013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5181598"/>
          </a:xfrm>
        </p:spPr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hlinkClick r:id="rId2"/>
              </a:rPr>
              <a:t>https://www.youtube.com/watch?v=ub9FSSMuzbM&amp;t=116s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597610"/>
            <a:ext cx="10131428" cy="19358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5227317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6000" b="1" dirty="0" smtClean="0">
                <a:solidFill>
                  <a:srgbClr val="FFFF00"/>
                </a:solidFill>
              </a:rPr>
              <a:t>THANK YOU SO MUCH!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685800" y="5791199"/>
            <a:ext cx="10131428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90" y="1496370"/>
            <a:ext cx="10131427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                  </a:t>
            </a:r>
            <a:r>
              <a:rPr lang="en-US" sz="6000" b="1" dirty="0" smtClean="0">
                <a:solidFill>
                  <a:srgbClr val="FFFF00"/>
                </a:solidFill>
              </a:rPr>
              <a:t>Google Balloons             </a:t>
            </a:r>
            <a:endParaRPr lang="en-US" sz="6000" b="1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7" b="5417"/>
          <a:stretch>
            <a:fillRect/>
          </a:stretch>
        </p:blipFill>
        <p:spPr>
          <a:xfrm>
            <a:off x="1371599" y="2381483"/>
            <a:ext cx="8759827" cy="3164976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184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2157662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INTRODUCTION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73968"/>
            <a:ext cx="10131428" cy="351723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What happens when you don’t get the network signals from tower and get it from flying balloons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Oh yes! Google had made it possible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According to a report there are 33% peoples in </a:t>
            </a:r>
            <a:r>
              <a:rPr lang="en-US" sz="2800" dirty="0" smtClean="0"/>
              <a:t>this  world, whom </a:t>
            </a:r>
            <a:r>
              <a:rPr lang="en-US" sz="2800" dirty="0" smtClean="0"/>
              <a:t>don’t have internet facilities</a:t>
            </a:r>
          </a:p>
          <a:p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375610"/>
          </a:xfrm>
        </p:spPr>
        <p:txBody>
          <a:bodyPr/>
          <a:lstStyle/>
          <a:p>
            <a:r>
              <a:rPr lang="en-US" sz="5400" dirty="0" smtClean="0"/>
              <a:t>            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131428" cy="3962400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 If we talk about india, from 121 crores population there are only 50 crore peoples have internet facilities.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And if we talk about rural areas, remote areas, frozen areas their  is no internet facilities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 But now the can access internet through  google balloons.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23736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r>
              <a:rPr lang="en-US" sz="4800" b="1" dirty="0" smtClean="0">
                <a:solidFill>
                  <a:srgbClr val="FFFF00"/>
                </a:solidFill>
              </a:rPr>
              <a:t>How it works 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08484"/>
            <a:ext cx="10131428" cy="40827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Google will fly big balloons in the sky and with the help of these balloons the areas  like rural. and remote will access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And these balloons are filled up with heleium 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And these balloons can fly  18 to 25 km in the sky.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91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8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88168"/>
            <a:ext cx="10131428" cy="415089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In these balloons basket is replaced with chargeable battery, solar cell, and receiver antenna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Receiver antenna will send and receive signals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And these balloons </a:t>
            </a:r>
            <a:r>
              <a:rPr lang="en-US" sz="3600" dirty="0" err="1" smtClean="0"/>
              <a:t>wiLL</a:t>
            </a:r>
            <a:r>
              <a:rPr lang="en-US" sz="3600" dirty="0" smtClean="0"/>
              <a:t> provide the 4G LTE network speed which is really huge speed specially at rural areas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/>
              <a:t>These balloons will fly in stratosphere layer</a:t>
            </a:r>
          </a:p>
        </p:txBody>
      </p:sp>
    </p:spTree>
    <p:extLst>
      <p:ext uri="{BB962C8B-B14F-4D97-AF65-F5344CB8AC3E}">
        <p14:creationId xmlns:p14="http://schemas.microsoft.com/office/powerpoint/2010/main" val="18979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485273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94874"/>
            <a:ext cx="10131428" cy="46963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                </a:t>
            </a:r>
            <a:r>
              <a:rPr lang="en-US" sz="4400" dirty="0" smtClean="0"/>
              <a:t>Why stratosphere layer</a:t>
            </a:r>
            <a:r>
              <a:rPr lang="en-US" sz="3200" dirty="0" smtClean="0"/>
              <a:t>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40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267325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4800" b="1" dirty="0" smtClean="0">
                <a:solidFill>
                  <a:srgbClr val="FFFF00"/>
                </a:solidFill>
              </a:rPr>
              <a:t>ADVANTAGES OF GOOGLE BALLOONS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08484"/>
            <a:ext cx="10131428" cy="40827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    Easy to Use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   Availability of information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Increased internet usage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6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1590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</a:t>
            </a:r>
            <a:r>
              <a:rPr lang="en-US" sz="4000" b="1" dirty="0" smtClean="0">
                <a:solidFill>
                  <a:srgbClr val="FFFF00"/>
                </a:solidFill>
              </a:rPr>
              <a:t>Disadvantages </a:t>
            </a:r>
            <a:r>
              <a:rPr lang="en-US" sz="4000" b="1" dirty="0">
                <a:solidFill>
                  <a:srgbClr val="FFFF00"/>
                </a:solidFill>
              </a:rPr>
              <a:t>of Google balloons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84421"/>
            <a:ext cx="10131428" cy="410677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Cost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Maintenance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235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1294</TotalTime>
  <Words>429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                Roll NO: 20P-0147                 Name: Shoaib Akhtar                 Section : B                 Presentation : Two </vt:lpstr>
      <vt:lpstr>                                               Google Balloons             </vt:lpstr>
      <vt:lpstr>                          INTRODUCTION</vt:lpstr>
      <vt:lpstr>               </vt:lpstr>
      <vt:lpstr>                                  How it works </vt:lpstr>
      <vt:lpstr>                                         </vt:lpstr>
      <vt:lpstr>.</vt:lpstr>
      <vt:lpstr>     ADVANTAGES OF GOOGLE BALLOONS</vt:lpstr>
      <vt:lpstr>             Disadvantages of Google balloons</vt:lpstr>
      <vt:lpstr>                        CONCLUSION  </vt:lpstr>
      <vt:lpstr>                                   REFERENCES</vt:lpstr>
      <vt:lpstr>    https://www.youtube.com/watch?v=ub9FSSMuzbM&amp;t=116s</vt:lpstr>
      <vt:lpstr>             THANK YOU SO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Roll NO: 20P-0147                 Name: Shoaib Akhtar                 Section : B                 Presentation : Two </dc:title>
  <dc:creator>King</dc:creator>
  <cp:lastModifiedBy>King</cp:lastModifiedBy>
  <cp:revision>26</cp:revision>
  <dcterms:created xsi:type="dcterms:W3CDTF">2020-12-05T16:41:13Z</dcterms:created>
  <dcterms:modified xsi:type="dcterms:W3CDTF">2020-12-07T00:48:54Z</dcterms:modified>
</cp:coreProperties>
</file>