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6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94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443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5131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103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6339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29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827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3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053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01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012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65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408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390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848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9D357-028A-436C-9364-82B3DD197A27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0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9600" dirty="0" smtClean="0"/>
              <a:t>Go4Food</a:t>
            </a:r>
            <a:endParaRPr lang="en-CA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CS </a:t>
            </a:r>
            <a:r>
              <a:rPr lang="en-CA" sz="2400" dirty="0"/>
              <a:t>476 (Spring 2023) </a:t>
            </a:r>
          </a:p>
        </p:txBody>
      </p:sp>
    </p:spTree>
    <p:extLst>
      <p:ext uri="{BB962C8B-B14F-4D97-AF65-F5344CB8AC3E}">
        <p14:creationId xmlns:p14="http://schemas.microsoft.com/office/powerpoint/2010/main" val="523541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Feedbacks and Q&amp;As 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Thank You!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345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Team and Roles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Adnan</a:t>
            </a:r>
          </a:p>
          <a:p>
            <a:r>
              <a:rPr lang="en-CA" dirty="0" smtClean="0"/>
              <a:t>JJ</a:t>
            </a:r>
          </a:p>
          <a:p>
            <a:r>
              <a:rPr lang="en-CA" dirty="0"/>
              <a:t>Mohammad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38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Idea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47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56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Non-Functional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308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MVC Architectures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135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UML Tool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72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Patterns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Interpreter Design Pattern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Builder Design Pattern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9457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Demo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60045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</TotalTime>
  <Words>39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Go4Food</vt:lpstr>
      <vt:lpstr>Team and Roles</vt:lpstr>
      <vt:lpstr>Project Idea</vt:lpstr>
      <vt:lpstr>Functional Requirements</vt:lpstr>
      <vt:lpstr>Non-Functional Requirements</vt:lpstr>
      <vt:lpstr>MVC Architectures</vt:lpstr>
      <vt:lpstr>UML Tool</vt:lpstr>
      <vt:lpstr>Design Patterns</vt:lpstr>
      <vt:lpstr>Project Demo</vt:lpstr>
      <vt:lpstr>Feedbacks and Q&amp;As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Go4Food</dc:title>
  <dc:creator>Justine Papeleras</dc:creator>
  <cp:lastModifiedBy>Justine Papeleras</cp:lastModifiedBy>
  <cp:revision>4</cp:revision>
  <dcterms:created xsi:type="dcterms:W3CDTF">2023-07-05T23:59:25Z</dcterms:created>
  <dcterms:modified xsi:type="dcterms:W3CDTF">2023-07-06T01:51:42Z</dcterms:modified>
</cp:coreProperties>
</file>