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7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318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2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0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680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3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8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6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92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996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51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0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8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6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2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3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4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4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Ashville Pork: Continuous Improvement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lang="en-IN" dirty="0"/>
              <a:t>Shoaib Malik</a:t>
            </a:r>
            <a:endParaRPr dirty="0"/>
          </a:p>
          <a:p>
            <a:r>
              <a:rPr dirty="0"/>
              <a:t>Date: </a:t>
            </a:r>
            <a:r>
              <a:rPr lang="en-IN" dirty="0"/>
              <a:t>29-07-2025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</a:t>
            </a:r>
          </a:p>
          <a:p>
            <a:r>
              <a:rPr dirty="0"/>
              <a:t>Open to feedback and suggestions</a:t>
            </a:r>
          </a:p>
          <a:p>
            <a:r>
              <a:rPr dirty="0"/>
              <a:t>Contact info: </a:t>
            </a:r>
            <a:r>
              <a:rPr lang="en-IN" dirty="0"/>
              <a:t>Shoaib Malik</a:t>
            </a:r>
          </a:p>
          <a:p>
            <a:r>
              <a:rPr lang="en-IN" dirty="0"/>
              <a:t>dtc0823013@nttf.co.in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Improve operational efficiency and workforce engagement via Continuous Improvement (CI)</a:t>
            </a:r>
          </a:p>
          <a:p>
            <a:r>
              <a:t>Scope: Staff training, pilot projects, cross-site collaboration</a:t>
            </a:r>
          </a:p>
          <a:p>
            <a:r>
              <a:t>Outcome: Sustainable CI culture across both sites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Stakeholder Involvement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Stakeholders:</a:t>
            </a:r>
          </a:p>
          <a:p>
            <a:r>
              <a:t>- MD, HR Director, Operations Director, Finance Director</a:t>
            </a:r>
          </a:p>
          <a:p>
            <a:r>
              <a:t>- Site Managers (North &amp; South), Employees, Commercial Director, Supermarket Client</a:t>
            </a:r>
          </a:p>
          <a:p>
            <a:r>
              <a:t>Roles: Assigned via RACI Matrix</a:t>
            </a:r>
          </a:p>
          <a:p>
            <a:r>
              <a:t>Engagement: Weekly to monthly interactions based on influence/importance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Influence / Importance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 – High Influence, High Importance: MD, HR Director, Site Managers</a:t>
            </a:r>
          </a:p>
          <a:p>
            <a:r>
              <a:t>A – High Importance, Low Influence: Employees</a:t>
            </a:r>
          </a:p>
          <a:p>
            <a:r>
              <a:t>D – Low Importance, High Influence: Commercial Director</a:t>
            </a:r>
          </a:p>
          <a:p>
            <a:r>
              <a:t>C – Low Influence, Low Importance: Supermarket Client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Activities /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CI Training Rollout</a:t>
            </a:r>
          </a:p>
          <a:p>
            <a:r>
              <a:t>2. Site Engagement and Pilot Launch</a:t>
            </a:r>
          </a:p>
          <a:p>
            <a:r>
              <a:t>3. Cross-site Resource Sharing</a:t>
            </a:r>
          </a:p>
          <a:p>
            <a:r>
              <a:t>4. Feedback Collection and Iteration</a:t>
            </a:r>
          </a:p>
          <a:p>
            <a:r>
              <a:t>5. Senior Leader Check-ins</a:t>
            </a:r>
          </a:p>
          <a:p>
            <a:r>
              <a:t>6. Financial Tracking</a:t>
            </a:r>
          </a:p>
          <a:p>
            <a:r>
              <a:t>7. Stakeholder Updates</a:t>
            </a:r>
          </a:p>
          <a:p>
            <a:r>
              <a:t>8. Final CI Adoption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Meeting Stakeholder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Equal participation across both regions</a:t>
            </a:r>
          </a:p>
          <a:p>
            <a:r>
              <a:t>Clear communication and transparency</a:t>
            </a:r>
          </a:p>
          <a:p>
            <a:r>
              <a:t>Strong financial oversight</a:t>
            </a:r>
          </a:p>
          <a:p>
            <a:r>
              <a:t>Quality assurance during changes</a:t>
            </a:r>
          </a:p>
          <a:p>
            <a:r>
              <a:t>Inclusion of all staff levels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Timeframes &amp;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Month 1: Stakeholder alignment &amp; communication</a:t>
            </a:r>
          </a:p>
          <a:p>
            <a:r>
              <a:t>Month 2–3: Training &amp; pilot testing</a:t>
            </a:r>
          </a:p>
          <a:p>
            <a:r>
              <a:t>Month 4: Review &amp; adjust</a:t>
            </a:r>
          </a:p>
          <a:p>
            <a:r>
              <a:t>Month 5: Expansion across sites</a:t>
            </a:r>
          </a:p>
          <a:p>
            <a:r>
              <a:t>Month 6: Project evaluation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Conflicts &amp;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Resistance from board: Engage early, share data</a:t>
            </a:r>
          </a:p>
          <a:p>
            <a:r>
              <a:t>Site imbalance: Rotate benefits, equal say</a:t>
            </a:r>
          </a:p>
          <a:p>
            <a:r>
              <a:t>Training time conflicts: Adjust schedules</a:t>
            </a:r>
          </a:p>
          <a:p>
            <a:r>
              <a:t>Cost concerns: Staged investment, prove ROI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Success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90%+ staff trained in CI tools</a:t>
            </a:r>
          </a:p>
          <a:p>
            <a:r>
              <a:t>At least 3 measurable process improvements</a:t>
            </a:r>
          </a:p>
          <a:p>
            <a:r>
              <a:t>Increased employee ownership &amp; feedback</a:t>
            </a:r>
          </a:p>
          <a:p>
            <a:r>
              <a:t>Waste reduction &amp; higher productivity</a:t>
            </a:r>
          </a:p>
          <a:p>
            <a:r>
              <a:t>Retained client confidence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21</TotalTime>
  <Words>331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Impact</vt:lpstr>
      <vt:lpstr>Main Event</vt:lpstr>
      <vt:lpstr>Ashville Pork: Continuous Improvement Project</vt:lpstr>
      <vt:lpstr>Project Overview</vt:lpstr>
      <vt:lpstr>Stakeholder Involvement</vt:lpstr>
      <vt:lpstr>Influence / Importance Matrix</vt:lpstr>
      <vt:lpstr>Key Activities / Priorities</vt:lpstr>
      <vt:lpstr>Meeting Stakeholder Needs</vt:lpstr>
      <vt:lpstr>Timeframes &amp; Milestones</vt:lpstr>
      <vt:lpstr>Conflicts &amp; Mitigations</vt:lpstr>
      <vt:lpstr>What Success Looks Like</vt:lpstr>
      <vt:lpstr> 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shoaib malik</dc:creator>
  <cp:keywords/>
  <dc:description>generated using python-pptx</dc:description>
  <cp:lastModifiedBy>SHRAVAN SUTHMATH</cp:lastModifiedBy>
  <cp:revision>5</cp:revision>
  <dcterms:created xsi:type="dcterms:W3CDTF">2013-01-27T09:14:16Z</dcterms:created>
  <dcterms:modified xsi:type="dcterms:W3CDTF">2025-07-29T10:49:08Z</dcterms:modified>
  <cp:category/>
</cp:coreProperties>
</file>