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61" r:id="rId3"/>
    <p:sldId id="263" r:id="rId4"/>
    <p:sldId id="262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4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93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424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52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1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51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5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0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6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3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B8C932-DAD9-4E47-BEBD-5519A5B02DDA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EB31-5776-44FC-A69E-73C6E845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82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sz="60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APPTHON</a:t>
            </a:r>
            <a:endParaRPr lang="en-US" sz="6000" dirty="0">
              <a:solidFill>
                <a:srgbClr val="FF0000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        </a:t>
            </a:r>
          </a:p>
          <a:p>
            <a:pPr marL="0" indent="0">
              <a:buNone/>
            </a:pPr>
            <a:r>
              <a:rPr lang="en-US" sz="2800" dirty="0" smtClean="0"/>
              <a:t>            PARKING ASSISTANCE USING MOBILE GRID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TEAM MJ1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MUFFAKHAM JAH COLLEGE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Help the employees to park the car in shortest time possible.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Track the number of cars going in/out of each parking bay or floor.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Suggest the employees about the closest available parking 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Scenarios considered: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Single entry Single exit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Single entry 2 exits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2 entry 2 exits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 of proximity sensors to make the assistance completely automated.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908" y="2841076"/>
            <a:ext cx="9404723" cy="1400530"/>
          </a:xfrm>
        </p:spPr>
        <p:txBody>
          <a:bodyPr/>
          <a:lstStyle/>
          <a:p>
            <a:r>
              <a:rPr lang="en-US" dirty="0" smtClean="0"/>
              <a:t>         PROBLEMS WE 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78770" cy="69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31760"/>
              </p:ext>
            </p:extLst>
          </p:nvPr>
        </p:nvGraphicFramePr>
        <p:xfrm>
          <a:off x="1799988" y="2029851"/>
          <a:ext cx="8128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component I implemented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APK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</a:t>
                      </a:r>
                      <a:r>
                        <a:rPr lang="en-US" baseline="0" dirty="0" smtClean="0"/>
                        <a:t> CLIENT TO GET NEAREST PARKING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Interfacing</a:t>
                      </a:r>
                      <a:r>
                        <a:rPr lang="en-US" baseline="0" dirty="0" smtClean="0"/>
                        <a:t>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WIFI</a:t>
                      </a:r>
                      <a:r>
                        <a:rPr lang="en-US" baseline="0" dirty="0" smtClean="0"/>
                        <a:t> (TCP/IP)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 I used for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size of my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Most difficult</a:t>
                      </a:r>
                      <a:r>
                        <a:rPr lang="en-US" baseline="0" dirty="0" smtClean="0"/>
                        <a:t> technical problem and how I solved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WASN’T ABLE TO DETECT</a:t>
                      </a:r>
                      <a:r>
                        <a:rPr lang="en-US" baseline="0" dirty="0" smtClean="0"/>
                        <a:t> IP ADDRESS OF THE PRIMARY SENSOR AUTOMATICALLY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0812" y="1105468"/>
            <a:ext cx="232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 SRINIVAS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65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6562"/>
              </p:ext>
            </p:extLst>
          </p:nvPr>
        </p:nvGraphicFramePr>
        <p:xfrm>
          <a:off x="1799988" y="2029851"/>
          <a:ext cx="8128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component I implemented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ENTRY SENSOR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SENSES THE ENTRY OF A</a:t>
                      </a:r>
                      <a:r>
                        <a:rPr lang="en-US" baseline="0" dirty="0" smtClean="0"/>
                        <a:t> VEHICLE, NEAREST PARKING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Interfacing</a:t>
                      </a:r>
                      <a:r>
                        <a:rPr lang="en-US" baseline="0" dirty="0" smtClean="0"/>
                        <a:t>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WIFI HOTSPOT , SQLite</a:t>
                      </a:r>
                      <a:r>
                        <a:rPr lang="en-US" baseline="0" dirty="0" smtClean="0"/>
                        <a:t> 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 I used for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DATABASE,NETWORKING,PROXIMITY SENSOR.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size of my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Most difficult</a:t>
                      </a:r>
                      <a:r>
                        <a:rPr lang="en-US" baseline="0" dirty="0" smtClean="0"/>
                        <a:t> technical problem and how I solved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WAS UNABLE TO SEND DATA BACK TO THE CLIENT IN A SINGLE THREAD.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0812" y="1105468"/>
            <a:ext cx="5336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 MOHAMMED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40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8583"/>
              </p:ext>
            </p:extLst>
          </p:nvPr>
        </p:nvGraphicFramePr>
        <p:xfrm>
          <a:off x="1799988" y="2029851"/>
          <a:ext cx="8128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component I implemented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SECONDRY</a:t>
                      </a:r>
                      <a:r>
                        <a:rPr lang="en-US" baseline="0" dirty="0" smtClean="0"/>
                        <a:t> ENTRY SENSOR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SENSES THE ENRTY OF THE VEHICLE</a:t>
                      </a:r>
                      <a:r>
                        <a:rPr lang="en-US" baseline="0" dirty="0" smtClean="0"/>
                        <a:t> AND COMMUNICATES WITH THE PRIMARY SENSOR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Interfacing</a:t>
                      </a:r>
                      <a:r>
                        <a:rPr lang="en-US" baseline="0" dirty="0" smtClean="0"/>
                        <a:t>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WIFI(TCP/IP)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 I used for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PROXIMITY</a:t>
                      </a:r>
                      <a:r>
                        <a:rPr lang="en-US" baseline="0" dirty="0" smtClean="0"/>
                        <a:t> SENSOR,NETWORKING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size of my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Most difficult</a:t>
                      </a:r>
                      <a:r>
                        <a:rPr lang="en-US" baseline="0" dirty="0" smtClean="0"/>
                        <a:t> technical problem and how I solved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</a:t>
                      </a:r>
                      <a:r>
                        <a:rPr lang="en-US" baseline="0" dirty="0" smtClean="0"/>
                        <a:t> WAS HAPPENING AT THE START OF THE APPLICATION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0812" y="1105468"/>
            <a:ext cx="38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MOMIN SHOAIB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31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99342"/>
              </p:ext>
            </p:extLst>
          </p:nvPr>
        </p:nvGraphicFramePr>
        <p:xfrm>
          <a:off x="1799988" y="2029851"/>
          <a:ext cx="8128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component I implemented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FLOOR</a:t>
                      </a:r>
                      <a:r>
                        <a:rPr lang="en-US" baseline="0" dirty="0" smtClean="0"/>
                        <a:t> LEVEL EXIT SENSOR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SENSES THE VEHICLE</a:t>
                      </a:r>
                      <a:r>
                        <a:rPr lang="en-US" baseline="0" dirty="0" smtClean="0"/>
                        <a:t> WHEN IT EXITS THE FLOOR COMMUNICATES WITH THE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Interfacing</a:t>
                      </a:r>
                      <a:r>
                        <a:rPr lang="en-US" baseline="0" dirty="0" smtClean="0"/>
                        <a:t>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WIFI</a:t>
                      </a:r>
                      <a:r>
                        <a:rPr lang="en-US" baseline="0" dirty="0" smtClean="0"/>
                        <a:t> (TCP/IP)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 I used for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PROXIMITY SENSOR,NETWORKING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size of my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Most difficult</a:t>
                      </a:r>
                      <a:r>
                        <a:rPr lang="en-US" baseline="0" dirty="0" smtClean="0"/>
                        <a:t> technical problem and how I solved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 NEW TO</a:t>
                      </a:r>
                      <a:r>
                        <a:rPr lang="en-US" baseline="0" dirty="0" smtClean="0"/>
                        <a:t> PROXIMITY SENSORS.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0812" y="1105468"/>
            <a:ext cx="360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ABDUL ALEEM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64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560</TotalTime>
  <Words>330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Bauhaus 93</vt:lpstr>
      <vt:lpstr>Century Gothic</vt:lpstr>
      <vt:lpstr>Wingdings</vt:lpstr>
      <vt:lpstr>Wingdings 3</vt:lpstr>
      <vt:lpstr>Ion</vt:lpstr>
      <vt:lpstr>                       APPTHON</vt:lpstr>
      <vt:lpstr>Requirements:</vt:lpstr>
      <vt:lpstr>         PROBLEMS WE SOLVED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momin</dc:creator>
  <cp:lastModifiedBy>momin</cp:lastModifiedBy>
  <cp:revision>11</cp:revision>
  <dcterms:created xsi:type="dcterms:W3CDTF">2014-03-28T06:02:17Z</dcterms:created>
  <dcterms:modified xsi:type="dcterms:W3CDTF">2014-03-29T09:22:27Z</dcterms:modified>
</cp:coreProperties>
</file>