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B05A-BD9B-4FEC-BAFD-54444DDB99A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CB2B2-68A6-4382-8220-50CA87DB5F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becoming important,</a:t>
            </a:r>
            <a:r>
              <a:rPr lang="en-US" baseline="0" dirty="0" smtClean="0"/>
              <a:t> since several software products lack proper documentation, and are highly unstructured, or their structure has degraded through a series of maintenance efforts.</a:t>
            </a:r>
          </a:p>
          <a:p>
            <a:r>
              <a:rPr lang="en-US" baseline="0" dirty="0" smtClean="0"/>
              <a:t>Maintenance activities cannot be performed without a complete understanding of the software system.u88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CB2B2-68A6-4382-8220-50CA87DB5F6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design recovery,</a:t>
            </a:r>
            <a:r>
              <a:rPr lang="en-US" baseline="0" dirty="0" smtClean="0"/>
              <a:t> the resulting design forms a  baseline for future system modifications.</a:t>
            </a:r>
          </a:p>
          <a:p>
            <a:r>
              <a:rPr lang="en-US" baseline="0" dirty="0" smtClean="0"/>
              <a:t>The design could be used to develop similar but non-identical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CB2B2-68A6-4382-8220-50CA87DB5F6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FBE9-771B-48B6-8754-F50C3E61CF9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84DD-D03A-4978-87ED-405C23353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Roni Backup data\DU 2018 July-Dec\Software Engineering PPt\Software maintenanc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82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Roni Backup data\DU 2018 July-Dec\Software Engineering PPt\Software maintenanc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Roni Backup data\DU 2018 July-Dec\Software Engineering PPt\Software maintenance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99623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Admin\Desktop\Roni Backup data\DU 2018 July-Dec\Software Engineering PPt\Software maintenance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4582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Roni Backup data\DU 2018 July-Dec\Software Engineering PPt\Software maintenance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5343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Roni Backup data\DU 2018 July-Dec\Software Engineering PPt\Software maintenance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582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Roni Backup data\DU 2018 July-Dec\Software Engineering PPt\Software maintenance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867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Roni Backup data\DU 2018 July-Dec\Software Engineering PPt\Software maintenance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4582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esktop\Roni Backup data\DU 2018 July-Dec\Software Engineering PPt\Software maintenance\ne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Regression Testing serves many purposes such as to: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ncrease confidence in the modified program.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ocate errors in the modified program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reserve the quality and reliability of software</a:t>
            </a:r>
          </a:p>
          <a:p>
            <a:pPr lvl="1"/>
            <a:r>
              <a:rPr lang="en-US" dirty="0" smtClean="0"/>
              <a:t>ensure the software’s continued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smtClean="0"/>
              <a:t>Software maintenance is a task that every development group has to face when the software is delivered to the customer’s site , installed and is operational.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time and effort required in keeping the software operational is very significant and consumes about </a:t>
            </a:r>
            <a:r>
              <a:rPr lang="en-US" b="1" dirty="0" smtClean="0"/>
              <a:t>40-70% </a:t>
            </a:r>
            <a:r>
              <a:rPr lang="en-US" dirty="0" smtClean="0"/>
              <a:t>of the cost of the entire life cycle.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b="1" dirty="0" smtClean="0"/>
              <a:t>Reverse Engineering:</a:t>
            </a:r>
          </a:p>
          <a:p>
            <a:pPr lvl="1"/>
            <a:r>
              <a:rPr lang="en-US" dirty="0" smtClean="0"/>
              <a:t>It is the process followed in order to find unknown and hidden information about a software system.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Admin\Desktop\Roni Backup data\DU 2018 July-Dec\Software Engineering PPt\Software maintenance\new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8001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Roni Backup data\DU 2018 July-Dec\Software Engineering PPt\Software maintenance\new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22959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Roni Backup data\DU 2018 July-Dec\Software Engineering PPt\Software maintenance\new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8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Roni Backup data\DU 2018 July-Dec\Software Engineering PPt\Software maintenance\new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82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Roni Backup data\DU 2018 July-Dec\Software Engineering PPt\Software maintenance\new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771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Roni Backup data\DU 2018 July-Dec\Software Engineering PPt\Software maintenance\new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81534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Roni Backup data\DU 2018 July-Dec\Software Engineering PPt\Software maintenance\new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1534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Roni Backup data\DU 2018 July-Dec\Software Engineering PPt\Software maintenance\new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77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Roni Backup data\DU 2018 July-Dec\Software Engineering PPt\Software maintenance\new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3819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Software Re-engineering involves: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Source Code translation</a:t>
            </a:r>
          </a:p>
          <a:p>
            <a:pPr lvl="1"/>
            <a:r>
              <a:rPr lang="en-US" dirty="0" smtClean="0"/>
              <a:t>Program Translation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maintenance includes:</a:t>
            </a:r>
          </a:p>
          <a:p>
            <a:pPr lvl="1"/>
            <a:r>
              <a:rPr lang="en-US" dirty="0" smtClean="0"/>
              <a:t>Error corrections</a:t>
            </a:r>
          </a:p>
          <a:p>
            <a:pPr lvl="1"/>
            <a:r>
              <a:rPr lang="en-US" dirty="0" smtClean="0"/>
              <a:t>Enhancement of capabilities</a:t>
            </a:r>
          </a:p>
          <a:p>
            <a:pPr lvl="1"/>
            <a:r>
              <a:rPr lang="en-US" dirty="0" smtClean="0"/>
              <a:t>Deletion of obsolete capabilities</a:t>
            </a:r>
          </a:p>
          <a:p>
            <a:pPr lvl="1"/>
            <a:r>
              <a:rPr lang="en-US" dirty="0" smtClean="0"/>
              <a:t>Optimization</a:t>
            </a:r>
          </a:p>
          <a:p>
            <a:endParaRPr lang="en-US" dirty="0" smtClean="0"/>
          </a:p>
          <a:p>
            <a:r>
              <a:rPr lang="en-US" dirty="0" smtClean="0"/>
              <a:t>Aim: Preserve the value of software over time.</a:t>
            </a:r>
          </a:p>
          <a:p>
            <a:pPr lvl="1"/>
            <a:r>
              <a:rPr lang="en-US" dirty="0" smtClean="0"/>
              <a:t>The value can be enhanced by </a:t>
            </a:r>
          </a:p>
          <a:p>
            <a:pPr lvl="2"/>
            <a:r>
              <a:rPr lang="en-US" dirty="0" smtClean="0"/>
              <a:t>expanding the customer base </a:t>
            </a:r>
          </a:p>
          <a:p>
            <a:pPr lvl="2"/>
            <a:r>
              <a:rPr lang="en-US" dirty="0" smtClean="0"/>
              <a:t>meeting additional requirements</a:t>
            </a:r>
          </a:p>
          <a:p>
            <a:pPr lvl="2"/>
            <a:r>
              <a:rPr lang="en-US" dirty="0" smtClean="0"/>
              <a:t>becoming easier to use</a:t>
            </a:r>
          </a:p>
          <a:p>
            <a:pPr lvl="2"/>
            <a:r>
              <a:rPr lang="en-US" dirty="0" smtClean="0"/>
              <a:t>more efficient and </a:t>
            </a:r>
          </a:p>
          <a:p>
            <a:pPr lvl="2"/>
            <a:r>
              <a:rPr lang="en-US" dirty="0" smtClean="0"/>
              <a:t>employing newer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Categories of Maintenance:</a:t>
            </a:r>
          </a:p>
          <a:p>
            <a:pPr lvl="1" algn="just"/>
            <a:r>
              <a:rPr lang="en-US" dirty="0" smtClean="0"/>
              <a:t>Corrective Maintenance:</a:t>
            </a:r>
            <a:r>
              <a:rPr lang="en-US" dirty="0"/>
              <a:t> </a:t>
            </a:r>
            <a:endParaRPr lang="en-US" dirty="0" smtClean="0"/>
          </a:p>
          <a:p>
            <a:pPr lvl="2" algn="just"/>
            <a:r>
              <a:rPr lang="en-US" dirty="0" smtClean="0"/>
              <a:t>This refers to modifications initiated by defects in the software.</a:t>
            </a:r>
          </a:p>
          <a:p>
            <a:pPr lvl="2" algn="just"/>
            <a:r>
              <a:rPr lang="en-US" dirty="0" smtClean="0"/>
              <a:t>A defect can result from design errors, logic errors and coding errors.</a:t>
            </a:r>
          </a:p>
          <a:p>
            <a:pPr lvl="2" algn="just"/>
            <a:r>
              <a:rPr lang="en-US" dirty="0" smtClean="0"/>
              <a:t>Emergency fixes such as “patching”.</a:t>
            </a:r>
          </a:p>
          <a:p>
            <a:pPr lvl="2" algn="just"/>
            <a:endParaRPr lang="en-US" dirty="0" smtClean="0"/>
          </a:p>
          <a:p>
            <a:pPr lvl="1" algn="just"/>
            <a:r>
              <a:rPr lang="en-US" dirty="0" smtClean="0"/>
              <a:t>Adaptive Maintenance:</a:t>
            </a:r>
          </a:p>
          <a:p>
            <a:pPr lvl="2" algn="just"/>
            <a:r>
              <a:rPr lang="en-US" dirty="0" smtClean="0"/>
              <a:t>It includes modifying the software to match changes in the ever-changing environment.</a:t>
            </a:r>
          </a:p>
          <a:p>
            <a:pPr lvl="2" algn="just"/>
            <a:r>
              <a:rPr lang="en-US" dirty="0" smtClean="0"/>
              <a:t>Influences such as business rules, government policies, work patterns, software and hardware operating </a:t>
            </a:r>
            <a:r>
              <a:rPr lang="en-US" dirty="0" smtClean="0"/>
              <a:t>platforms are </a:t>
            </a:r>
            <a:r>
              <a:rPr lang="en-US" dirty="0" err="1" smtClean="0"/>
              <a:t>reponsible</a:t>
            </a:r>
            <a:r>
              <a:rPr lang="en-US" dirty="0" smtClean="0"/>
              <a:t>.</a:t>
            </a:r>
            <a:endParaRPr lang="en-US" dirty="0" smtClean="0"/>
          </a:p>
          <a:p>
            <a:pPr lvl="3" algn="just"/>
            <a:r>
              <a:rPr lang="en-US" dirty="0" err="1" smtClean="0"/>
              <a:t>Eg</a:t>
            </a:r>
            <a:r>
              <a:rPr lang="en-US" dirty="0" smtClean="0"/>
              <a:t>., When European countries had decided to go for “single European currency”, this change affected all banking system software and was modified accordingly.</a:t>
            </a:r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Perfective Maintenance: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It means improving processing efficiency or performance, or restructuring the software to improve changeability.</a:t>
            </a:r>
          </a:p>
          <a:p>
            <a:pPr lvl="1" algn="just">
              <a:buNone/>
            </a:pPr>
            <a:endParaRPr lang="en-US" dirty="0"/>
          </a:p>
          <a:p>
            <a:pPr lvl="1" algn="just"/>
            <a:r>
              <a:rPr lang="en-US" dirty="0" smtClean="0"/>
              <a:t>When the software becomes useful, the user tends to experiment with new cases beyond the scope for which it was initially developed.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To make the product better, faster, smaller, better documented, cleaner structured, with more functions.	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Other types of Maintenance:</a:t>
            </a:r>
          </a:p>
          <a:p>
            <a:endParaRPr lang="en-US" dirty="0" smtClean="0"/>
          </a:p>
          <a:p>
            <a:pPr lvl="1" algn="just"/>
            <a:r>
              <a:rPr lang="en-US" dirty="0" smtClean="0"/>
              <a:t>There are long term effects of corrective, adaptive and perfective changes.</a:t>
            </a:r>
          </a:p>
          <a:p>
            <a:pPr lvl="2" algn="just"/>
            <a:r>
              <a:rPr lang="en-US" dirty="0" smtClean="0"/>
              <a:t>This leads to increase in the complexity of the software, which reflect deteriorating structure.</a:t>
            </a:r>
          </a:p>
          <a:p>
            <a:pPr lvl="1" algn="just"/>
            <a:r>
              <a:rPr lang="en-US" dirty="0" smtClean="0"/>
              <a:t>The work is required to be done to maintain it or to reduce it, if possible. </a:t>
            </a:r>
          </a:p>
          <a:p>
            <a:pPr lvl="1" algn="just"/>
            <a:r>
              <a:rPr lang="en-US" dirty="0" smtClean="0"/>
              <a:t>This work may be named as preventive maintenance.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Roni Backup data\DU 2018 July-Dec\Software Engineering PPt\Software maintenance\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Real-world factors affecting Maintenance 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standard age of any software is considered up to 10 to 15 years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Older softwares, which were meant to work on slow machines with less memory and storage capacity cannot keep themselves challenging against newly coming enhanced softwares on modern hardware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technology advances, it becomes costly to maintain old software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maintenance engineers are newbie and use trial and error method to rectify problem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Often, changes made can easily hurt the original structure of the software, making it hard for any subsequent changes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Changes are often left undocumented which may cause more conflicts in future.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629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580</Words>
  <Application>Microsoft Office PowerPoint</Application>
  <PresentationFormat>On-screen Show (4:3)</PresentationFormat>
  <Paragraphs>72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Software Maintenance</vt:lpstr>
      <vt:lpstr>Slide 2</vt:lpstr>
      <vt:lpstr>Slide 3</vt:lpstr>
      <vt:lpstr>Slide 4</vt:lpstr>
      <vt:lpstr>Slide 5</vt:lpstr>
      <vt:lpstr>Slide 6</vt:lpstr>
      <vt:lpstr>Cost of Maintenance</vt:lpstr>
      <vt:lpstr>Real-world factors affecting Maintenance Cost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42</cp:revision>
  <dcterms:created xsi:type="dcterms:W3CDTF">2018-10-23T08:57:34Z</dcterms:created>
  <dcterms:modified xsi:type="dcterms:W3CDTF">2018-11-02T05:26:16Z</dcterms:modified>
</cp:coreProperties>
</file>