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7E40-B0DE-42E2-B008-86E27F29F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CDFF-077E-4A6C-A4FE-3B4A7D66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7A0F-4A5D-4C75-9DC6-826F1F3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C4FD-8878-4BBA-8985-12F04831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6002-E3BB-4BF9-8D79-7C39C8AC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8CF1-BACF-479C-85F3-CD581ED5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01AE2-A812-405A-AEA5-093AAD18F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B0F3-7B15-4F39-9D5D-F6A0FA89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97D8-ADF6-4C74-8156-7AFF68B4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5176-6B40-4EF6-B69D-5A1D50AA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3CC2F-F720-45C3-9436-3EB724AB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98E4-B368-4AE1-976F-F6FC9AFC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FC48-08AB-4D6B-891C-675A740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0869-A4F6-493A-B0D1-10BE0B2C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06D9-A309-4B77-B097-1C2AD44E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5A4A-6776-4187-BDC0-C92193D0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C9C-D026-49EB-A64A-03F1A15F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D84C-7CFB-48E4-8D60-E0957ED1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67AF-37A3-44BD-B061-1DF46B15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3EE7-B25F-48C4-90EC-416DFE5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4E4B-E9E6-4168-A6FD-E23615C0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043E-2168-491D-A65F-31999778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6F6B-4E03-4B5F-8D88-1BCC2F03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BF15-2A04-457C-A7F1-DA167CF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9D8C-251F-4717-9116-2667A605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3881-6C82-452F-8BDA-7B886E09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5B8B-CAD3-4E85-B095-C39D6715F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6E240-B7E8-4B6F-B3B8-A71D44EC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4179-65AB-48A3-AF6E-760312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34E1-09E9-4242-B0A2-2229009B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7F6A-14CE-420E-A5E2-5AFBA264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14E7-C110-459B-83E7-2AD5160C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8AFD-4FD9-44FB-9B74-1EEEA51C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3BD2-66CD-4B8F-98F1-C977D56B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BB7CF-59CE-48F8-9E3B-FA258F37D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49C8-9C59-4596-86D6-81285C9C5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27DDE-6318-4F54-BA9B-9850EDAC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C7559-561B-47B9-AFB8-6E6C7CE5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DF889-56F1-4FB2-A0F9-A40691E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0F99-FE27-4045-8409-9A25F0B0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54666-1C60-4E06-B464-F087012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84677-4B4B-49D0-8E34-0DD2D5D7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E333-2457-45D0-BCFE-4276794D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D9111-A390-42E2-9DE9-A513FD37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835BE-9EC1-4166-BB3F-223A87EE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332CD-8E03-45DC-BE37-BDB9B48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ED02-F779-4118-8BB1-953959CF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70F0-EAB1-4BFC-BAFC-6FF2ACA8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55205-36D9-400F-8BFC-7AB413E2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A269-0BED-49E6-B103-6D803D49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2DA5-89D4-4980-9057-1786CA7B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ED3B-5B5B-4804-9BF8-45A860C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C506-2D5D-4AC0-854F-F027E92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3E3C0-C4AC-47C7-9601-021DD3907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E56E4-8B5D-4D82-95BD-2377BBE9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50FE-673A-4153-AA4E-2C1762C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9C790-0847-424D-A586-B62EC38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01D5-C55D-4837-BBFC-54511B46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925EC-8B1D-4E02-8B60-06ACD90F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EE5B-0FB9-4138-A0FA-10F9E5B7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33F9-0AFA-4E6E-8331-BC4CF69F5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29CB-734D-421F-9297-EE84D93BDC21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6993-A022-482C-A2FA-82C6ED57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0862-ADC0-41D8-AEF7-0607C0793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A3F4-97F9-44E4-AD68-45C37F4D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owards-data-science/finding-patterns-of-death-in-game-of-thrones-using-machine-learning-68cf95d7f1d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6/apr/19/game-of-thrones-algorithm-jon-snow-death" TargetMode="External"/><Relationship Id="rId2" Type="http://schemas.openxmlformats.org/officeDocument/2006/relationships/hyperlink" Target="https://www.wsj.com/articles/fans-geek-out-over-game-of-thrones-data-149987706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&#10;&#10;Description generated with high confidence">
            <a:extLst>
              <a:ext uri="{FF2B5EF4-FFF2-40B4-BE49-F238E27FC236}">
                <a16:creationId xmlns:a16="http://schemas.microsoft.com/office/drawing/2014/main" id="{4E221427-B939-409F-BA5C-ED4C6A57C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" y="381000"/>
            <a:ext cx="10972801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4F66F-EF13-47C7-9BC3-5128D0C9FB01}"/>
              </a:ext>
            </a:extLst>
          </p:cNvPr>
          <p:cNvSpPr txBox="1"/>
          <p:nvPr/>
        </p:nvSpPr>
        <p:spPr>
          <a:xfrm>
            <a:off x="1020416" y="4630341"/>
            <a:ext cx="9727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i="1" dirty="0">
                <a:solidFill>
                  <a:schemeClr val="bg1"/>
                </a:solidFill>
              </a:rPr>
              <a:t>Finding patterns in deaths in Game of Thrones using Machine 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1715-1E00-43B2-B792-A45D6165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7EDB1-53F4-4EA4-8D36-AB110A0E9860}"/>
              </a:ext>
            </a:extLst>
          </p:cNvPr>
          <p:cNvSpPr txBox="1"/>
          <p:nvPr/>
        </p:nvSpPr>
        <p:spPr>
          <a:xfrm>
            <a:off x="2264229" y="2090057"/>
            <a:ext cx="8157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~2000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27 Features (</a:t>
            </a:r>
            <a:r>
              <a:rPr lang="en-AU" sz="2000" dirty="0"/>
              <a:t>title, gender, culture, age, nobility, presence in each book, number of dead relations, popularity etc.</a:t>
            </a:r>
            <a:r>
              <a:rPr lang="en-US" sz="2000" dirty="0"/>
              <a:t>)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Categorical Variable : ‘Alive’ or ‘Dead’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524C-4981-44A6-83BF-3285F1D1D6BD}"/>
              </a:ext>
            </a:extLst>
          </p:cNvPr>
          <p:cNvSpPr txBox="1"/>
          <p:nvPr/>
        </p:nvSpPr>
        <p:spPr>
          <a:xfrm>
            <a:off x="1074057" y="6037943"/>
            <a:ext cx="934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* https://medium.com/towards-data-science/finding-patterns-of-death-in-game-of-thrones-using-machine-learning-68cf95d7f1d1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679-F1D3-444F-BD4F-B82F7B35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D113A-73D6-40C1-AB5E-EE159BA67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9458" y="1690688"/>
            <a:ext cx="5613400" cy="4647311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FB8340C-D867-4124-9C9E-832A656D8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5" y="1690688"/>
            <a:ext cx="5181600" cy="20394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CC200-8D68-49C1-A64B-2082F62C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58" y="3730171"/>
            <a:ext cx="5030857" cy="24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7FAE0B01-D3F7-4C8B-AEB3-B93F1452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3" y="643466"/>
            <a:ext cx="71195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BD052-EA05-4F2F-B114-588D0A7055B7}"/>
              </a:ext>
            </a:extLst>
          </p:cNvPr>
          <p:cNvSpPr txBox="1"/>
          <p:nvPr/>
        </p:nvSpPr>
        <p:spPr>
          <a:xfrm>
            <a:off x="1537252" y="2252869"/>
            <a:ext cx="102704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https://www.kaggle.com/shaildeliwala/exploratory-analysis-and-predictions</a:t>
            </a:r>
          </a:p>
          <a:p>
            <a:r>
              <a:rPr lang="en-US" sz="2000" dirty="0">
                <a:hlinkClick r:id="rId2"/>
              </a:rPr>
              <a:t>https://www.wsj.com/articles/fans-geek-out-over-game-of-thrones-data-1499877067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Interesting Read </a:t>
            </a:r>
          </a:p>
          <a:p>
            <a:r>
              <a:rPr lang="en-US" sz="2000" dirty="0">
                <a:hlinkClick r:id="rId3"/>
              </a:rPr>
              <a:t>https://www.theguardian.com/technology/2016/apr/19/game-of-thrones-algorithm-jon-snow-death</a:t>
            </a:r>
            <a:r>
              <a:rPr lang="en-US" sz="2000" dirty="0"/>
              <a:t> (Spoiler Alert !!)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3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112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Data Set</vt:lpstr>
      <vt:lpstr>Exploratory Data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Rehman</dc:creator>
  <cp:lastModifiedBy>Shoaib Rehman</cp:lastModifiedBy>
  <cp:revision>7</cp:revision>
  <dcterms:created xsi:type="dcterms:W3CDTF">2017-07-19T09:39:56Z</dcterms:created>
  <dcterms:modified xsi:type="dcterms:W3CDTF">2017-07-19T11:27:10Z</dcterms:modified>
</cp:coreProperties>
</file>