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A78E-A392-4C63-89C6-60C193E181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static Product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66045-5CB8-4B72-97AD-4CD670700E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Details </a:t>
            </a:r>
          </a:p>
        </p:txBody>
      </p:sp>
    </p:spTree>
    <p:extLst>
      <p:ext uri="{BB962C8B-B14F-4D97-AF65-F5344CB8AC3E}">
        <p14:creationId xmlns:p14="http://schemas.microsoft.com/office/powerpoint/2010/main" val="611195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Garamond</vt:lpstr>
      <vt:lpstr>Savon</vt:lpstr>
      <vt:lpstr>Test static 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static Product</dc:title>
  <dc:creator>G Thimmaraju, G Thimmaraju</dc:creator>
  <cp:lastModifiedBy>G Thimmaraju, G Thimmaraju</cp:lastModifiedBy>
  <cp:revision>1</cp:revision>
  <dcterms:created xsi:type="dcterms:W3CDTF">2019-09-04T05:32:33Z</dcterms:created>
  <dcterms:modified xsi:type="dcterms:W3CDTF">2019-09-04T05:33:10Z</dcterms:modified>
</cp:coreProperties>
</file>