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A2EB7-0F4B-4373-977D-53DCE907A6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C6B679-3EB0-4647-A847-06E2606084AE}">
      <dgm:prSet phldrT="[Text]"/>
      <dgm:spPr/>
      <dgm:t>
        <a:bodyPr/>
        <a:lstStyle/>
        <a:p>
          <a:r>
            <a:rPr lang="de-DE" dirty="0"/>
            <a:t>VS code</a:t>
          </a:r>
        </a:p>
      </dgm:t>
    </dgm:pt>
    <dgm:pt modelId="{EA1598C3-DC28-48D6-956F-D8008EC53DAF}" type="parTrans" cxnId="{6657FAEB-5180-42B2-825A-F7CC7061DE0A}">
      <dgm:prSet/>
      <dgm:spPr/>
      <dgm:t>
        <a:bodyPr/>
        <a:lstStyle/>
        <a:p>
          <a:endParaRPr lang="de-DE"/>
        </a:p>
      </dgm:t>
    </dgm:pt>
    <dgm:pt modelId="{D02A1FDD-9D0F-4D8C-9561-62CE7C1A94F6}" type="sibTrans" cxnId="{6657FAEB-5180-42B2-825A-F7CC7061DE0A}">
      <dgm:prSet/>
      <dgm:spPr/>
      <dgm:t>
        <a:bodyPr/>
        <a:lstStyle/>
        <a:p>
          <a:endParaRPr lang="de-DE"/>
        </a:p>
      </dgm:t>
    </dgm:pt>
    <dgm:pt modelId="{45AE85F3-76CE-43E6-8700-C1A8F8A31E3F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B086BEBB-69EF-4718-AF59-FA141BCC7DF3}" type="parTrans" cxnId="{D67781DE-2A1F-4417-9630-2664EAE5BE20}">
      <dgm:prSet/>
      <dgm:spPr/>
      <dgm:t>
        <a:bodyPr/>
        <a:lstStyle/>
        <a:p>
          <a:endParaRPr lang="de-DE"/>
        </a:p>
      </dgm:t>
    </dgm:pt>
    <dgm:pt modelId="{222DA1DB-7A70-4CBA-9EA8-A9EE38CD5DF2}" type="sibTrans" cxnId="{D67781DE-2A1F-4417-9630-2664EAE5BE20}">
      <dgm:prSet/>
      <dgm:spPr/>
      <dgm:t>
        <a:bodyPr/>
        <a:lstStyle/>
        <a:p>
          <a:endParaRPr lang="de-DE"/>
        </a:p>
      </dgm:t>
    </dgm:pt>
    <dgm:pt modelId="{0669CDB1-3781-4A9B-B266-225DD05D7747}">
      <dgm:prSet phldrT="[Text]"/>
      <dgm:spPr/>
      <dgm:t>
        <a:bodyPr/>
        <a:lstStyle/>
        <a:p>
          <a:r>
            <a:rPr lang="de-DE" dirty="0"/>
            <a:t>AWS-Cloud</a:t>
          </a:r>
        </a:p>
      </dgm:t>
    </dgm:pt>
    <dgm:pt modelId="{16809A99-9F76-4390-B984-75E8B63FF332}" type="parTrans" cxnId="{DAF3BB1B-221F-4A6E-BF2E-303731E7830B}">
      <dgm:prSet/>
      <dgm:spPr/>
      <dgm:t>
        <a:bodyPr/>
        <a:lstStyle/>
        <a:p>
          <a:endParaRPr lang="de-DE"/>
        </a:p>
      </dgm:t>
    </dgm:pt>
    <dgm:pt modelId="{F0B36BE2-B880-44DD-8EBC-5EDDAA9AB447}" type="sibTrans" cxnId="{DAF3BB1B-221F-4A6E-BF2E-303731E7830B}">
      <dgm:prSet/>
      <dgm:spPr/>
      <dgm:t>
        <a:bodyPr/>
        <a:lstStyle/>
        <a:p>
          <a:endParaRPr lang="de-DE"/>
        </a:p>
      </dgm:t>
    </dgm:pt>
    <dgm:pt modelId="{918469E5-DE98-4910-A254-DDDE27D25063}" type="pres">
      <dgm:prSet presAssocID="{7A1A2EB7-0F4B-4373-977D-53DCE907A640}" presName="Name0" presStyleCnt="0">
        <dgm:presLayoutVars>
          <dgm:dir/>
          <dgm:resizeHandles val="exact"/>
        </dgm:presLayoutVars>
      </dgm:prSet>
      <dgm:spPr/>
    </dgm:pt>
    <dgm:pt modelId="{3DE03A36-0012-4320-BA41-FBE0988A29B9}" type="pres">
      <dgm:prSet presAssocID="{A3C6B679-3EB0-4647-A847-06E2606084AE}" presName="node" presStyleLbl="node1" presStyleIdx="0" presStyleCnt="3">
        <dgm:presLayoutVars>
          <dgm:bulletEnabled val="1"/>
        </dgm:presLayoutVars>
      </dgm:prSet>
      <dgm:spPr/>
    </dgm:pt>
    <dgm:pt modelId="{8D52BE2D-80F6-47D4-9C91-E679F5712AEA}" type="pres">
      <dgm:prSet presAssocID="{D02A1FDD-9D0F-4D8C-9561-62CE7C1A94F6}" presName="sibTrans" presStyleLbl="sibTrans2D1" presStyleIdx="0" presStyleCnt="2"/>
      <dgm:spPr/>
    </dgm:pt>
    <dgm:pt modelId="{AFDF3E5E-AA8D-4674-ABE2-0CE71F8EF982}" type="pres">
      <dgm:prSet presAssocID="{D02A1FDD-9D0F-4D8C-9561-62CE7C1A94F6}" presName="connectorText" presStyleLbl="sibTrans2D1" presStyleIdx="0" presStyleCnt="2"/>
      <dgm:spPr/>
    </dgm:pt>
    <dgm:pt modelId="{3DD258ED-69FE-46BC-84B4-65AC9C2768FC}" type="pres">
      <dgm:prSet presAssocID="{45AE85F3-76CE-43E6-8700-C1A8F8A31E3F}" presName="node" presStyleLbl="node1" presStyleIdx="1" presStyleCnt="3">
        <dgm:presLayoutVars>
          <dgm:bulletEnabled val="1"/>
        </dgm:presLayoutVars>
      </dgm:prSet>
      <dgm:spPr/>
    </dgm:pt>
    <dgm:pt modelId="{1E50AFF7-93A3-492B-B8E7-9C9A56CE9398}" type="pres">
      <dgm:prSet presAssocID="{222DA1DB-7A70-4CBA-9EA8-A9EE38CD5DF2}" presName="sibTrans" presStyleLbl="sibTrans2D1" presStyleIdx="1" presStyleCnt="2"/>
      <dgm:spPr/>
    </dgm:pt>
    <dgm:pt modelId="{F836A548-BF5F-4017-B9FD-B91E8AB3A11B}" type="pres">
      <dgm:prSet presAssocID="{222DA1DB-7A70-4CBA-9EA8-A9EE38CD5DF2}" presName="connectorText" presStyleLbl="sibTrans2D1" presStyleIdx="1" presStyleCnt="2"/>
      <dgm:spPr/>
    </dgm:pt>
    <dgm:pt modelId="{CA169C86-6510-4B05-A6F9-26E709096AD6}" type="pres">
      <dgm:prSet presAssocID="{0669CDB1-3781-4A9B-B266-225DD05D7747}" presName="node" presStyleLbl="node1" presStyleIdx="2" presStyleCnt="3">
        <dgm:presLayoutVars>
          <dgm:bulletEnabled val="1"/>
        </dgm:presLayoutVars>
      </dgm:prSet>
      <dgm:spPr/>
    </dgm:pt>
  </dgm:ptLst>
  <dgm:cxnLst>
    <dgm:cxn modelId="{DD8DC904-D869-4F3F-929D-DD0CBE0BDE2D}" type="presOf" srcId="{222DA1DB-7A70-4CBA-9EA8-A9EE38CD5DF2}" destId="{1E50AFF7-93A3-492B-B8E7-9C9A56CE9398}" srcOrd="0" destOrd="0" presId="urn:microsoft.com/office/officeart/2005/8/layout/process1"/>
    <dgm:cxn modelId="{616C6A11-B16A-4160-85D7-A55815F72E9A}" type="presOf" srcId="{45AE85F3-76CE-43E6-8700-C1A8F8A31E3F}" destId="{3DD258ED-69FE-46BC-84B4-65AC9C2768FC}" srcOrd="0" destOrd="0" presId="urn:microsoft.com/office/officeart/2005/8/layout/process1"/>
    <dgm:cxn modelId="{DAF3BB1B-221F-4A6E-BF2E-303731E7830B}" srcId="{7A1A2EB7-0F4B-4373-977D-53DCE907A640}" destId="{0669CDB1-3781-4A9B-B266-225DD05D7747}" srcOrd="2" destOrd="0" parTransId="{16809A99-9F76-4390-B984-75E8B63FF332}" sibTransId="{F0B36BE2-B880-44DD-8EBC-5EDDAA9AB447}"/>
    <dgm:cxn modelId="{118BD758-FA91-4255-A7F8-8AB37BC4690C}" type="presOf" srcId="{0669CDB1-3781-4A9B-B266-225DD05D7747}" destId="{CA169C86-6510-4B05-A6F9-26E709096AD6}" srcOrd="0" destOrd="0" presId="urn:microsoft.com/office/officeart/2005/8/layout/process1"/>
    <dgm:cxn modelId="{EC336A7F-2FEA-4FCE-A57B-6C745BBB1A44}" type="presOf" srcId="{D02A1FDD-9D0F-4D8C-9561-62CE7C1A94F6}" destId="{8D52BE2D-80F6-47D4-9C91-E679F5712AEA}" srcOrd="0" destOrd="0" presId="urn:microsoft.com/office/officeart/2005/8/layout/process1"/>
    <dgm:cxn modelId="{81E1CDA8-6BD1-4343-9B68-76A3A6B29450}" type="presOf" srcId="{222DA1DB-7A70-4CBA-9EA8-A9EE38CD5DF2}" destId="{F836A548-BF5F-4017-B9FD-B91E8AB3A11B}" srcOrd="1" destOrd="0" presId="urn:microsoft.com/office/officeart/2005/8/layout/process1"/>
    <dgm:cxn modelId="{D67781DE-2A1F-4417-9630-2664EAE5BE20}" srcId="{7A1A2EB7-0F4B-4373-977D-53DCE907A640}" destId="{45AE85F3-76CE-43E6-8700-C1A8F8A31E3F}" srcOrd="1" destOrd="0" parTransId="{B086BEBB-69EF-4718-AF59-FA141BCC7DF3}" sibTransId="{222DA1DB-7A70-4CBA-9EA8-A9EE38CD5DF2}"/>
    <dgm:cxn modelId="{6657FAEB-5180-42B2-825A-F7CC7061DE0A}" srcId="{7A1A2EB7-0F4B-4373-977D-53DCE907A640}" destId="{A3C6B679-3EB0-4647-A847-06E2606084AE}" srcOrd="0" destOrd="0" parTransId="{EA1598C3-DC28-48D6-956F-D8008EC53DAF}" sibTransId="{D02A1FDD-9D0F-4D8C-9561-62CE7C1A94F6}"/>
    <dgm:cxn modelId="{341594F5-6116-43BA-9DDE-D8AF64EBB333}" type="presOf" srcId="{7A1A2EB7-0F4B-4373-977D-53DCE907A640}" destId="{918469E5-DE98-4910-A254-DDDE27D25063}" srcOrd="0" destOrd="0" presId="urn:microsoft.com/office/officeart/2005/8/layout/process1"/>
    <dgm:cxn modelId="{7C26EFF6-D794-46B1-A1B6-4A56F2C04722}" type="presOf" srcId="{D02A1FDD-9D0F-4D8C-9561-62CE7C1A94F6}" destId="{AFDF3E5E-AA8D-4674-ABE2-0CE71F8EF982}" srcOrd="1" destOrd="0" presId="urn:microsoft.com/office/officeart/2005/8/layout/process1"/>
    <dgm:cxn modelId="{625E32FA-55EA-4029-8A8F-95C15DC31857}" type="presOf" srcId="{A3C6B679-3EB0-4647-A847-06E2606084AE}" destId="{3DE03A36-0012-4320-BA41-FBE0988A29B9}" srcOrd="0" destOrd="0" presId="urn:microsoft.com/office/officeart/2005/8/layout/process1"/>
    <dgm:cxn modelId="{DF6E6518-6C54-4D1E-B33F-EA4948BB1DEA}" type="presParOf" srcId="{918469E5-DE98-4910-A254-DDDE27D25063}" destId="{3DE03A36-0012-4320-BA41-FBE0988A29B9}" srcOrd="0" destOrd="0" presId="urn:microsoft.com/office/officeart/2005/8/layout/process1"/>
    <dgm:cxn modelId="{E8253D6E-9C9A-4086-89FB-6C41B93DF222}" type="presParOf" srcId="{918469E5-DE98-4910-A254-DDDE27D25063}" destId="{8D52BE2D-80F6-47D4-9C91-E679F5712AEA}" srcOrd="1" destOrd="0" presId="urn:microsoft.com/office/officeart/2005/8/layout/process1"/>
    <dgm:cxn modelId="{AB5B8971-98FC-4D88-B1AA-53FD8629E91B}" type="presParOf" srcId="{8D52BE2D-80F6-47D4-9C91-E679F5712AEA}" destId="{AFDF3E5E-AA8D-4674-ABE2-0CE71F8EF982}" srcOrd="0" destOrd="0" presId="urn:microsoft.com/office/officeart/2005/8/layout/process1"/>
    <dgm:cxn modelId="{AF40BF2B-73D6-4A24-8783-DCC8784FA433}" type="presParOf" srcId="{918469E5-DE98-4910-A254-DDDE27D25063}" destId="{3DD258ED-69FE-46BC-84B4-65AC9C2768FC}" srcOrd="2" destOrd="0" presId="urn:microsoft.com/office/officeart/2005/8/layout/process1"/>
    <dgm:cxn modelId="{BF16963D-774A-4337-85B8-02565AD57B17}" type="presParOf" srcId="{918469E5-DE98-4910-A254-DDDE27D25063}" destId="{1E50AFF7-93A3-492B-B8E7-9C9A56CE9398}" srcOrd="3" destOrd="0" presId="urn:microsoft.com/office/officeart/2005/8/layout/process1"/>
    <dgm:cxn modelId="{834C644D-A51D-41EB-898B-06E06E243654}" type="presParOf" srcId="{1E50AFF7-93A3-492B-B8E7-9C9A56CE9398}" destId="{F836A548-BF5F-4017-B9FD-B91E8AB3A11B}" srcOrd="0" destOrd="0" presId="urn:microsoft.com/office/officeart/2005/8/layout/process1"/>
    <dgm:cxn modelId="{5F343C3B-0DCE-4765-A76C-3682D0D59AB6}" type="presParOf" srcId="{918469E5-DE98-4910-A254-DDDE27D25063}" destId="{CA169C86-6510-4B05-A6F9-26E709096AD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03A36-0012-4320-BA41-FBE0988A29B9}">
      <dsp:nvSpPr>
        <dsp:cNvPr id="0" name=""/>
        <dsp:cNvSpPr/>
      </dsp:nvSpPr>
      <dsp:spPr>
        <a:xfrm>
          <a:off x="5564" y="0"/>
          <a:ext cx="1663139" cy="778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VS code</a:t>
          </a:r>
        </a:p>
      </dsp:txBody>
      <dsp:txXfrm>
        <a:off x="28374" y="22810"/>
        <a:ext cx="1617519" cy="733169"/>
      </dsp:txXfrm>
    </dsp:sp>
    <dsp:sp modelId="{8D52BE2D-80F6-47D4-9C91-E679F5712AEA}">
      <dsp:nvSpPr>
        <dsp:cNvPr id="0" name=""/>
        <dsp:cNvSpPr/>
      </dsp:nvSpPr>
      <dsp:spPr>
        <a:xfrm>
          <a:off x="1835017" y="183165"/>
          <a:ext cx="352585" cy="412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1835017" y="265657"/>
        <a:ext cx="246810" cy="247474"/>
      </dsp:txXfrm>
    </dsp:sp>
    <dsp:sp modelId="{3DD258ED-69FE-46BC-84B4-65AC9C2768FC}">
      <dsp:nvSpPr>
        <dsp:cNvPr id="0" name=""/>
        <dsp:cNvSpPr/>
      </dsp:nvSpPr>
      <dsp:spPr>
        <a:xfrm>
          <a:off x="2333959" y="0"/>
          <a:ext cx="1663139" cy="778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356769" y="22810"/>
        <a:ext cx="1617519" cy="733169"/>
      </dsp:txXfrm>
    </dsp:sp>
    <dsp:sp modelId="{1E50AFF7-93A3-492B-B8E7-9C9A56CE9398}">
      <dsp:nvSpPr>
        <dsp:cNvPr id="0" name=""/>
        <dsp:cNvSpPr/>
      </dsp:nvSpPr>
      <dsp:spPr>
        <a:xfrm>
          <a:off x="4163412" y="183165"/>
          <a:ext cx="352585" cy="412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4163412" y="265657"/>
        <a:ext cx="246810" cy="247474"/>
      </dsp:txXfrm>
    </dsp:sp>
    <dsp:sp modelId="{CA169C86-6510-4B05-A6F9-26E709096AD6}">
      <dsp:nvSpPr>
        <dsp:cNvPr id="0" name=""/>
        <dsp:cNvSpPr/>
      </dsp:nvSpPr>
      <dsp:spPr>
        <a:xfrm>
          <a:off x="4662354" y="0"/>
          <a:ext cx="1663139" cy="778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AWS-Cloud</a:t>
          </a:r>
        </a:p>
      </dsp:txBody>
      <dsp:txXfrm>
        <a:off x="4685164" y="22810"/>
        <a:ext cx="1617519" cy="733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1C892-E94D-E674-033B-3CA149173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4DCF9D-223F-B8D7-F419-390DAA93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82B3B-3BCF-4B38-A293-8DFA2CA3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AC3B3-D304-9AD5-B117-A67DAB5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90121-7A6C-941C-9A8E-28D14204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9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01E90-DC56-A1C9-0A78-49EB6EAE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5678D-DF1F-CF92-E526-9CD997C2E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78A47-373A-BE53-D1E1-26CAE1D0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B62B8-7EA9-99D8-A643-8205CA87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1B57D8-A3F8-532B-6EF7-67AD8944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8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1218FC-7067-BE81-38F0-846B1476F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C2393-2A3D-65BC-EDB9-EEB84011A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9D7CF1-FF10-0FD8-E0F0-1E4DFC9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4B508-D71C-3988-668E-E8ECA250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6D444-5375-A1B6-8090-4C7412AD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5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5C890-00C3-B6F4-963A-F9580C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0FCD0-4F3E-038A-D367-44165CE6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1E7792-C034-C624-1E5E-67ABE737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1E218-A9B6-6F1B-F6CE-E1DB8AD6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82BB3-4E07-BB68-4CB9-5A4A89CC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0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B5E05-4F83-0C8A-DA79-AE0C897F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DF1BD-9A1E-7774-8B91-50987845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9DA9C-9D29-2685-90F6-0D00FC67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0FC64-EE20-EB01-869C-58743B65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B1A4C-3A97-2DCD-FE6E-5C6BACE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8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55EC-4DC9-2E7E-9FA1-AC09693C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F0BA9-9345-D70E-6702-A95F55883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74C80-8987-7587-0A3E-AB0C2A71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C711F0-0569-B06B-78BA-EADFD7B6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CFEA84-60A2-B2BF-EA67-9708109B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8DAFB1-838C-6842-7679-8B8381A7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5E735-F2C6-E2B4-A8EF-BC55164D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F6C99-BBC7-F282-A4B3-4919A744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C72345-F442-023B-17E3-1C09B60DE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C3F8D8-5012-D9ED-3597-E074D4B1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FAFCF2-B9D8-7020-30CB-1511EDB43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6F0B2A-3351-CEBC-4051-98DC3140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51396B-420E-59A0-5EC8-EE6E54D9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AF9AD7-34A1-B8F5-DE48-92814FF2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8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A5387-1CA4-1224-0301-A21B1785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7FCF6A-B188-5F57-0E29-26517AA0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455122-77C2-F761-CD8E-A1DE2309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57BD77-BCB7-63D4-C29A-0CBCEC0B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262803-E2D6-F361-DE6C-D8FDCC61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5740D-1603-F033-F9FA-AD56BE9D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10DCF0-7B4C-54EB-9B47-4513B104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15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BD363-DE72-D26A-1521-EC07261D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FBCEF-8E2E-B5E9-BD8C-60B94837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DD1CAB-96F5-DFA3-0364-DAB777B4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22D562-A744-8759-F6C2-356C33A8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7F4A4D-3BF9-D699-76DB-3DA9BED4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07D1A-B6AE-6CB5-635E-DF4E203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261BF-078D-7A21-E588-CF5FFD5E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4F6AF5-3D87-5BD0-263F-F2195C016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5CA83B-9D01-FCE6-E1A9-E0C2CCE64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71B8C-613D-5A50-33B4-6BC6794D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7D67C-D1A8-3EBE-76EE-37614671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ADDB80-E9BE-256E-B936-8C7F5A61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41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BBD741-3CEB-CB09-A0C6-87D3EB08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5B09F2-0F0C-CB45-43DD-C053843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E2982D-885E-0866-6310-0C9B93D48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96B3-84FA-408B-80D0-58DC1466141F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36E661-0612-C01B-30A6-656F155D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EACB7-DD0C-0B2E-0957-ADCF8580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0097-CFB4-4B93-8764-02D423A9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94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78F63-0B2B-6A39-2766-DB11CFE2B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Copilot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14A877-668B-94D2-1DEF-5C5AAC5BB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8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2663-FC63-2645-31BA-A07EC29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dirty="0" err="1"/>
              <a:t>vs</a:t>
            </a:r>
            <a:r>
              <a:rPr lang="de-DE" dirty="0"/>
              <a:t> Subversion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04A502F-8678-1925-E4B4-E2FDD184C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44" y="1876425"/>
            <a:ext cx="7735712" cy="4351338"/>
          </a:xfrm>
        </p:spPr>
      </p:pic>
      <p:sp>
        <p:nvSpPr>
          <p:cNvPr id="7" name="Pfeil: nach oben gekrümmt 6">
            <a:extLst>
              <a:ext uri="{FF2B5EF4-FFF2-40B4-BE49-F238E27FC236}">
                <a16:creationId xmlns:a16="http://schemas.microsoft.com/office/drawing/2014/main" id="{14CAF9CE-D7FF-F683-42EB-30BCA475CB50}"/>
              </a:ext>
            </a:extLst>
          </p:cNvPr>
          <p:cNvSpPr/>
          <p:nvPr/>
        </p:nvSpPr>
        <p:spPr>
          <a:xfrm>
            <a:off x="7011777" y="6079331"/>
            <a:ext cx="1727200" cy="51519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A689F5-2909-F3A9-F259-5CC78957FB07}"/>
              </a:ext>
            </a:extLst>
          </p:cNvPr>
          <p:cNvSpPr/>
          <p:nvPr/>
        </p:nvSpPr>
        <p:spPr>
          <a:xfrm>
            <a:off x="9202540" y="5956300"/>
            <a:ext cx="914400" cy="63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68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343C8-EA5A-46CE-4DE0-2F0351B4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97274-04FE-8A0D-114C-BEF216B5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 </a:t>
            </a:r>
            <a:r>
              <a:rPr lang="de-DE" dirty="0" err="1"/>
              <a:t>control</a:t>
            </a:r>
            <a:r>
              <a:rPr lang="de-DE" dirty="0"/>
              <a:t> Verwaltung</a:t>
            </a:r>
          </a:p>
          <a:p>
            <a:r>
              <a:rPr lang="de-DE" dirty="0" err="1"/>
              <a:t>Collabration</a:t>
            </a:r>
            <a:endParaRPr lang="de-DE" dirty="0"/>
          </a:p>
          <a:p>
            <a:r>
              <a:rPr lang="de-DE" dirty="0"/>
              <a:t>Software </a:t>
            </a:r>
            <a:r>
              <a:rPr lang="de-DE" dirty="0" err="1"/>
              <a:t>entwicklung</a:t>
            </a:r>
            <a:r>
              <a:rPr lang="de-DE" dirty="0"/>
              <a:t> code </a:t>
            </a:r>
            <a:r>
              <a:rPr lang="de-DE" dirty="0" err="1"/>
              <a:t>verwaltung</a:t>
            </a:r>
            <a:endParaRPr lang="de-DE" dirty="0"/>
          </a:p>
          <a:p>
            <a:r>
              <a:rPr lang="de-DE" dirty="0"/>
              <a:t>Ein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synaxus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5B7E7A-5E28-B5D5-EA1B-9500E261D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17" y="954582"/>
            <a:ext cx="4295614" cy="30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5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C0D7C-2ABA-ED61-81AB-4A8A906A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copilot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AD6C3-52FF-531C-BC66-1CAF736C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KI-gestütztes Tool zur Code-Vervollständigung</a:t>
            </a:r>
          </a:p>
          <a:p>
            <a:r>
              <a:rPr lang="de-DE" dirty="0"/>
              <a:t>Schnell code zu schreiben</a:t>
            </a:r>
          </a:p>
          <a:p>
            <a:r>
              <a:rPr lang="de-DE" dirty="0"/>
              <a:t>Autovervollständigung von Code </a:t>
            </a:r>
          </a:p>
          <a:p>
            <a:r>
              <a:rPr lang="de-DE" dirty="0"/>
              <a:t>Entwickelt von </a:t>
            </a:r>
            <a:r>
              <a:rPr lang="de-DE" dirty="0" err="1"/>
              <a:t>Github</a:t>
            </a:r>
            <a:r>
              <a:rPr lang="de-DE" dirty="0"/>
              <a:t> und open AI </a:t>
            </a:r>
          </a:p>
        </p:txBody>
      </p:sp>
    </p:spTree>
    <p:extLst>
      <p:ext uri="{BB962C8B-B14F-4D97-AF65-F5344CB8AC3E}">
        <p14:creationId xmlns:p14="http://schemas.microsoft.com/office/powerpoint/2010/main" val="319733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7F3EF-1E17-44C8-925C-17A9FA1A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Copilot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BBA81C-F765-047C-2ADC-07870FCE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– Hilft code zu schreiben für alle Entwickler</a:t>
            </a:r>
          </a:p>
          <a:p>
            <a:endParaRPr lang="de-DE" dirty="0"/>
          </a:p>
          <a:p>
            <a:r>
              <a:rPr lang="de-DE" dirty="0" err="1"/>
              <a:t>Devops</a:t>
            </a:r>
            <a:r>
              <a:rPr lang="de-DE" dirty="0"/>
              <a:t> Verwaltung – Hilft in </a:t>
            </a:r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err="1"/>
              <a:t>Bertrieb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51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2A866-91AB-F396-0FE2-57BF07F7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0EA17-A3E9-285C-B588-18737AE0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Integration von </a:t>
            </a:r>
            <a:r>
              <a:rPr lang="de-DE" dirty="0" err="1"/>
              <a:t>Github</a:t>
            </a:r>
            <a:r>
              <a:rPr lang="de-DE" dirty="0"/>
              <a:t> Copilot in IDEs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Visual </a:t>
            </a:r>
            <a:r>
              <a:rPr lang="de-DE" dirty="0" err="1"/>
              <a:t>studio</a:t>
            </a:r>
            <a:r>
              <a:rPr lang="de-DE" dirty="0"/>
              <a:t> Code</a:t>
            </a:r>
          </a:p>
          <a:p>
            <a:pPr lvl="1"/>
            <a:r>
              <a:rPr lang="de-DE" dirty="0"/>
              <a:t>Visual </a:t>
            </a:r>
            <a:r>
              <a:rPr lang="de-DE" dirty="0" err="1"/>
              <a:t>studio</a:t>
            </a:r>
            <a:endParaRPr lang="de-DE" dirty="0"/>
          </a:p>
          <a:p>
            <a:pPr lvl="1"/>
            <a:r>
              <a:rPr lang="de-DE" dirty="0"/>
              <a:t>Azure Data Studio - SQL</a:t>
            </a:r>
          </a:p>
          <a:p>
            <a:pPr lvl="1"/>
            <a:r>
              <a:rPr lang="de-DE" dirty="0" err="1"/>
              <a:t>Jetbrains</a:t>
            </a:r>
            <a:r>
              <a:rPr lang="de-DE" dirty="0"/>
              <a:t> – Python, Java</a:t>
            </a:r>
          </a:p>
        </p:txBody>
      </p:sp>
    </p:spTree>
    <p:extLst>
      <p:ext uri="{BB962C8B-B14F-4D97-AF65-F5344CB8AC3E}">
        <p14:creationId xmlns:p14="http://schemas.microsoft.com/office/powerpoint/2010/main" val="313026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1AC26-4238-5178-C1E6-5E3C55E3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Devops</a:t>
            </a:r>
            <a:r>
              <a:rPr lang="de-DE" dirty="0"/>
              <a:t> Verwaltung – Hilft in </a:t>
            </a:r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err="1"/>
              <a:t>Bertrieb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01C8E-57A3-9531-9EBF-AEA38CE6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Branching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Request und code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de-DE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Pull Request ablehnen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Continous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Integration und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continous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Pipeline einzubauen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 Automation mit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</a:t>
            </a:r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3AD6DC0-5B1F-12A7-9009-3DA8509AE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388691"/>
              </p:ext>
            </p:extLst>
          </p:nvPr>
        </p:nvGraphicFramePr>
        <p:xfrm>
          <a:off x="1162373" y="4001294"/>
          <a:ext cx="6331058" cy="778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37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Use cases of Github Copilot</vt:lpstr>
      <vt:lpstr>GitHub vs Subversion</vt:lpstr>
      <vt:lpstr>Github</vt:lpstr>
      <vt:lpstr>Github copilot</vt:lpstr>
      <vt:lpstr>Use cases of Github Copilot</vt:lpstr>
      <vt:lpstr>Entwicklung</vt:lpstr>
      <vt:lpstr>Devops Verwaltung – Hilft in Devops Bertrieb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 Shobana Perumal</dc:creator>
  <cp:lastModifiedBy>Muthu Shobana Perumal</cp:lastModifiedBy>
  <cp:revision>5</cp:revision>
  <dcterms:created xsi:type="dcterms:W3CDTF">2025-01-17T13:26:05Z</dcterms:created>
  <dcterms:modified xsi:type="dcterms:W3CDTF">2025-01-22T10:01:47Z</dcterms:modified>
</cp:coreProperties>
</file>