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0d8f14f9a1f58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0d8f14f9a1f58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0d8f14f9a1f589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0d8f14f9a1f589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0d8f14f9a1f58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0d8f14f9a1f58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0d8f14f9a1f589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0d8f14f9a1f589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0d8f14f9a1f589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0d8f14f9a1f589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0d8f14f9a1f589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0d8f14f9a1f589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0d8f14f9a1f589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0d8f14f9a1f589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0d8f14f9a1f589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0d8f14f9a1f589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15904" l="0" r="0" t="1533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13824" l="0" r="0" t="14434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13305" l="0" r="0" t="13945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13739" l="0" r="0" t="1529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 b="13398" l="0" r="0" t="15065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 rotWithShape="1">
          <a:blip r:embed="rId3">
            <a:alphaModFix/>
          </a:blip>
          <a:srcRect b="13397" l="0" r="0" t="12747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 rotWithShape="1">
          <a:blip r:embed="rId3">
            <a:alphaModFix/>
          </a:blip>
          <a:srcRect b="15049" l="0" r="0" t="1308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/>
          <p:cNvPicPr preferRelativeResize="0"/>
          <p:nvPr/>
        </p:nvPicPr>
        <p:blipFill rotWithShape="1">
          <a:blip r:embed="rId3">
            <a:alphaModFix/>
          </a:blip>
          <a:srcRect b="13395" l="0" r="0" t="16285"/>
          <a:stretch/>
        </p:blipFill>
        <p:spPr>
          <a:xfrm>
            <a:off x="0" y="0"/>
            <a:ext cx="92964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1"/>
          <p:cNvPicPr preferRelativeResize="0"/>
          <p:nvPr/>
        </p:nvPicPr>
        <p:blipFill rotWithShape="1">
          <a:blip r:embed="rId3">
            <a:alphaModFix/>
          </a:blip>
          <a:srcRect b="14056" l="0" r="0" t="13411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