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BN47L3NQ\KAVYA_M_EXCEL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1E75-4E11-9CA9-D29308894E43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1E75-4E11-9CA9-D29308894E43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1E75-4E11-9CA9-D29308894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SHOBANRAJ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312213861/asunm1473312213861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ST THOMAS COLLEGE OF ARTS AND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813409"/>
              </p:ext>
            </p:extLst>
          </p:nvPr>
        </p:nvGraphicFramePr>
        <p:xfrm>
          <a:off x="2514600" y="1585998"/>
          <a:ext cx="6440627" cy="371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