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B075A-5AB9-4EA1-95F4-BAD6E49B0BBC}" v="105" dt="2025-06-22T13:14:48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 varScale="1">
        <p:scale>
          <a:sx n="101" d="100"/>
          <a:sy n="101" d="100"/>
        </p:scale>
        <p:origin x="1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oban raj" userId="48322e927373af31" providerId="LiveId" clId="{7F3B075A-5AB9-4EA1-95F4-BAD6E49B0BBC}"/>
    <pc:docChg chg="undo custSel addSld delSld modSld sldOrd">
      <pc:chgData name="shoban raj" userId="48322e927373af31" providerId="LiveId" clId="{7F3B075A-5AB9-4EA1-95F4-BAD6E49B0BBC}" dt="2025-06-22T13:17:56.879" v="977" actId="1076"/>
      <pc:docMkLst>
        <pc:docMk/>
      </pc:docMkLst>
      <pc:sldChg chg="modSp mod">
        <pc:chgData name="shoban raj" userId="48322e927373af31" providerId="LiveId" clId="{7F3B075A-5AB9-4EA1-95F4-BAD6E49B0BBC}" dt="2025-06-21T17:47:34.948" v="438" actId="14100"/>
        <pc:sldMkLst>
          <pc:docMk/>
          <pc:sldMk cId="2142824602" sldId="257"/>
        </pc:sldMkLst>
        <pc:spChg chg="mod">
          <ac:chgData name="shoban raj" userId="48322e927373af31" providerId="LiveId" clId="{7F3B075A-5AB9-4EA1-95F4-BAD6E49B0BBC}" dt="2025-06-21T17:47:34.948" v="438" actId="14100"/>
          <ac:spMkLst>
            <pc:docMk/>
            <pc:sldMk cId="2142824602" sldId="257"/>
            <ac:spMk id="4" creationId="{7CAEA638-4D8F-2B6B-6D4A-C1E61DB34EE4}"/>
          </ac:spMkLst>
        </pc:spChg>
      </pc:sldChg>
      <pc:sldChg chg="modSp mod">
        <pc:chgData name="shoban raj" userId="48322e927373af31" providerId="LiveId" clId="{7F3B075A-5AB9-4EA1-95F4-BAD6E49B0BBC}" dt="2025-06-21T17:46:34.797" v="418" actId="14100"/>
        <pc:sldMkLst>
          <pc:docMk/>
          <pc:sldMk cId="3053643267" sldId="258"/>
        </pc:sldMkLst>
        <pc:spChg chg="mod">
          <ac:chgData name="shoban raj" userId="48322e927373af31" providerId="LiveId" clId="{7F3B075A-5AB9-4EA1-95F4-BAD6E49B0BBC}" dt="2025-06-19T13:56:22.576" v="197" actId="1076"/>
          <ac:spMkLst>
            <pc:docMk/>
            <pc:sldMk cId="3053643267" sldId="258"/>
            <ac:spMk id="5" creationId="{8C8A4972-99C1-3886-9872-EC14495EFB02}"/>
          </ac:spMkLst>
        </pc:spChg>
        <pc:spChg chg="mod">
          <ac:chgData name="shoban raj" userId="48322e927373af31" providerId="LiveId" clId="{7F3B075A-5AB9-4EA1-95F4-BAD6E49B0BBC}" dt="2025-06-21T17:46:34.797" v="418" actId="14100"/>
          <ac:spMkLst>
            <pc:docMk/>
            <pc:sldMk cId="3053643267" sldId="258"/>
            <ac:spMk id="23" creationId="{40B37925-5456-E6B6-45A7-82D0E7986644}"/>
          </ac:spMkLst>
        </pc:spChg>
        <pc:picChg chg="mod">
          <ac:chgData name="shoban raj" userId="48322e927373af31" providerId="LiveId" clId="{7F3B075A-5AB9-4EA1-95F4-BAD6E49B0BBC}" dt="2025-06-19T13:54:27.692" v="161" actId="14100"/>
          <ac:picMkLst>
            <pc:docMk/>
            <pc:sldMk cId="3053643267" sldId="258"/>
            <ac:picMk id="4" creationId="{7B833CAE-CF09-197C-856E-A5F17833EEF7}"/>
          </ac:picMkLst>
        </pc:picChg>
      </pc:sldChg>
      <pc:sldChg chg="addSp delSp modSp new mod modClrScheme chgLayout">
        <pc:chgData name="shoban raj" userId="48322e927373af31" providerId="LiveId" clId="{7F3B075A-5AB9-4EA1-95F4-BAD6E49B0BBC}" dt="2025-06-21T17:46:02.031" v="414" actId="20577"/>
        <pc:sldMkLst>
          <pc:docMk/>
          <pc:sldMk cId="273619808" sldId="260"/>
        </pc:sldMkLst>
        <pc:spChg chg="add mod">
          <ac:chgData name="shoban raj" userId="48322e927373af31" providerId="LiveId" clId="{7F3B075A-5AB9-4EA1-95F4-BAD6E49B0BBC}" dt="2025-06-19T13:56:27.872" v="198" actId="1076"/>
          <ac:spMkLst>
            <pc:docMk/>
            <pc:sldMk cId="273619808" sldId="260"/>
            <ac:spMk id="11" creationId="{F11B43CF-301B-59BC-2E94-9B119EF6FB94}"/>
          </ac:spMkLst>
        </pc:spChg>
        <pc:spChg chg="add mod">
          <ac:chgData name="shoban raj" userId="48322e927373af31" providerId="LiveId" clId="{7F3B075A-5AB9-4EA1-95F4-BAD6E49B0BBC}" dt="2025-06-21T17:46:02.031" v="414" actId="20577"/>
          <ac:spMkLst>
            <pc:docMk/>
            <pc:sldMk cId="273619808" sldId="260"/>
            <ac:spMk id="14" creationId="{05E3293E-18B3-5BDB-4C45-67D445FF0D9A}"/>
          </ac:spMkLst>
        </pc:spChg>
        <pc:picChg chg="add mod">
          <ac:chgData name="shoban raj" userId="48322e927373af31" providerId="LiveId" clId="{7F3B075A-5AB9-4EA1-95F4-BAD6E49B0BBC}" dt="2025-06-19T13:40:00.023" v="42" actId="14100"/>
          <ac:picMkLst>
            <pc:docMk/>
            <pc:sldMk cId="273619808" sldId="260"/>
            <ac:picMk id="13" creationId="{DC41784C-7A4D-4F5F-09B2-DDF8894850AB}"/>
          </ac:picMkLst>
        </pc:picChg>
      </pc:sldChg>
      <pc:sldChg chg="addSp delSp modSp new mod modClrScheme chgLayout">
        <pc:chgData name="shoban raj" userId="48322e927373af31" providerId="LiveId" clId="{7F3B075A-5AB9-4EA1-95F4-BAD6E49B0BBC}" dt="2025-06-19T14:03:33.827" v="251" actId="1076"/>
        <pc:sldMkLst>
          <pc:docMk/>
          <pc:sldMk cId="197434132" sldId="261"/>
        </pc:sldMkLst>
        <pc:spChg chg="add mod ord">
          <ac:chgData name="shoban raj" userId="48322e927373af31" providerId="LiveId" clId="{7F3B075A-5AB9-4EA1-95F4-BAD6E49B0BBC}" dt="2025-06-19T14:03:24.211" v="249" actId="27636"/>
          <ac:spMkLst>
            <pc:docMk/>
            <pc:sldMk cId="197434132" sldId="261"/>
            <ac:spMk id="17" creationId="{E45D2E5B-1268-9637-A136-EB6E751C6E26}"/>
          </ac:spMkLst>
        </pc:spChg>
        <pc:spChg chg="add mod ord">
          <ac:chgData name="shoban raj" userId="48322e927373af31" providerId="LiveId" clId="{7F3B075A-5AB9-4EA1-95F4-BAD6E49B0BBC}" dt="2025-06-19T13:49:58.670" v="129" actId="113"/>
          <ac:spMkLst>
            <pc:docMk/>
            <pc:sldMk cId="197434132" sldId="261"/>
            <ac:spMk id="19" creationId="{10C87C7B-8795-FE3B-54C0-C88F10D6A94D}"/>
          </ac:spMkLst>
        </pc:spChg>
        <pc:spChg chg="add mod">
          <ac:chgData name="shoban raj" userId="48322e927373af31" providerId="LiveId" clId="{7F3B075A-5AB9-4EA1-95F4-BAD6E49B0BBC}" dt="2025-06-19T13:53:36.364" v="159" actId="20577"/>
          <ac:spMkLst>
            <pc:docMk/>
            <pc:sldMk cId="197434132" sldId="261"/>
            <ac:spMk id="24" creationId="{CDD04B13-C83F-D8FD-9CFC-6F192CBFF9EC}"/>
          </ac:spMkLst>
        </pc:spChg>
        <pc:picChg chg="add mod">
          <ac:chgData name="shoban raj" userId="48322e927373af31" providerId="LiveId" clId="{7F3B075A-5AB9-4EA1-95F4-BAD6E49B0BBC}" dt="2025-06-19T14:03:33.827" v="251" actId="1076"/>
          <ac:picMkLst>
            <pc:docMk/>
            <pc:sldMk cId="197434132" sldId="261"/>
            <ac:picMk id="21" creationId="{01888F55-8EE1-BD5B-637F-DD21E2CE38C7}"/>
          </ac:picMkLst>
        </pc:picChg>
      </pc:sldChg>
      <pc:sldChg chg="add del">
        <pc:chgData name="shoban raj" userId="48322e927373af31" providerId="LiveId" clId="{7F3B075A-5AB9-4EA1-95F4-BAD6E49B0BBC}" dt="2025-06-19T13:41:05.678" v="47" actId="2696"/>
        <pc:sldMkLst>
          <pc:docMk/>
          <pc:sldMk cId="631072979" sldId="261"/>
        </pc:sldMkLst>
      </pc:sldChg>
      <pc:sldChg chg="add del">
        <pc:chgData name="shoban raj" userId="48322e927373af31" providerId="LiveId" clId="{7F3B075A-5AB9-4EA1-95F4-BAD6E49B0BBC}" dt="2025-06-19T13:41:14.027" v="49" actId="2696"/>
        <pc:sldMkLst>
          <pc:docMk/>
          <pc:sldMk cId="1971187873" sldId="261"/>
        </pc:sldMkLst>
      </pc:sldChg>
      <pc:sldChg chg="add del ord">
        <pc:chgData name="shoban raj" userId="48322e927373af31" providerId="LiveId" clId="{7F3B075A-5AB9-4EA1-95F4-BAD6E49B0BBC}" dt="2025-06-19T13:54:53.446" v="165" actId="2696"/>
        <pc:sldMkLst>
          <pc:docMk/>
          <pc:sldMk cId="470120231" sldId="262"/>
        </pc:sldMkLst>
      </pc:sldChg>
      <pc:sldChg chg="addSp delSp modSp add mod ord">
        <pc:chgData name="shoban raj" userId="48322e927373af31" providerId="LiveId" clId="{7F3B075A-5AB9-4EA1-95F4-BAD6E49B0BBC}" dt="2025-06-21T17:46:13.635" v="415" actId="20577"/>
        <pc:sldMkLst>
          <pc:docMk/>
          <pc:sldMk cId="2123066123" sldId="262"/>
        </pc:sldMkLst>
        <pc:spChg chg="mod">
          <ac:chgData name="shoban raj" userId="48322e927373af31" providerId="LiveId" clId="{7F3B075A-5AB9-4EA1-95F4-BAD6E49B0BBC}" dt="2025-06-19T13:56:15.506" v="196" actId="1076"/>
          <ac:spMkLst>
            <pc:docMk/>
            <pc:sldMk cId="2123066123" sldId="262"/>
            <ac:spMk id="5" creationId="{346B072D-6EAA-C11C-5D7A-D10A62B8C2C2}"/>
          </ac:spMkLst>
        </pc:spChg>
        <pc:spChg chg="mod">
          <ac:chgData name="shoban raj" userId="48322e927373af31" providerId="LiveId" clId="{7F3B075A-5AB9-4EA1-95F4-BAD6E49B0BBC}" dt="2025-06-21T17:46:13.635" v="415" actId="20577"/>
          <ac:spMkLst>
            <pc:docMk/>
            <pc:sldMk cId="2123066123" sldId="262"/>
            <ac:spMk id="23" creationId="{0DCBB7ED-A269-E7BA-E438-824907850BBD}"/>
          </ac:spMkLst>
        </pc:spChg>
        <pc:picChg chg="add mod">
          <ac:chgData name="shoban raj" userId="48322e927373af31" providerId="LiveId" clId="{7F3B075A-5AB9-4EA1-95F4-BAD6E49B0BBC}" dt="2025-06-19T14:01:47.178" v="240" actId="14100"/>
          <ac:picMkLst>
            <pc:docMk/>
            <pc:sldMk cId="2123066123" sldId="262"/>
            <ac:picMk id="3" creationId="{83C85A37-34E1-F6DB-D10D-8BCD9F3EC5CB}"/>
          </ac:picMkLst>
        </pc:picChg>
      </pc:sldChg>
      <pc:sldChg chg="addSp delSp modSp new mod modClrScheme chgLayout">
        <pc:chgData name="shoban raj" userId="48322e927373af31" providerId="LiveId" clId="{7F3B075A-5AB9-4EA1-95F4-BAD6E49B0BBC}" dt="2025-06-19T14:13:09.820" v="343" actId="1076"/>
        <pc:sldMkLst>
          <pc:docMk/>
          <pc:sldMk cId="1487653742" sldId="263"/>
        </pc:sldMkLst>
        <pc:spChg chg="add mod">
          <ac:chgData name="shoban raj" userId="48322e927373af31" providerId="LiveId" clId="{7F3B075A-5AB9-4EA1-95F4-BAD6E49B0BBC}" dt="2025-06-19T14:04:24.925" v="261" actId="1076"/>
          <ac:spMkLst>
            <pc:docMk/>
            <pc:sldMk cId="1487653742" sldId="263"/>
            <ac:spMk id="6" creationId="{A86AF4E8-DDC0-3B89-E99E-671CBDBCD9B6}"/>
          </ac:spMkLst>
        </pc:spChg>
        <pc:spChg chg="add mod">
          <ac:chgData name="shoban raj" userId="48322e927373af31" providerId="LiveId" clId="{7F3B075A-5AB9-4EA1-95F4-BAD6E49B0BBC}" dt="2025-06-19T14:11:11.595" v="325" actId="113"/>
          <ac:spMkLst>
            <pc:docMk/>
            <pc:sldMk cId="1487653742" sldId="263"/>
            <ac:spMk id="10" creationId="{CCF05403-DDA3-84A6-BD4F-F8D4EC396701}"/>
          </ac:spMkLst>
        </pc:spChg>
        <pc:spChg chg="add mod">
          <ac:chgData name="shoban raj" userId="48322e927373af31" providerId="LiveId" clId="{7F3B075A-5AB9-4EA1-95F4-BAD6E49B0BBC}" dt="2025-06-19T14:13:09.820" v="343" actId="1076"/>
          <ac:spMkLst>
            <pc:docMk/>
            <pc:sldMk cId="1487653742" sldId="263"/>
            <ac:spMk id="11" creationId="{28B252BF-0E13-3BA6-082B-3D8B25012530}"/>
          </ac:spMkLst>
        </pc:spChg>
        <pc:picChg chg="add mod">
          <ac:chgData name="shoban raj" userId="48322e927373af31" providerId="LiveId" clId="{7F3B075A-5AB9-4EA1-95F4-BAD6E49B0BBC}" dt="2025-06-19T14:04:56.464" v="266" actId="1076"/>
          <ac:picMkLst>
            <pc:docMk/>
            <pc:sldMk cId="1487653742" sldId="263"/>
            <ac:picMk id="8" creationId="{15CD8C93-98CB-A2D7-039A-C09F05002126}"/>
          </ac:picMkLst>
        </pc:picChg>
      </pc:sldChg>
      <pc:sldChg chg="addSp modSp new mod">
        <pc:chgData name="shoban raj" userId="48322e927373af31" providerId="LiveId" clId="{7F3B075A-5AB9-4EA1-95F4-BAD6E49B0BBC}" dt="2025-06-21T17:47:54.614" v="440" actId="1076"/>
        <pc:sldMkLst>
          <pc:docMk/>
          <pc:sldMk cId="2763933891" sldId="264"/>
        </pc:sldMkLst>
        <pc:spChg chg="add mod">
          <ac:chgData name="shoban raj" userId="48322e927373af31" providerId="LiveId" clId="{7F3B075A-5AB9-4EA1-95F4-BAD6E49B0BBC}" dt="2025-06-21T17:47:54.614" v="440" actId="1076"/>
          <ac:spMkLst>
            <pc:docMk/>
            <pc:sldMk cId="2763933891" sldId="264"/>
            <ac:spMk id="3" creationId="{5857E7EB-28CA-08FC-1D86-07978A0A61ED}"/>
          </ac:spMkLst>
        </pc:spChg>
        <pc:spChg chg="add mod">
          <ac:chgData name="shoban raj" userId="48322e927373af31" providerId="LiveId" clId="{7F3B075A-5AB9-4EA1-95F4-BAD6E49B0BBC}" dt="2025-06-21T17:45:20.733" v="407" actId="20577"/>
          <ac:spMkLst>
            <pc:docMk/>
            <pc:sldMk cId="2763933891" sldId="264"/>
            <ac:spMk id="6" creationId="{9FD8DB45-75B5-32CB-E4FA-15278A86CF0A}"/>
          </ac:spMkLst>
        </pc:spChg>
        <pc:picChg chg="add mod">
          <ac:chgData name="shoban raj" userId="48322e927373af31" providerId="LiveId" clId="{7F3B075A-5AB9-4EA1-95F4-BAD6E49B0BBC}" dt="2025-06-21T17:41:00.537" v="384" actId="14100"/>
          <ac:picMkLst>
            <pc:docMk/>
            <pc:sldMk cId="2763933891" sldId="264"/>
            <ac:picMk id="5" creationId="{B458A91F-9B99-9FC8-6FBB-D1F0FA2111BE}"/>
          </ac:picMkLst>
        </pc:picChg>
      </pc:sldChg>
      <pc:sldChg chg="addSp delSp modSp new mod">
        <pc:chgData name="shoban raj" userId="48322e927373af31" providerId="LiveId" clId="{7F3B075A-5AB9-4EA1-95F4-BAD6E49B0BBC}" dt="2025-06-21T18:02:49.674" v="531" actId="14100"/>
        <pc:sldMkLst>
          <pc:docMk/>
          <pc:sldMk cId="1113165843" sldId="265"/>
        </pc:sldMkLst>
        <pc:spChg chg="add mod">
          <ac:chgData name="shoban raj" userId="48322e927373af31" providerId="LiveId" clId="{7F3B075A-5AB9-4EA1-95F4-BAD6E49B0BBC}" dt="2025-06-21T17:48:21.291" v="445" actId="1076"/>
          <ac:spMkLst>
            <pc:docMk/>
            <pc:sldMk cId="1113165843" sldId="265"/>
            <ac:spMk id="3" creationId="{069029E1-7541-6CE2-D160-4A25B9BFF956}"/>
          </ac:spMkLst>
        </pc:spChg>
        <pc:spChg chg="add del mod">
          <ac:chgData name="shoban raj" userId="48322e927373af31" providerId="LiveId" clId="{7F3B075A-5AB9-4EA1-95F4-BAD6E49B0BBC}" dt="2025-06-21T17:49:04.294" v="452"/>
          <ac:spMkLst>
            <pc:docMk/>
            <pc:sldMk cId="1113165843" sldId="265"/>
            <ac:spMk id="6" creationId="{68B6E0DB-350D-5786-3E8D-D4A813B6DE57}"/>
          </ac:spMkLst>
        </pc:spChg>
        <pc:spChg chg="add del mod">
          <ac:chgData name="shoban raj" userId="48322e927373af31" providerId="LiveId" clId="{7F3B075A-5AB9-4EA1-95F4-BAD6E49B0BBC}" dt="2025-06-21T17:49:15.999" v="455"/>
          <ac:spMkLst>
            <pc:docMk/>
            <pc:sldMk cId="1113165843" sldId="265"/>
            <ac:spMk id="7" creationId="{3E46EA29-61F1-D175-92DA-E516BE2AE739}"/>
          </ac:spMkLst>
        </pc:spChg>
        <pc:spChg chg="add mod">
          <ac:chgData name="shoban raj" userId="48322e927373af31" providerId="LiveId" clId="{7F3B075A-5AB9-4EA1-95F4-BAD6E49B0BBC}" dt="2025-06-21T18:02:49.674" v="531" actId="14100"/>
          <ac:spMkLst>
            <pc:docMk/>
            <pc:sldMk cId="1113165843" sldId="265"/>
            <ac:spMk id="8" creationId="{1D927037-0253-9BE8-C3E3-46E71D5C606C}"/>
          </ac:spMkLst>
        </pc:spChg>
        <pc:spChg chg="add del mod">
          <ac:chgData name="shoban raj" userId="48322e927373af31" providerId="LiveId" clId="{7F3B075A-5AB9-4EA1-95F4-BAD6E49B0BBC}" dt="2025-06-21T17:58:06.339" v="494"/>
          <ac:spMkLst>
            <pc:docMk/>
            <pc:sldMk cId="1113165843" sldId="265"/>
            <ac:spMk id="9" creationId="{7ACF9BFF-A71D-A003-DC9B-F87ADA846A60}"/>
          </ac:spMkLst>
        </pc:spChg>
        <pc:spChg chg="add del mod">
          <ac:chgData name="shoban raj" userId="48322e927373af31" providerId="LiveId" clId="{7F3B075A-5AB9-4EA1-95F4-BAD6E49B0BBC}" dt="2025-06-21T17:58:06.339" v="496"/>
          <ac:spMkLst>
            <pc:docMk/>
            <pc:sldMk cId="1113165843" sldId="265"/>
            <ac:spMk id="10" creationId="{3B8021B0-8FF1-2BCE-253D-22EA3676051B}"/>
          </ac:spMkLst>
        </pc:spChg>
        <pc:spChg chg="add mod">
          <ac:chgData name="shoban raj" userId="48322e927373af31" providerId="LiveId" clId="{7F3B075A-5AB9-4EA1-95F4-BAD6E49B0BBC}" dt="2025-06-21T18:02:35.550" v="530" actId="20577"/>
          <ac:spMkLst>
            <pc:docMk/>
            <pc:sldMk cId="1113165843" sldId="265"/>
            <ac:spMk id="11" creationId="{14FF017D-937A-05A3-0336-BF54C1143715}"/>
          </ac:spMkLst>
        </pc:spChg>
        <pc:picChg chg="add mod">
          <ac:chgData name="shoban raj" userId="48322e927373af31" providerId="LiveId" clId="{7F3B075A-5AB9-4EA1-95F4-BAD6E49B0BBC}" dt="2025-06-21T17:48:44.007" v="449" actId="1076"/>
          <ac:picMkLst>
            <pc:docMk/>
            <pc:sldMk cId="1113165843" sldId="265"/>
            <ac:picMk id="5" creationId="{2F2D1C41-8084-6343-2A8A-AEF778782A84}"/>
          </ac:picMkLst>
        </pc:picChg>
      </pc:sldChg>
      <pc:sldChg chg="addSp delSp modSp new mod">
        <pc:chgData name="shoban raj" userId="48322e927373af31" providerId="LiveId" clId="{7F3B075A-5AB9-4EA1-95F4-BAD6E49B0BBC}" dt="2025-06-22T12:47:40.331" v="641" actId="14100"/>
        <pc:sldMkLst>
          <pc:docMk/>
          <pc:sldMk cId="1810510399" sldId="266"/>
        </pc:sldMkLst>
        <pc:spChg chg="add mod">
          <ac:chgData name="shoban raj" userId="48322e927373af31" providerId="LiveId" clId="{7F3B075A-5AB9-4EA1-95F4-BAD6E49B0BBC}" dt="2025-06-22T12:32:00.846" v="545" actId="1076"/>
          <ac:spMkLst>
            <pc:docMk/>
            <pc:sldMk cId="1810510399" sldId="266"/>
            <ac:spMk id="3" creationId="{052BFF5D-ECA3-3254-5B4C-BF7E8B972668}"/>
          </ac:spMkLst>
        </pc:spChg>
        <pc:spChg chg="add mod">
          <ac:chgData name="shoban raj" userId="48322e927373af31" providerId="LiveId" clId="{7F3B075A-5AB9-4EA1-95F4-BAD6E49B0BBC}" dt="2025-06-22T12:47:40.331" v="641" actId="14100"/>
          <ac:spMkLst>
            <pc:docMk/>
            <pc:sldMk cId="1810510399" sldId="266"/>
            <ac:spMk id="8" creationId="{E1F92F61-069A-7C69-2978-61B3CE1DB1B2}"/>
          </ac:spMkLst>
        </pc:spChg>
        <pc:picChg chg="add del mod">
          <ac:chgData name="shoban raj" userId="48322e927373af31" providerId="LiveId" clId="{7F3B075A-5AB9-4EA1-95F4-BAD6E49B0BBC}" dt="2025-06-22T12:40:33.779" v="552" actId="478"/>
          <ac:picMkLst>
            <pc:docMk/>
            <pc:sldMk cId="1810510399" sldId="266"/>
            <ac:picMk id="5" creationId="{11E1454D-6F6A-530F-1F0F-868EB41A5DE5}"/>
          </ac:picMkLst>
        </pc:picChg>
        <pc:picChg chg="add mod">
          <ac:chgData name="shoban raj" userId="48322e927373af31" providerId="LiveId" clId="{7F3B075A-5AB9-4EA1-95F4-BAD6E49B0BBC}" dt="2025-06-22T12:41:07.268" v="562" actId="962"/>
          <ac:picMkLst>
            <pc:docMk/>
            <pc:sldMk cId="1810510399" sldId="266"/>
            <ac:picMk id="7" creationId="{5A0F9582-D04F-B4B8-7056-C557D6CE5ED2}"/>
          </ac:picMkLst>
        </pc:picChg>
      </pc:sldChg>
      <pc:sldChg chg="addSp delSp modSp add mod ord">
        <pc:chgData name="shoban raj" userId="48322e927373af31" providerId="LiveId" clId="{7F3B075A-5AB9-4EA1-95F4-BAD6E49B0BBC}" dt="2025-06-22T12:53:42.998" v="761" actId="20577"/>
        <pc:sldMkLst>
          <pc:docMk/>
          <pc:sldMk cId="2998507572" sldId="267"/>
        </pc:sldMkLst>
        <pc:spChg chg="mod">
          <ac:chgData name="shoban raj" userId="48322e927373af31" providerId="LiveId" clId="{7F3B075A-5AB9-4EA1-95F4-BAD6E49B0BBC}" dt="2025-06-22T12:48:15.706" v="645"/>
          <ac:spMkLst>
            <pc:docMk/>
            <pc:sldMk cId="2998507572" sldId="267"/>
            <ac:spMk id="3" creationId="{A1B2F2FE-C6AA-A693-60D2-F349EDC8FFC5}"/>
          </ac:spMkLst>
        </pc:spChg>
        <pc:spChg chg="mod">
          <ac:chgData name="shoban raj" userId="48322e927373af31" providerId="LiveId" clId="{7F3B075A-5AB9-4EA1-95F4-BAD6E49B0BBC}" dt="2025-06-22T12:51:39.809" v="717" actId="113"/>
          <ac:spMkLst>
            <pc:docMk/>
            <pc:sldMk cId="2998507572" sldId="267"/>
            <ac:spMk id="8" creationId="{92BA7FEA-354F-E20C-79C5-4C82BD46E7B7}"/>
          </ac:spMkLst>
        </pc:spChg>
        <pc:spChg chg="mod">
          <ac:chgData name="shoban raj" userId="48322e927373af31" providerId="LiveId" clId="{7F3B075A-5AB9-4EA1-95F4-BAD6E49B0BBC}" dt="2025-06-22T12:53:42.998" v="761" actId="20577"/>
          <ac:spMkLst>
            <pc:docMk/>
            <pc:sldMk cId="2998507572" sldId="267"/>
            <ac:spMk id="11" creationId="{D9A53E1F-EF37-A934-438A-DC36B04855D7}"/>
          </ac:spMkLst>
        </pc:spChg>
        <pc:picChg chg="add mod">
          <ac:chgData name="shoban raj" userId="48322e927373af31" providerId="LiveId" clId="{7F3B075A-5AB9-4EA1-95F4-BAD6E49B0BBC}" dt="2025-06-22T12:48:52.624" v="653" actId="1076"/>
          <ac:picMkLst>
            <pc:docMk/>
            <pc:sldMk cId="2998507572" sldId="267"/>
            <ac:picMk id="2" creationId="{EEF9770D-D752-4650-F44C-C34A4306A135}"/>
          </ac:picMkLst>
        </pc:picChg>
        <pc:picChg chg="del">
          <ac:chgData name="shoban raj" userId="48322e927373af31" providerId="LiveId" clId="{7F3B075A-5AB9-4EA1-95F4-BAD6E49B0BBC}" dt="2025-06-22T12:48:18.907" v="646" actId="478"/>
          <ac:picMkLst>
            <pc:docMk/>
            <pc:sldMk cId="2998507572" sldId="267"/>
            <ac:picMk id="5" creationId="{7CA6B623-8CF8-72A3-1F05-5BC54EC41411}"/>
          </ac:picMkLst>
        </pc:picChg>
      </pc:sldChg>
      <pc:sldChg chg="addSp modSp new mod">
        <pc:chgData name="shoban raj" userId="48322e927373af31" providerId="LiveId" clId="{7F3B075A-5AB9-4EA1-95F4-BAD6E49B0BBC}" dt="2025-06-22T13:08:21.837" v="797" actId="1076"/>
        <pc:sldMkLst>
          <pc:docMk/>
          <pc:sldMk cId="2180437056" sldId="268"/>
        </pc:sldMkLst>
        <pc:spChg chg="add mod">
          <ac:chgData name="shoban raj" userId="48322e927373af31" providerId="LiveId" clId="{7F3B075A-5AB9-4EA1-95F4-BAD6E49B0BBC}" dt="2025-06-22T13:02:21.367" v="773" actId="113"/>
          <ac:spMkLst>
            <pc:docMk/>
            <pc:sldMk cId="2180437056" sldId="268"/>
            <ac:spMk id="3" creationId="{C2321DC0-7A5A-4AD2-FCC8-CB09E957E06F}"/>
          </ac:spMkLst>
        </pc:spChg>
        <pc:spChg chg="add mod">
          <ac:chgData name="shoban raj" userId="48322e927373af31" providerId="LiveId" clId="{7F3B075A-5AB9-4EA1-95F4-BAD6E49B0BBC}" dt="2025-06-22T13:08:21.837" v="797" actId="1076"/>
          <ac:spMkLst>
            <pc:docMk/>
            <pc:sldMk cId="2180437056" sldId="268"/>
            <ac:spMk id="7" creationId="{B9AC5E32-C910-FD41-7A17-1B87E7632AB7}"/>
          </ac:spMkLst>
        </pc:spChg>
        <pc:picChg chg="add mod">
          <ac:chgData name="shoban raj" userId="48322e927373af31" providerId="LiveId" clId="{7F3B075A-5AB9-4EA1-95F4-BAD6E49B0BBC}" dt="2025-06-22T13:06:30.306" v="781" actId="14100"/>
          <ac:picMkLst>
            <pc:docMk/>
            <pc:sldMk cId="2180437056" sldId="268"/>
            <ac:picMk id="5" creationId="{53E70ED2-9F54-645B-7ABD-C518B842571A}"/>
          </ac:picMkLst>
        </pc:picChg>
      </pc:sldChg>
      <pc:sldChg chg="addSp delSp modSp add mod ord">
        <pc:chgData name="shoban raj" userId="48322e927373af31" providerId="LiveId" clId="{7F3B075A-5AB9-4EA1-95F4-BAD6E49B0BBC}" dt="2025-06-22T13:17:56.879" v="977" actId="1076"/>
        <pc:sldMkLst>
          <pc:docMk/>
          <pc:sldMk cId="1745834768" sldId="269"/>
        </pc:sldMkLst>
        <pc:spChg chg="mod">
          <ac:chgData name="shoban raj" userId="48322e927373af31" providerId="LiveId" clId="{7F3B075A-5AB9-4EA1-95F4-BAD6E49B0BBC}" dt="2025-06-22T13:17:56.879" v="977" actId="1076"/>
          <ac:spMkLst>
            <pc:docMk/>
            <pc:sldMk cId="1745834768" sldId="269"/>
            <ac:spMk id="3" creationId="{94EA2212-D2A2-7D73-005F-A1BF56B1A986}"/>
          </ac:spMkLst>
        </pc:spChg>
        <pc:spChg chg="mod">
          <ac:chgData name="shoban raj" userId="48322e927373af31" providerId="LiveId" clId="{7F3B075A-5AB9-4EA1-95F4-BAD6E49B0BBC}" dt="2025-06-22T13:15:33.349" v="971" actId="20577"/>
          <ac:spMkLst>
            <pc:docMk/>
            <pc:sldMk cId="1745834768" sldId="269"/>
            <ac:spMk id="8" creationId="{1178537D-0179-0531-E3F4-BA88D380C5BE}"/>
          </ac:spMkLst>
        </pc:spChg>
        <pc:spChg chg="mod">
          <ac:chgData name="shoban raj" userId="48322e927373af31" providerId="LiveId" clId="{7F3B075A-5AB9-4EA1-95F4-BAD6E49B0BBC}" dt="2025-06-22T13:16:36.159" v="976" actId="14100"/>
          <ac:spMkLst>
            <pc:docMk/>
            <pc:sldMk cId="1745834768" sldId="269"/>
            <ac:spMk id="11" creationId="{4169B2C8-E79F-B5F1-0616-32B658510377}"/>
          </ac:spMkLst>
        </pc:spChg>
        <pc:picChg chg="del">
          <ac:chgData name="shoban raj" userId="48322e927373af31" providerId="LiveId" clId="{7F3B075A-5AB9-4EA1-95F4-BAD6E49B0BBC}" dt="2025-06-22T13:08:57.654" v="819" actId="478"/>
          <ac:picMkLst>
            <pc:docMk/>
            <pc:sldMk cId="1745834768" sldId="269"/>
            <ac:picMk id="2" creationId="{C793306D-3D7A-1971-C11F-15B4F83BBEBF}"/>
          </ac:picMkLst>
        </pc:picChg>
        <pc:picChg chg="add mod">
          <ac:chgData name="shoban raj" userId="48322e927373af31" providerId="LiveId" clId="{7F3B075A-5AB9-4EA1-95F4-BAD6E49B0BBC}" dt="2025-06-22T13:09:27.245" v="826" actId="14100"/>
          <ac:picMkLst>
            <pc:docMk/>
            <pc:sldMk cId="1745834768" sldId="269"/>
            <ac:picMk id="4" creationId="{38A3711A-C15F-1A9F-7360-416D91EF8008}"/>
          </ac:picMkLst>
        </pc:picChg>
      </pc:sldChg>
    </pc:docChg>
  </pc:docChgLst>
  <pc:docChgLst>
    <pc:chgData name="shoban raj" userId="48322e927373af31" providerId="Windows Live" clId="Web-{CA7CB985-6E5E-462D-2A9B-3A21E0E1939D}"/>
    <pc:docChg chg="modSld">
      <pc:chgData name="shoban raj" userId="48322e927373af31" providerId="Windows Live" clId="Web-{CA7CB985-6E5E-462D-2A9B-3A21E0E1939D}" dt="2025-05-26T18:12:05.483" v="8" actId="14100"/>
      <pc:docMkLst>
        <pc:docMk/>
      </pc:docMkLst>
      <pc:sldChg chg="addSp delSp modSp">
        <pc:chgData name="shoban raj" userId="48322e927373af31" providerId="Windows Live" clId="Web-{CA7CB985-6E5E-462D-2A9B-3A21E0E1939D}" dt="2025-05-26T18:12:05.483" v="8" actId="14100"/>
        <pc:sldMkLst>
          <pc:docMk/>
          <pc:sldMk cId="3053643267" sldId="258"/>
        </pc:sldMkLst>
        <pc:spChg chg="mod ord">
          <ac:chgData name="shoban raj" userId="48322e927373af31" providerId="Windows Live" clId="Web-{CA7CB985-6E5E-462D-2A9B-3A21E0E1939D}" dt="2025-05-26T18:12:05.483" v="8" actId="14100"/>
          <ac:spMkLst>
            <pc:docMk/>
            <pc:sldMk cId="3053643267" sldId="258"/>
            <ac:spMk id="5" creationId="{8C8A4972-99C1-3886-9872-EC14495EFB02}"/>
          </ac:spMkLst>
        </pc:spChg>
        <pc:spChg chg="mod">
          <ac:chgData name="shoban raj" userId="48322e927373af31" providerId="Windows Live" clId="Web-{CA7CB985-6E5E-462D-2A9B-3A21E0E1939D}" dt="2025-05-26T18:11:55.325" v="7"/>
          <ac:spMkLst>
            <pc:docMk/>
            <pc:sldMk cId="3053643267" sldId="258"/>
            <ac:spMk id="23" creationId="{40B37925-5456-E6B6-45A7-82D0E7986644}"/>
          </ac:spMkLst>
        </pc:spChg>
        <pc:spChg chg="add del">
          <ac:chgData name="shoban raj" userId="48322e927373af31" providerId="Windows Live" clId="Web-{CA7CB985-6E5E-462D-2A9B-3A21E0E1939D}" dt="2025-05-26T18:11:55.325" v="7"/>
          <ac:spMkLst>
            <pc:docMk/>
            <pc:sldMk cId="3053643267" sldId="258"/>
            <ac:spMk id="26" creationId="{B95B9BA8-1D69-4796-85F5-B6D0BD52354B}"/>
          </ac:spMkLst>
        </pc:spChg>
        <pc:picChg chg="mod ord">
          <ac:chgData name="shoban raj" userId="48322e927373af31" providerId="Windows Live" clId="Web-{CA7CB985-6E5E-462D-2A9B-3A21E0E1939D}" dt="2025-05-26T18:11:42.478" v="5"/>
          <ac:picMkLst>
            <pc:docMk/>
            <pc:sldMk cId="3053643267" sldId="258"/>
            <ac:picMk id="4" creationId="{7B833CAE-CF09-197C-856E-A5F17833EEF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53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7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7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5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8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2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24" r:id="rId6"/>
    <p:sldLayoutId id="2147483920" r:id="rId7"/>
    <p:sldLayoutId id="2147483921" r:id="rId8"/>
    <p:sldLayoutId id="2147483922" r:id="rId9"/>
    <p:sldLayoutId id="2147483923" r:id="rId10"/>
    <p:sldLayoutId id="21474839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EBC50B6-8839-4766-8FD7-C7EBD59FF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566E5-E101-DA9D-F420-456C1D34B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97281"/>
            <a:ext cx="10668000" cy="2854518"/>
          </a:xfrm>
        </p:spPr>
        <p:txBody>
          <a:bodyPr>
            <a:normAutofit/>
          </a:bodyPr>
          <a:lstStyle/>
          <a:p>
            <a:r>
              <a:rPr lang="en-US" sz="8000" b="1">
                <a:latin typeface="Times New Roman"/>
                <a:cs typeface="Times New Roman"/>
              </a:rPr>
              <a:t>CLUSTERING ALGORITHMS</a:t>
            </a:r>
            <a:endParaRPr lang="en-US" sz="8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6848C-3312-97E3-5664-605AB9EB8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4429" y="5033960"/>
            <a:ext cx="9867240" cy="10620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2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Exploring Different Algorithms</a:t>
            </a:r>
            <a:endParaRPr lang="en-US" sz="3200" dirty="0">
              <a:solidFill>
                <a:srgbClr val="EEF0FF"/>
              </a:solidFill>
              <a:latin typeface="Times New Roman"/>
              <a:cs typeface="Times New Roman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115DC02-2F1A-42B8-AED2-831CAF2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D22E552-66C7-44E9-B796-23474BB45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243606"/>
            <a:ext cx="12192000" cy="1005840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9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9029E1-7541-6CE2-D160-4A25B9BFF956}"/>
              </a:ext>
            </a:extLst>
          </p:cNvPr>
          <p:cNvSpPr txBox="1"/>
          <p:nvPr/>
        </p:nvSpPr>
        <p:spPr>
          <a:xfrm>
            <a:off x="2800349" y="110609"/>
            <a:ext cx="6429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CLUSTERING</a:t>
            </a:r>
          </a:p>
        </p:txBody>
      </p:sp>
      <p:pic>
        <p:nvPicPr>
          <p:cNvPr id="5" name="Picture 4" descr="A close up of a network&#10;&#10;AI-generated content may be incorrect.">
            <a:extLst>
              <a:ext uri="{FF2B5EF4-FFF2-40B4-BE49-F238E27FC236}">
                <a16:creationId xmlns:a16="http://schemas.microsoft.com/office/drawing/2014/main" id="{2F2D1C41-8084-6343-2A8A-AEF778782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350" y="880050"/>
            <a:ext cx="6953250" cy="297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27037-0253-9BE8-C3E3-46E71D5C606C}"/>
              </a:ext>
            </a:extLst>
          </p:cNvPr>
          <p:cNvSpPr txBox="1"/>
          <p:nvPr/>
        </p:nvSpPr>
        <p:spPr>
          <a:xfrm>
            <a:off x="2066924" y="4206359"/>
            <a:ext cx="4029075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Cluster 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Handling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Define Number of Clusters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Outliers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Geospatial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F017D-937A-05A3-0336-BF54C1143715}"/>
              </a:ext>
            </a:extLst>
          </p:cNvPr>
          <p:cNvSpPr txBox="1"/>
          <p:nvPr/>
        </p:nvSpPr>
        <p:spPr>
          <a:xfrm>
            <a:off x="6791325" y="4206359"/>
            <a:ext cx="285750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Densities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Dimensionality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Parameters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111316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BFF5D-ECA3-3254-5B4C-BF7E8B972668}"/>
              </a:ext>
            </a:extLst>
          </p:cNvPr>
          <p:cNvSpPr txBox="1"/>
          <p:nvPr/>
        </p:nvSpPr>
        <p:spPr>
          <a:xfrm>
            <a:off x="3143249" y="339209"/>
            <a:ext cx="65817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CLUSTERING</a:t>
            </a:r>
          </a:p>
        </p:txBody>
      </p:sp>
      <p:pic>
        <p:nvPicPr>
          <p:cNvPr id="7" name="Picture 6" descr="A diagram of a circle with text and numbers">
            <a:extLst>
              <a:ext uri="{FF2B5EF4-FFF2-40B4-BE49-F238E27FC236}">
                <a16:creationId xmlns:a16="http://schemas.microsoft.com/office/drawing/2014/main" id="{5A0F9582-D04F-B4B8-7056-C557D6CE5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175" y="1261760"/>
            <a:ext cx="5200650" cy="46246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92F61-069A-7C69-2978-61B3CE1DB1B2}"/>
              </a:ext>
            </a:extLst>
          </p:cNvPr>
          <p:cNvSpPr txBox="1"/>
          <p:nvPr/>
        </p:nvSpPr>
        <p:spPr>
          <a:xfrm>
            <a:off x="266701" y="1108651"/>
            <a:ext cx="520065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(Ordering Points To Identify the Clustering Structure) is a density-based clustering algorithm similar to DBSCAN clustering.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does not directly assign clusters but instead creates a reachability plot which visually represents clusters.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Distance: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minimum distance needed for a point to be classified as a core point. If a point does not have enough nearby neighbors its core distance is undefined.</a:t>
            </a: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Distance: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is a measure of how difficult it is to reach from one point to another. It is calculated as the larger core distance of starting point and actual</a:t>
            </a:r>
          </a:p>
          <a:p>
            <a:pPr fontAlgn="base"/>
            <a:endParaRPr lang="en-US" dirty="0"/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51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1418D-F141-D2FA-0BFA-C9D23E3E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B2F2FE-C6AA-A693-60D2-F349EDC8FFC5}"/>
              </a:ext>
            </a:extLst>
          </p:cNvPr>
          <p:cNvSpPr txBox="1"/>
          <p:nvPr/>
        </p:nvSpPr>
        <p:spPr>
          <a:xfrm>
            <a:off x="2800349" y="110609"/>
            <a:ext cx="64293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A7FEA-354F-E20C-79C5-4C82BD46E7B7}"/>
              </a:ext>
            </a:extLst>
          </p:cNvPr>
          <p:cNvSpPr txBox="1"/>
          <p:nvPr/>
        </p:nvSpPr>
        <p:spPr>
          <a:xfrm>
            <a:off x="2066924" y="4206359"/>
            <a:ext cx="4029075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varying densities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epsilon parameter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noise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shapes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plots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53E1F-EF37-A934-438A-DC36B04855D7}"/>
              </a:ext>
            </a:extLst>
          </p:cNvPr>
          <p:cNvSpPr txBox="1"/>
          <p:nvPr/>
        </p:nvSpPr>
        <p:spPr>
          <a:xfrm>
            <a:off x="6791325" y="4206359"/>
            <a:ext cx="34480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parameters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parameter tuning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of results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unique partitioning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circle with text and numbers">
            <a:extLst>
              <a:ext uri="{FF2B5EF4-FFF2-40B4-BE49-F238E27FC236}">
                <a16:creationId xmlns:a16="http://schemas.microsoft.com/office/drawing/2014/main" id="{EEF9770D-D752-4650-F44C-C34A4306A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880050"/>
            <a:ext cx="8134350" cy="281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0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321DC0-7A5A-4AD2-FCC8-CB09E957E06F}"/>
              </a:ext>
            </a:extLst>
          </p:cNvPr>
          <p:cNvSpPr txBox="1"/>
          <p:nvPr/>
        </p:nvSpPr>
        <p:spPr>
          <a:xfrm>
            <a:off x="3286124" y="215384"/>
            <a:ext cx="6219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BIRCH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</p:txBody>
      </p:sp>
      <p:pic>
        <p:nvPicPr>
          <p:cNvPr id="5" name="Picture 4" descr="A diagram of a tree&#10;&#10;AI-generated content may be incorrect.">
            <a:extLst>
              <a:ext uri="{FF2B5EF4-FFF2-40B4-BE49-F238E27FC236}">
                <a16:creationId xmlns:a16="http://schemas.microsoft.com/office/drawing/2014/main" id="{53E70ED2-9F54-645B-7ABD-C518B8425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825" y="1092326"/>
            <a:ext cx="5486400" cy="5384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AC5E32-C910-FD41-7A17-1B87E7632AB7}"/>
              </a:ext>
            </a:extLst>
          </p:cNvPr>
          <p:cNvSpPr txBox="1"/>
          <p:nvPr/>
        </p:nvSpPr>
        <p:spPr>
          <a:xfrm>
            <a:off x="1162050" y="1305507"/>
            <a:ext cx="3514725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i="0" dirty="0">
                <a:solidFill>
                  <a:srgbClr val="EEF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BIRCH (Balanced Iterative Reducing and Clustering using Hierarchies) is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clustering algorithm designed for large datasets.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way to cluster data efficiently by creating a summary of the data and then clustering that summary instead of the entire dataset.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allows BIRCH to handle large datasets that might be difficult for other clustering algorithms like k-means.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43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D623A-635C-A29D-3F8E-2BD133197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A2212-D2A2-7D73-005F-A1BF56B1A986}"/>
              </a:ext>
            </a:extLst>
          </p:cNvPr>
          <p:cNvSpPr txBox="1"/>
          <p:nvPr/>
        </p:nvSpPr>
        <p:spPr>
          <a:xfrm>
            <a:off x="3028949" y="81707"/>
            <a:ext cx="642937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BIRCH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</a:p>
          <a:p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78537D-0179-0531-E3F4-BA88D380C5BE}"/>
              </a:ext>
            </a:extLst>
          </p:cNvPr>
          <p:cNvSpPr txBox="1"/>
          <p:nvPr/>
        </p:nvSpPr>
        <p:spPr>
          <a:xfrm>
            <a:off x="1104901" y="4206359"/>
            <a:ext cx="486727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for large datasets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data processing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outliers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requirement for pre-defined cluster number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compact summary of the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9B2C8-E79F-B5F1-0616-32B658510377}"/>
              </a:ext>
            </a:extLst>
          </p:cNvPr>
          <p:cNvSpPr txBox="1"/>
          <p:nvPr/>
        </p:nvSpPr>
        <p:spPr>
          <a:xfrm>
            <a:off x="6543674" y="4206359"/>
            <a:ext cx="50577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parameter settings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spherical clusters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memory overhead in high-dimensional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metric attributes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affected by the input order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a tree&#10;&#10;AI-generated content may be incorrect.">
            <a:extLst>
              <a:ext uri="{FF2B5EF4-FFF2-40B4-BE49-F238E27FC236}">
                <a16:creationId xmlns:a16="http://schemas.microsoft.com/office/drawing/2014/main" id="{38A3711A-C15F-1A9F-7360-416D91EF8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4" y="901825"/>
            <a:ext cx="7477126" cy="301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3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D6C7B-82E3-001D-A59F-094DBD8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4000" b="1" kern="1200" dirty="0">
                <a:latin typeface="Times New Roman"/>
                <a:cs typeface="Times New Roman"/>
              </a:rPr>
              <a:t>CLUSTERING</a:t>
            </a:r>
            <a:br>
              <a:rPr lang="en-US" sz="4000" b="1" kern="1200" dirty="0">
                <a:latin typeface="Times New Roman"/>
              </a:rPr>
            </a:br>
            <a:r>
              <a:rPr lang="en-US" sz="4000" b="1" dirty="0">
                <a:latin typeface="Times New Roman"/>
                <a:cs typeface="Times New Roman"/>
              </a:rPr>
              <a:t>  </a:t>
            </a:r>
            <a:r>
              <a:rPr lang="en-US" sz="3600" b="1" kern="1200" dirty="0">
                <a:latin typeface="Times New Roman"/>
                <a:cs typeface="Times New Roman"/>
              </a:rPr>
              <a:t>Interpretation</a:t>
            </a:r>
          </a:p>
        </p:txBody>
      </p:sp>
      <p:pic>
        <p:nvPicPr>
          <p:cNvPr id="5" name="Picture Placeholder 4" descr="A diagram of fruit and computer&#10;&#10;AI-generated content may be incorrect.">
            <a:extLst>
              <a:ext uri="{FF2B5EF4-FFF2-40B4-BE49-F238E27FC236}">
                <a16:creationId xmlns:a16="http://schemas.microsoft.com/office/drawing/2014/main" id="{A60AF0CC-D1EA-8521-314F-2D22D58DA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27000"/>
                    </a14:imgEffect>
                    <a14:imgEffect>
                      <a14:brightnessContrast bright="2000" contrast="54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5334000" y="1714500"/>
            <a:ext cx="6096000" cy="3429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EA638-4D8F-2B6B-6D4A-C1E61DB3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943225"/>
            <a:ext cx="4048124" cy="35337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00050" indent="-285750">
              <a:lnSpc>
                <a:spcPct val="11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latin typeface="Times New Roman"/>
                <a:cs typeface="Times New Roman"/>
              </a:rPr>
              <a:t>   Clustering is an unsupervised              technique that groups similar     data points into clusters.</a:t>
            </a:r>
            <a:endParaRPr lang="en-US" dirty="0"/>
          </a:p>
          <a:p>
            <a:pPr marL="571500" indent="-457200">
              <a:lnSpc>
                <a:spcPct val="11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latin typeface="Times New Roman"/>
                <a:cs typeface="Times New Roman"/>
              </a:rPr>
              <a:t>It aims to find natural groupings   within data without needing pre-labeled examples. </a:t>
            </a:r>
          </a:p>
          <a:p>
            <a:pPr marL="571500" indent="-457200">
              <a:lnSpc>
                <a:spcPct val="110000"/>
              </a:lnSpc>
              <a:buFont typeface="Wingdings" panose="020B0604020202020204" pitchFamily="34" charset="0"/>
              <a:buChar char="ü"/>
            </a:pPr>
            <a:r>
              <a:rPr lang="en-US" sz="1800" dirty="0">
                <a:latin typeface="Times New Roman"/>
                <a:cs typeface="Times New Roman"/>
              </a:rPr>
              <a:t>The goal is to organize data so       that items within the same cluster are more alike than those in different clusters.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82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8A4972-99C1-3886-9872-EC14495E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19" y="158576"/>
            <a:ext cx="10428962" cy="1107074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b="1" kern="1200" dirty="0">
                <a:latin typeface="Times New Roman"/>
                <a:cs typeface="Times New Roman"/>
              </a:rPr>
              <a:t>AFFINITY PROPAGATION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group of spheres in the sky&#10;&#10;AI-generated content may be incorrect.">
            <a:extLst>
              <a:ext uri="{FF2B5EF4-FFF2-40B4-BE49-F238E27FC236}">
                <a16:creationId xmlns:a16="http://schemas.microsoft.com/office/drawing/2014/main" id="{7B833CAE-CF09-197C-856E-A5F17833E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38" r="1" b="14310"/>
          <a:stretch>
            <a:fillRect/>
          </a:stretch>
        </p:blipFill>
        <p:spPr>
          <a:xfrm>
            <a:off x="5333999" y="1714420"/>
            <a:ext cx="6096000" cy="4572079"/>
          </a:xfrm>
          <a:prstGeom prst="rect">
            <a:avLst/>
          </a:prstGeo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40B37925-5456-E6B6-45A7-82D0E7986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1837150"/>
            <a:ext cx="4086224" cy="48622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Affinity Propagation is a clustering algorithm that </a:t>
            </a:r>
            <a:r>
              <a:rPr lang="en-US" sz="2000" dirty="0">
                <a:latin typeface="Times New Roman"/>
                <a:ea typeface="+mn-lt"/>
                <a:cs typeface="+mn-lt"/>
              </a:rPr>
              <a:t>determines the number of clusters automatically and assigns data points to them based on their similarity to other data points.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 It doesn't require specifying the number of clusters beforehand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sz="2000" dirty="0">
              <a:solidFill>
                <a:srgbClr val="EEF0FF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 It iteratively adjusts "responsibilities" and "availabilities" between data points to find the best   representative for each cluster. </a:t>
            </a:r>
          </a:p>
        </p:txBody>
      </p:sp>
    </p:spTree>
    <p:extLst>
      <p:ext uri="{BB962C8B-B14F-4D97-AF65-F5344CB8AC3E}">
        <p14:creationId xmlns:p14="http://schemas.microsoft.com/office/powerpoint/2010/main" val="305364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CF3C-6576-473C-4E48-618E77B19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92274"/>
            <a:ext cx="10344410" cy="99225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/>
                <a:cs typeface="Times New Roman"/>
              </a:rPr>
              <a:t>AFFINITY PROPAGATION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DF79-69F6-4085-FACB-D9986031A2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endParaRPr lang="en-US" b="1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PROS        </a:t>
            </a:r>
            <a:endParaRPr lang="en-US" dirty="0">
              <a:latin typeface="Arial Nova Cond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Automatic Number of Clusters</a:t>
            </a:r>
            <a:endParaRPr lang="en-US" sz="2000" dirty="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Handles Complex Structures</a:t>
            </a:r>
            <a:endParaRPr lang="en-US" sz="2000" dirty="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Robust to Noise and Outliers</a:t>
            </a:r>
            <a:endParaRPr lang="en-US" sz="2000" dirty="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Exploratory Data Analysis</a:t>
            </a:r>
            <a:endParaRPr lang="en-US" sz="2000" dirty="0">
              <a:solidFill>
                <a:srgbClr val="FFFFFF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Versatile Applications</a:t>
            </a:r>
            <a:endParaRPr lang="en-US" sz="2000" dirty="0">
              <a:latin typeface="Times New Roman"/>
            </a:endParaRPr>
          </a:p>
          <a:p>
            <a:pPr marL="0" indent="0" algn="ctr">
              <a:buNone/>
            </a:pPr>
            <a:br>
              <a:rPr lang="en-US" b="1" dirty="0">
                <a:latin typeface="Times New Roman"/>
                <a:cs typeface="Times New Roman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BEC8A-A928-4204-744F-0B4E1921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3250" y="3190875"/>
            <a:ext cx="4391025" cy="337185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      </a:t>
            </a:r>
            <a:endParaRPr lang="en-US" dirty="0">
              <a:latin typeface="Arial Nova Cond"/>
              <a:cs typeface="Times New Roman"/>
            </a:endParaRPr>
          </a:p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CONS               </a:t>
            </a:r>
            <a:endParaRPr lang="en-US" dirty="0"/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Computational Cost</a:t>
            </a: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Scalability</a:t>
            </a: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Sensitivity to Similarity Metric</a:t>
            </a: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Multiple Exemplars</a:t>
            </a: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Memory Requirements</a:t>
            </a:r>
          </a:p>
          <a:p>
            <a:pPr marL="342900" indent="-342900">
              <a:buFont typeface="Wingdings" panose="020B0604020202020204" pitchFamily="34" charset="0"/>
              <a:buChar char="ü"/>
            </a:pPr>
            <a:r>
              <a:rPr lang="en-US" sz="2000" dirty="0">
                <a:solidFill>
                  <a:srgbClr val="EEF0FF"/>
                </a:solidFill>
                <a:latin typeface="Times New Roman"/>
                <a:ea typeface="+mn-lt"/>
                <a:cs typeface="+mn-lt"/>
              </a:rPr>
              <a:t>Not Always the Best Choice</a:t>
            </a:r>
            <a:endParaRPr lang="en-US" sz="2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6" name="Content Placeholder 3" descr="A group of spheres in the sky&#10;&#10;AI-generated content may be incorrect.">
            <a:extLst>
              <a:ext uri="{FF2B5EF4-FFF2-40B4-BE49-F238E27FC236}">
                <a16:creationId xmlns:a16="http://schemas.microsoft.com/office/drawing/2014/main" id="{B543D5D0-1CE4-B0DB-A4F9-ADAAC8189B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38" r="1" b="14310"/>
          <a:stretch>
            <a:fillRect/>
          </a:stretch>
        </p:blipFill>
        <p:spPr>
          <a:xfrm>
            <a:off x="3046565" y="1130916"/>
            <a:ext cx="6099132" cy="18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92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1B43CF-301B-59BC-2E94-9B119EF6FB94}"/>
              </a:ext>
            </a:extLst>
          </p:cNvPr>
          <p:cNvSpPr txBox="1"/>
          <p:nvPr/>
        </p:nvSpPr>
        <p:spPr>
          <a:xfrm>
            <a:off x="4062413" y="259259"/>
            <a:ext cx="72104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SHIFT</a:t>
            </a:r>
          </a:p>
        </p:txBody>
      </p:sp>
      <p:pic>
        <p:nvPicPr>
          <p:cNvPr id="13" name="Picture 12" descr="A colorful graph of data&#10;&#10;AI-generated content may be incorrect.">
            <a:extLst>
              <a:ext uri="{FF2B5EF4-FFF2-40B4-BE49-F238E27FC236}">
                <a16:creationId xmlns:a16="http://schemas.microsoft.com/office/drawing/2014/main" id="{DC41784C-7A4D-4F5F-09B2-DDF88948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1" y="1447800"/>
            <a:ext cx="5272088" cy="4381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E3293E-18B3-5BDB-4C45-67D445FF0D9A}"/>
              </a:ext>
            </a:extLst>
          </p:cNvPr>
          <p:cNvSpPr txBox="1"/>
          <p:nvPr/>
        </p:nvSpPr>
        <p:spPr>
          <a:xfrm>
            <a:off x="1038224" y="1838325"/>
            <a:ext cx="41433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shift clustering is a non-parametric clustering technique that identifies clusters by moving data points towards denser areas of the data.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centroid-based algorithm that doesn't require specifying the number of clusters beforehand.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it iteratively shifts data points towards the modes (peaks) of the data's density distribution, effectively finding the clusters. 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9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45D2E5B-1268-9637-A136-EB6E751C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1987" y="180975"/>
            <a:ext cx="5614987" cy="1095375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SHIFT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21" name="Picture Placeholder 20" descr="A colorful graph of data">
            <a:extLst>
              <a:ext uri="{FF2B5EF4-FFF2-40B4-BE49-F238E27FC236}">
                <a16:creationId xmlns:a16="http://schemas.microsoft.com/office/drawing/2014/main" id="{01888F55-8EE1-BD5B-637F-DD21E2CE38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18750"/>
          <a:stretch>
            <a:fillRect/>
          </a:stretch>
        </p:blipFill>
        <p:spPr>
          <a:xfrm>
            <a:off x="2405063" y="914400"/>
            <a:ext cx="7381874" cy="2160984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0C87C7B-8795-FE3B-54C0-C88F10D6A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1051" y="3429000"/>
            <a:ext cx="3810000" cy="3048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/>
                <a:cs typeface="Times New Roman"/>
              </a:rPr>
              <a:t>PROS</a:t>
            </a:r>
            <a:endParaRPr lang="en-IN" sz="2400" b="1" dirty="0">
              <a:latin typeface="Times New Roman"/>
              <a:cs typeface="Times New Roman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predefine the number of clusters.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find clusters of arbitrary shapes.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image segmentation and object tracking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D04B13-C83F-D8FD-9CFC-6F192CBFF9EC}"/>
              </a:ext>
            </a:extLst>
          </p:cNvPr>
          <p:cNvSpPr txBox="1"/>
          <p:nvPr/>
        </p:nvSpPr>
        <p:spPr>
          <a:xfrm>
            <a:off x="5607842" y="3429000"/>
            <a:ext cx="3810000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bandwidth selection</a:t>
            </a:r>
          </a:p>
        </p:txBody>
      </p:sp>
    </p:spTree>
    <p:extLst>
      <p:ext uri="{BB962C8B-B14F-4D97-AF65-F5344CB8AC3E}">
        <p14:creationId xmlns:p14="http://schemas.microsoft.com/office/powerpoint/2010/main" val="1974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1D1A7-52FC-59CF-1120-128CAB1B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B922148-CC62-8B1A-23A5-FFAE9C673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6B072D-6EAA-C11C-5D7A-D10A62B8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71500"/>
            <a:ext cx="10428962" cy="1107074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br>
              <a:rPr lang="en-IN" dirty="0"/>
            </a:b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DCBB7ED-A269-E7BA-E438-824907850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1837150"/>
            <a:ext cx="3810000" cy="44493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 is a powerful machine learning technique that groups data points into clusters based on the spectrum (eigenvalues and eigenvectors) of a similarity matrix derived from the data.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It's particularly effective for data with non-linear cluster structures, where traditional methods like K-means might struggle. </a:t>
            </a:r>
            <a:endParaRPr lang="en-US" sz="2000" dirty="0">
              <a:solidFill>
                <a:srgbClr val="EEF0FF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 descr="A group of colorful dots&#10;&#10;AI-generated content may be incorrect.">
            <a:extLst>
              <a:ext uri="{FF2B5EF4-FFF2-40B4-BE49-F238E27FC236}">
                <a16:creationId xmlns:a16="http://schemas.microsoft.com/office/drawing/2014/main" id="{83C85A37-34E1-F6DB-D10D-8BCD9F3EC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151" y="1678573"/>
            <a:ext cx="6180812" cy="40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6AF4E8-DDC0-3B89-E99E-671CBDBCD9B6}"/>
              </a:ext>
            </a:extLst>
          </p:cNvPr>
          <p:cNvSpPr txBox="1"/>
          <p:nvPr/>
        </p:nvSpPr>
        <p:spPr>
          <a:xfrm>
            <a:off x="2967037" y="263009"/>
            <a:ext cx="6400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group of colorful dots&#10;&#10;AI-generated content may be incorrect.">
            <a:extLst>
              <a:ext uri="{FF2B5EF4-FFF2-40B4-BE49-F238E27FC236}">
                <a16:creationId xmlns:a16="http://schemas.microsoft.com/office/drawing/2014/main" id="{15CD8C93-98CB-A2D7-039A-C09F0500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970895"/>
            <a:ext cx="7515225" cy="2530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F05403-DDA3-84A6-BD4F-F8D4EC396701}"/>
              </a:ext>
            </a:extLst>
          </p:cNvPr>
          <p:cNvSpPr txBox="1"/>
          <p:nvPr/>
        </p:nvSpPr>
        <p:spPr>
          <a:xfrm>
            <a:off x="857250" y="4209454"/>
            <a:ext cx="352424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 Data.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 to noise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hidden structures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dimensionality reduction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252BF-0E13-3BA6-082B-3D8B25012530}"/>
              </a:ext>
            </a:extLst>
          </p:cNvPr>
          <p:cNvSpPr txBox="1"/>
          <p:nvPr/>
        </p:nvSpPr>
        <p:spPr>
          <a:xfrm>
            <a:off x="6315078" y="4209454"/>
            <a:ext cx="45815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complexity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parameters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specifying the number of clusters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5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57E7EB-28CA-08FC-1D86-07978A0A61ED}"/>
              </a:ext>
            </a:extLst>
          </p:cNvPr>
          <p:cNvSpPr txBox="1"/>
          <p:nvPr/>
        </p:nvSpPr>
        <p:spPr>
          <a:xfrm>
            <a:off x="2771774" y="185737"/>
            <a:ext cx="650557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CLUSTERING</a:t>
            </a:r>
          </a:p>
          <a:p>
            <a:endParaRPr lang="en-IN" dirty="0"/>
          </a:p>
        </p:txBody>
      </p:sp>
      <p:pic>
        <p:nvPicPr>
          <p:cNvPr id="5" name="Picture 4" descr="A close up of a network&#10;&#10;AI-generated content may be incorrect.">
            <a:extLst>
              <a:ext uri="{FF2B5EF4-FFF2-40B4-BE49-F238E27FC236}">
                <a16:creationId xmlns:a16="http://schemas.microsoft.com/office/drawing/2014/main" id="{B458A91F-9B99-9FC8-6FBB-D1F0FA211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016" y="1232177"/>
            <a:ext cx="5903034" cy="508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D8DB45-75B5-32CB-E4FA-15278A86CF0A}"/>
              </a:ext>
            </a:extLst>
          </p:cNvPr>
          <p:cNvSpPr txBox="1"/>
          <p:nvPr/>
        </p:nvSpPr>
        <p:spPr>
          <a:xfrm>
            <a:off x="771524" y="1038225"/>
            <a:ext cx="447675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DBSCAN, or Density-Based Spatial Clustering of Applications with Noise, is a powerful unsupervised machine learning algorithm used for identifying clusters in data based on density. 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 doesn't require the number of clusters to be predefined and can effectively handle clusters of various shapes and sizes, as well as identify outliers. 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works by defining clusters as dense regions separated by regions of lower density. This approach allows DBSCAN to discover clusters of arbitrary shape and identify outliers as noise.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933891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730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Nova Cond</vt:lpstr>
      <vt:lpstr>Impact</vt:lpstr>
      <vt:lpstr>Times New Roman</vt:lpstr>
      <vt:lpstr>Wingdings</vt:lpstr>
      <vt:lpstr>TornVTI</vt:lpstr>
      <vt:lpstr>CLUSTERING ALGORITHMS</vt:lpstr>
      <vt:lpstr>CLUSTERING   Interpretation</vt:lpstr>
      <vt:lpstr>AFFINITY PROPAGATION</vt:lpstr>
      <vt:lpstr>AFFINITY PROPAGATION</vt:lpstr>
      <vt:lpstr>PowerPoint Presentation</vt:lpstr>
      <vt:lpstr>MEAN SHIFT </vt:lpstr>
      <vt:lpstr>SPECTRAL CLUSTERING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ShobanRAJ</dc:creator>
  <cp:lastModifiedBy>shobanraj16@outlook.com</cp:lastModifiedBy>
  <cp:revision>212</cp:revision>
  <dcterms:created xsi:type="dcterms:W3CDTF">2025-05-26T14:55:45Z</dcterms:created>
  <dcterms:modified xsi:type="dcterms:W3CDTF">2025-06-22T13:18:06Z</dcterms:modified>
</cp:coreProperties>
</file>