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A354-B193-4A1E-8B69-B1E7AAEAF8EC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F3D-4AA5-40A7-AECF-06FC67AE9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337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A354-B193-4A1E-8B69-B1E7AAEAF8EC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F3D-4AA5-40A7-AECF-06FC67AE9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05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A354-B193-4A1E-8B69-B1E7AAEAF8EC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F3D-4AA5-40A7-AECF-06FC67AE9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0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A354-B193-4A1E-8B69-B1E7AAEAF8EC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F3D-4AA5-40A7-AECF-06FC67AE9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98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A354-B193-4A1E-8B69-B1E7AAEAF8EC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F3D-4AA5-40A7-AECF-06FC67AE9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7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A354-B193-4A1E-8B69-B1E7AAEAF8EC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F3D-4AA5-40A7-AECF-06FC67AE9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A354-B193-4A1E-8B69-B1E7AAEAF8EC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F3D-4AA5-40A7-AECF-06FC67AE9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74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A354-B193-4A1E-8B69-B1E7AAEAF8EC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F3D-4AA5-40A7-AECF-06FC67AE9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63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A354-B193-4A1E-8B69-B1E7AAEAF8EC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F3D-4AA5-40A7-AECF-06FC67AE9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26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A354-B193-4A1E-8B69-B1E7AAEAF8EC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F3D-4AA5-40A7-AECF-06FC67AE9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13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FA354-B193-4A1E-8B69-B1E7AAEAF8EC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08F3D-4AA5-40A7-AECF-06FC67AE9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5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FA354-B193-4A1E-8B69-B1E7AAEAF8EC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08F3D-4AA5-40A7-AECF-06FC67AE92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15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Boot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Spring Boot is a project that is built on the top of the Spring Framework.</a:t>
            </a:r>
          </a:p>
          <a:p>
            <a:endParaRPr lang="en-US" dirty="0"/>
          </a:p>
          <a:p>
            <a:r>
              <a:rPr lang="en-US" dirty="0"/>
              <a:t> It provides an easier and faster way to set up, configure, and run both simple and web-based applications.</a:t>
            </a:r>
          </a:p>
          <a:p>
            <a:endParaRPr lang="en-US" dirty="0"/>
          </a:p>
          <a:p>
            <a:r>
              <a:rPr lang="en-US" dirty="0"/>
              <a:t>It is a Spring module that provides the RAD (Rapid Application Development) feature to the Spring Framework. </a:t>
            </a:r>
          </a:p>
          <a:p>
            <a:endParaRPr lang="en-US" dirty="0"/>
          </a:p>
          <a:p>
            <a:r>
              <a:rPr lang="en-US" dirty="0"/>
              <a:t>It is used to create a stand-alone Spring-based application that you can just run because it needs minimal Spring configuration.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288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stereotype annotations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@Component is a generic stereotype for any Spring-managed component.</a:t>
            </a:r>
          </a:p>
          <a:p>
            <a:r>
              <a:rPr lang="en-US" dirty="0"/>
              <a:t>@Service annotates classes at the service layer.</a:t>
            </a:r>
          </a:p>
          <a:p>
            <a:r>
              <a:rPr lang="en-US" dirty="0"/>
              <a:t>@Repository annotates classes at the persistence layer, which will act as a database repository.</a:t>
            </a:r>
          </a:p>
          <a:p>
            <a:endParaRPr lang="en-US" dirty="0"/>
          </a:p>
          <a:p>
            <a:r>
              <a:rPr lang="en-US" dirty="0"/>
              <a:t>@Service and @Repository are special cases of @Component</a:t>
            </a:r>
          </a:p>
          <a:p>
            <a:endParaRPr lang="en-US" dirty="0"/>
          </a:p>
          <a:p>
            <a:r>
              <a:rPr lang="en-US" dirty="0"/>
              <a:t>@Repository’s job is to catch persistence-specific exceptions and re-throw them as one of Spring’s unchecked exceptions.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212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Way to create spring application with zero or minimum configurations</a:t>
            </a:r>
          </a:p>
          <a:p>
            <a:endParaRPr lang="en-US" dirty="0"/>
          </a:p>
          <a:p>
            <a:r>
              <a:rPr lang="en-US" dirty="0"/>
              <a:t>Follows opinionated default configuration approach.</a:t>
            </a:r>
          </a:p>
          <a:p>
            <a:endParaRPr lang="en-US" dirty="0"/>
          </a:p>
          <a:p>
            <a:r>
              <a:rPr lang="en-US" dirty="0"/>
              <a:t> Spring Boot uses sensible defaults, “opinions”, mostly based on the </a:t>
            </a:r>
            <a:r>
              <a:rPr lang="en-US" dirty="0" err="1"/>
              <a:t>classpath</a:t>
            </a:r>
            <a:r>
              <a:rPr lang="en-US" dirty="0"/>
              <a:t> contents.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example</a:t>
            </a:r>
          </a:p>
          <a:p>
            <a:r>
              <a:rPr lang="en-US" dirty="0"/>
              <a:t>Creates a default Spring MVC setup, if Spring MVC is on the </a:t>
            </a:r>
            <a:r>
              <a:rPr lang="en-US" dirty="0" err="1"/>
              <a:t>classpath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4684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Spring Application class is used to bootstrap and launch a Spring application from a Java main method.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class automatically creates the </a:t>
            </a:r>
            <a:r>
              <a:rPr lang="en-US" dirty="0" err="1"/>
              <a:t>ApplicationContext</a:t>
            </a:r>
            <a:r>
              <a:rPr lang="en-US" dirty="0"/>
              <a:t> from the </a:t>
            </a:r>
            <a:r>
              <a:rPr lang="en-US" dirty="0" err="1"/>
              <a:t>classpath</a:t>
            </a:r>
            <a:r>
              <a:rPr lang="en-US" dirty="0"/>
              <a:t>, scan the configuration classes and launch the application.</a:t>
            </a:r>
          </a:p>
          <a:p>
            <a:endParaRPr lang="en-US" dirty="0"/>
          </a:p>
          <a:p>
            <a:r>
              <a:rPr lang="en-US" dirty="0"/>
              <a:t>Thus spring container gets started once </a:t>
            </a:r>
            <a:r>
              <a:rPr lang="en-US" dirty="0" err="1"/>
              <a:t>SpringApplication.run</a:t>
            </a:r>
            <a:r>
              <a:rPr lang="en-US" dirty="0"/>
              <a:t>() method is called.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7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you implement a new application, you should focus on the business logic instead of technical complexity and boilerplate code.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That’s why the Java Persistence API (JPA) specification and Spring Data JPA Module are extremely popular.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JPA handles most of the complexity of JDBC-based database access and object-relational mappings.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top of that, Spring Data JPA reduces the amount of boilerplate code required by JPA. That makes the implementation of your persistence layer easier and faster.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247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Data JPA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JPA, part of the larger Spring Data family, makes it easy to easily implement JPA based repositories.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Implementing a data access layer of an application has been cumbersome for quite a while.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Too much boilerplate code has to be written to execute simple queries 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71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Data JPA aims to significantly improve the implementation of data access layers by reducing the effort to the amount that’s actually needed.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 developer you write your repository interfaces, including custom finder methods, and Spring will provide the implementation automatically.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803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Using Spring Data JPA with Spring Boot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only need to add the spring-boot-starter-data-</a:t>
            </a:r>
            <a:r>
              <a:rPr lang="en-US" dirty="0" err="1"/>
              <a:t>jpa</a:t>
            </a:r>
            <a:r>
              <a:rPr lang="en-US" dirty="0"/>
              <a:t> artifact, and your JDBC driver to your maven build. </a:t>
            </a:r>
          </a:p>
          <a:p>
            <a:endParaRPr lang="en-US" dirty="0"/>
          </a:p>
          <a:p>
            <a:r>
              <a:rPr lang="en-US" dirty="0"/>
              <a:t>The Spring Boot Starter includes all required dependencies and activates the default configuration.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333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JPA Repository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640" y="1825625"/>
            <a:ext cx="96767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59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JPA Repository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2212" y="3196431"/>
            <a:ext cx="72675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12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Spring Data JPA takes this simplification one step further and </a:t>
            </a:r>
            <a:r>
              <a:rPr lang="en-US" b="1" dirty="0"/>
              <a:t>makes it possible to remove the DAO implementations entirely</a:t>
            </a:r>
            <a:r>
              <a:rPr lang="en-US" dirty="0"/>
              <a:t>.  </a:t>
            </a:r>
          </a:p>
          <a:p>
            <a:r>
              <a:rPr lang="en-US" dirty="0"/>
              <a:t>In order to start leveraging the Spring Data programming model with JPA, a DAO interface needs to extend the JPA specific </a:t>
            </a:r>
            <a:r>
              <a:rPr lang="en-US" i="1" dirty="0"/>
              <a:t>Repository</a:t>
            </a:r>
            <a:r>
              <a:rPr lang="en-US" dirty="0"/>
              <a:t> interface, </a:t>
            </a:r>
            <a:r>
              <a:rPr lang="en-US" i="1" dirty="0" err="1"/>
              <a:t>JpaRepository</a:t>
            </a:r>
            <a:r>
              <a:rPr lang="en-US" dirty="0"/>
              <a:t>. </a:t>
            </a:r>
          </a:p>
          <a:p>
            <a:r>
              <a:rPr lang="en-US" dirty="0"/>
              <a:t>This will enable Spring Data to find this interface and automatically create an implementation for it.</a:t>
            </a:r>
          </a:p>
          <a:p>
            <a:r>
              <a:rPr lang="en-US" b="1" dirty="0" err="1"/>
              <a:t>JpaRepository</a:t>
            </a:r>
            <a:r>
              <a:rPr lang="en-US" dirty="0"/>
              <a:t> provides some </a:t>
            </a:r>
            <a:r>
              <a:rPr lang="en-US" b="1" dirty="0"/>
              <a:t>JPA</a:t>
            </a:r>
            <a:r>
              <a:rPr lang="en-US" dirty="0"/>
              <a:t>-related methods such as flushing the persistence context and deleting records </a:t>
            </a:r>
            <a:r>
              <a:rPr lang="en-US" b="1" dirty="0"/>
              <a:t>in a</a:t>
            </a:r>
            <a:r>
              <a:rPr lang="en-US" dirty="0"/>
              <a:t> batch.</a:t>
            </a:r>
          </a:p>
          <a:p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choose </a:t>
            </a:r>
            <a:r>
              <a:rPr lang="en-US" b="0" i="0" dirty="0" err="1">
                <a:solidFill>
                  <a:srgbClr val="474747"/>
                </a:solidFill>
                <a:effectLst/>
                <a:latin typeface="Google Sans"/>
              </a:rPr>
              <a:t>CrudRepository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 for simplicity when basic CRUD operations are sufficient.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Use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JpaRepository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 when you need additional JPA features, pagination, or sorting capabilities</a:t>
            </a:r>
            <a:r>
              <a:rPr lang="en-US" b="0" i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578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0615" y="2034862"/>
            <a:ext cx="8509648" cy="267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87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Spring Boot, there is no requirement for XML configuration (deployment descriptor). </a:t>
            </a:r>
          </a:p>
          <a:p>
            <a:endParaRPr lang="en-US" dirty="0"/>
          </a:p>
          <a:p>
            <a:r>
              <a:rPr lang="en-US" dirty="0"/>
              <a:t>It uses convention over configuration software design paradigm that means it decreases the effort of the developer.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use Spring STS IDE  to develop Spring Boot Java applications.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66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1270" cy="4351338"/>
          </a:xfrm>
        </p:spPr>
        <p:txBody>
          <a:bodyPr/>
          <a:lstStyle/>
          <a:p>
            <a:r>
              <a:rPr lang="en-US" b="1" dirty="0"/>
              <a:t>Spring Tool Suite</a:t>
            </a:r>
            <a:r>
              <a:rPr lang="en-US" dirty="0"/>
              <a:t> (STS) is a set of </a:t>
            </a:r>
            <a:r>
              <a:rPr lang="en-US" b="1" dirty="0"/>
              <a:t>tools</a:t>
            </a:r>
            <a:r>
              <a:rPr lang="en-US" dirty="0"/>
              <a:t> for creating </a:t>
            </a:r>
            <a:r>
              <a:rPr lang="en-US" b="1" dirty="0"/>
              <a:t>Spring</a:t>
            </a:r>
            <a:r>
              <a:rPr lang="en-US" dirty="0"/>
              <a:t> applications.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can be either installed as a plugin to an existing installation of Eclipse JEE or can be installed standalone.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11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use Spring Boot Framework?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dependency injection approach is used in Spring Boot.</a:t>
            </a:r>
          </a:p>
          <a:p>
            <a:r>
              <a:rPr lang="en-US" dirty="0"/>
              <a:t>It contains powerful database transaction management capabilities.</a:t>
            </a:r>
          </a:p>
          <a:p>
            <a:r>
              <a:rPr lang="en-US" dirty="0"/>
              <a:t>It simplifies integration with other Java frameworks like JPA/Hibernate ORM, Struts, etc.</a:t>
            </a:r>
          </a:p>
          <a:p>
            <a:r>
              <a:rPr lang="en-US" dirty="0"/>
              <a:t>It reduces the cost and development time of the application.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42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975" y="1825625"/>
            <a:ext cx="100584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4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SpringApplication.run</a:t>
            </a:r>
            <a:r>
              <a:rPr lang="en-US" dirty="0"/>
              <a:t> bootstraps a spring application as a stand-alone application from the main method.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creates an appropriate </a:t>
            </a:r>
            <a:r>
              <a:rPr lang="en-US" dirty="0" err="1"/>
              <a:t>ApplicationContext</a:t>
            </a:r>
            <a:r>
              <a:rPr lang="en-US" dirty="0"/>
              <a:t> instance and load beans. </a:t>
            </a:r>
          </a:p>
          <a:p>
            <a:endParaRPr lang="en-US" dirty="0"/>
          </a:p>
          <a:p>
            <a:r>
              <a:rPr lang="en-US" dirty="0"/>
              <a:t>It also runs embedded Tomcat server in Spring web application.</a:t>
            </a:r>
          </a:p>
          <a:p>
            <a:r>
              <a:rPr lang="en-US" b="1" dirty="0"/>
              <a:t>Spring Boot</a:t>
            </a:r>
            <a:r>
              <a:rPr lang="en-US" dirty="0"/>
              <a:t> automatically configures your application based on the dependencies you have added to the project by using @</a:t>
            </a:r>
            <a:r>
              <a:rPr lang="en-US" dirty="0" err="1"/>
              <a:t>EnableAutoConfiguration</a:t>
            </a:r>
            <a:r>
              <a:rPr lang="en-US" dirty="0"/>
              <a:t> annotation.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429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spring</a:t>
            </a:r>
            <a:r>
              <a:rPr lang="en-US" dirty="0"/>
              <a:t>-</a:t>
            </a:r>
            <a:r>
              <a:rPr lang="en-US" b="1" dirty="0"/>
              <a:t>boot</a:t>
            </a:r>
            <a:r>
              <a:rPr lang="en-US" dirty="0"/>
              <a:t>-</a:t>
            </a:r>
            <a:r>
              <a:rPr lang="en-US" b="1" dirty="0"/>
              <a:t>starter</a:t>
            </a:r>
            <a:r>
              <a:rPr lang="en-US" dirty="0"/>
              <a:t>-</a:t>
            </a:r>
            <a:r>
              <a:rPr lang="en-US" b="1" dirty="0"/>
              <a:t>parent</a:t>
            </a:r>
            <a:r>
              <a:rPr lang="en-US" dirty="0"/>
              <a:t> project is a special starter project – that provides default configurations for our application 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single </a:t>
            </a:r>
            <a:r>
              <a:rPr lang="en-US" b="1" dirty="0"/>
              <a:t>spring</a:t>
            </a:r>
            <a:r>
              <a:rPr lang="en-US" dirty="0"/>
              <a:t>-</a:t>
            </a:r>
            <a:r>
              <a:rPr lang="en-US" b="1" dirty="0"/>
              <a:t>boot</a:t>
            </a:r>
            <a:r>
              <a:rPr lang="en-US" dirty="0"/>
              <a:t>-</a:t>
            </a:r>
            <a:r>
              <a:rPr lang="en-US" b="1" dirty="0"/>
              <a:t>starter</a:t>
            </a:r>
            <a:r>
              <a:rPr lang="en-US" dirty="0"/>
              <a:t>-</a:t>
            </a:r>
            <a:r>
              <a:rPr lang="en-US" b="1" dirty="0"/>
              <a:t>web</a:t>
            </a:r>
            <a:r>
              <a:rPr lang="en-US" dirty="0"/>
              <a:t> dependency transitively pulls in all dependencies related to </a:t>
            </a:r>
            <a:r>
              <a:rPr lang="en-US" b="1" dirty="0"/>
              <a:t>web</a:t>
            </a:r>
            <a:r>
              <a:rPr lang="en-US" dirty="0"/>
              <a:t> development. 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064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Spring Boot Maven Plugin</a:t>
            </a:r>
            <a:r>
              <a:rPr lang="en-US" dirty="0"/>
              <a:t> provides </a:t>
            </a:r>
            <a:r>
              <a:rPr lang="en-US" b="1" dirty="0"/>
              <a:t>Spring Boot</a:t>
            </a:r>
            <a:r>
              <a:rPr lang="en-US" dirty="0"/>
              <a:t> support in Apache </a:t>
            </a:r>
            <a:r>
              <a:rPr lang="en-US" b="1" dirty="0"/>
              <a:t>Maven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It allows you to package executable jar or war archives, run </a:t>
            </a:r>
            <a:r>
              <a:rPr lang="en-US" b="1" dirty="0"/>
              <a:t>Spring Boot</a:t>
            </a:r>
            <a:r>
              <a:rPr lang="en-US" dirty="0"/>
              <a:t> applications, generate build information and start your </a:t>
            </a:r>
            <a:r>
              <a:rPr lang="en-US" b="1" dirty="0"/>
              <a:t>Spring Boot</a:t>
            </a:r>
            <a:r>
              <a:rPr lang="en-US" dirty="0"/>
              <a:t> application prior to running integration tests.</a:t>
            </a:r>
          </a:p>
          <a:p>
            <a:endParaRPr lang="en-US" dirty="0"/>
          </a:p>
          <a:p>
            <a:r>
              <a:rPr lang="en-IN" b="1" dirty="0"/>
              <a:t>tomcat</a:t>
            </a:r>
            <a:r>
              <a:rPr lang="en-IN" dirty="0"/>
              <a:t>-</a:t>
            </a:r>
            <a:r>
              <a:rPr lang="en-IN" b="1" dirty="0"/>
              <a:t>embed</a:t>
            </a:r>
            <a:r>
              <a:rPr lang="en-IN" dirty="0"/>
              <a:t>-</a:t>
            </a:r>
            <a:r>
              <a:rPr lang="en-IN" b="1" dirty="0"/>
              <a:t>jasper</a:t>
            </a:r>
            <a:r>
              <a:rPr lang="en-IN" dirty="0"/>
              <a:t>: provides support for . </a:t>
            </a:r>
            <a:r>
              <a:rPr lang="en-IN" dirty="0" err="1"/>
              <a:t>jsp</a:t>
            </a:r>
            <a:r>
              <a:rPr lang="en-IN" dirty="0"/>
              <a:t> file rendering.</a:t>
            </a:r>
          </a:p>
        </p:txBody>
      </p:sp>
    </p:spTree>
    <p:extLst>
      <p:ext uri="{BB962C8B-B14F-4D97-AF65-F5344CB8AC3E}">
        <p14:creationId xmlns:p14="http://schemas.microsoft.com/office/powerpoint/2010/main" val="2611783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881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Google Sans</vt:lpstr>
      <vt:lpstr>Office Theme</vt:lpstr>
      <vt:lpstr>What is Spring Boot </vt:lpstr>
      <vt:lpstr>PowerPoint Presentation</vt:lpstr>
      <vt:lpstr>Features</vt:lpstr>
      <vt:lpstr>PowerPoint Presentation</vt:lpstr>
      <vt:lpstr>Why should we use Spring Boot Framework? </vt:lpstr>
      <vt:lpstr>PowerPoint Presentation</vt:lpstr>
      <vt:lpstr>PowerPoint Presentation</vt:lpstr>
      <vt:lpstr>PowerPoint Presentation</vt:lpstr>
      <vt:lpstr>PowerPoint Presentation</vt:lpstr>
      <vt:lpstr>stereotype annotations</vt:lpstr>
      <vt:lpstr>PowerPoint Presentation</vt:lpstr>
      <vt:lpstr>PowerPoint Presentation</vt:lpstr>
      <vt:lpstr>Spring Data JPA</vt:lpstr>
      <vt:lpstr>Spring Data JPA</vt:lpstr>
      <vt:lpstr>PowerPoint Presentation</vt:lpstr>
      <vt:lpstr>PowerPoint Presentation</vt:lpstr>
      <vt:lpstr>Methods of JPA Repository</vt:lpstr>
      <vt:lpstr>Methods of JPA Repository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Admin</cp:lastModifiedBy>
  <cp:revision>30</cp:revision>
  <dcterms:created xsi:type="dcterms:W3CDTF">2021-07-02T15:07:05Z</dcterms:created>
  <dcterms:modified xsi:type="dcterms:W3CDTF">2025-02-25T12:04:50Z</dcterms:modified>
</cp:coreProperties>
</file>