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2" r:id="rId14"/>
    <p:sldId id="266" r:id="rId15"/>
    <p:sldId id="267" r:id="rId16"/>
    <p:sldId id="270" r:id="rId17"/>
    <p:sldId id="268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18" autoAdjust="0"/>
  </p:normalViewPr>
  <p:slideViewPr>
    <p:cSldViewPr snapToGrid="0">
      <p:cViewPr varScale="1">
        <p:scale>
          <a:sx n="100" d="100"/>
          <a:sy n="100" d="100"/>
        </p:scale>
        <p:origin x="18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RS-CoV-2" TargetMode="External"/><Relationship Id="rId3" Type="http://schemas.openxmlformats.org/officeDocument/2006/relationships/hyperlink" Target="https://en.wikipedia.org/wiki/Hepacivirus_C" TargetMode="External"/><Relationship Id="rId7" Type="http://schemas.openxmlformats.org/officeDocument/2006/relationships/hyperlink" Target="https://en.wikipedia.org/wiki/MERS_coronavirus" TargetMode="External"/><Relationship Id="rId12" Type="http://schemas.openxmlformats.org/officeDocument/2006/relationships/hyperlink" Target="https://en.wikipedia.org/wiki/Upper_respiratory_tract_infe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ARS_coronavirus" TargetMode="External"/><Relationship Id="rId11" Type="http://schemas.openxmlformats.org/officeDocument/2006/relationships/hyperlink" Target="https://en.wikipedia.org/wiki/Common_cold" TargetMode="External"/><Relationship Id="rId5" Type="http://schemas.openxmlformats.org/officeDocument/2006/relationships/hyperlink" Target="https://en.wikipedia.org/wiki/Dengue_virus" TargetMode="External"/><Relationship Id="rId10" Type="http://schemas.openxmlformats.org/officeDocument/2006/relationships/hyperlink" Target="https://en.wikipedia.org/wiki/Rhinovirus" TargetMode="External"/><Relationship Id="rId4" Type="http://schemas.openxmlformats.org/officeDocument/2006/relationships/hyperlink" Target="https://en.wikipedia.org/wiki/West_Nile_virus" TargetMode="External"/><Relationship Id="rId9" Type="http://schemas.openxmlformats.org/officeDocument/2006/relationships/hyperlink" Target="https://en.wikipedia.org/wiki/Positive-sense_single-stranded_RNA_virus#cite_note-lu_2020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8de46e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8de46e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Singapore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South Korea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8de46e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8de46e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24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de46e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de46e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de46e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de46e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the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hepacivirus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 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West Nile virus"/>
              </a:rPr>
              <a:t>West Nile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Dengue virus"/>
              </a:rPr>
              <a:t>dengue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SARS coronavirus"/>
              </a:rPr>
              <a:t>SARS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MERS coronavirus"/>
              </a:rPr>
              <a:t>MERS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coronaviruses, 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SARS-CoV-2"/>
              </a:rPr>
              <a:t>SARS-CoV-2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[2]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as well as less clinically serious pathogens such as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 tooltip="Rhinovirus"/>
              </a:rPr>
              <a:t>rhinoviruses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cause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1" tooltip="Common cold"/>
              </a:rPr>
              <a:t>common cold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they cause an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2" tooltip="Upper respiratory tract infection"/>
              </a:rPr>
              <a:t>upper respiratory tract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8de46bc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8de46bc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de46e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de46e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8de46bc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8de46bc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18de46e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18de46e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Reactive measures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novel-corona-virus-2019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Shobair Abidi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50" y="0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8" y="2621674"/>
            <a:ext cx="3410251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251" y="0"/>
            <a:ext cx="344399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856" y="2621675"/>
            <a:ext cx="3305393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6076-481B-4FE3-BEBD-4DC940B3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revisit our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should we define High and Low Case Rates?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variable best describes the curve pattern?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is the expectation?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854B-5E8D-4852-B3E1-0A25C4C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6BECDA-23A0-428B-87E9-7DD854F1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3100"/>
            <a:ext cx="45684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7E49FF-9C99-49C3-A59B-8341AF67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28" y="1943100"/>
            <a:ext cx="45684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5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DE1-4233-4BB4-87AA-5A9BA5C3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Kruskal-Wallis Test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0ED1E3-49DD-4BAA-A7AB-C1E86473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80062"/>
              </p:ext>
            </p:extLst>
          </p:nvPr>
        </p:nvGraphicFramePr>
        <p:xfrm>
          <a:off x="4019550" y="1098225"/>
          <a:ext cx="4572000" cy="35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980442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890935928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038364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0996285"/>
                    </a:ext>
                  </a:extLst>
                </a:gridCol>
              </a:tblGrid>
              <a:tr h="44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38175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15.989537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6.369351e-05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12908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36.171767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1.806692e-09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414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38.741619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4.837830e-10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1916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34.442874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4.389469e-09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6141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3.103047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7.814590e-02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08593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0.698105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4.034212e-01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9380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4.545701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3.300151e-02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589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We reject the null hypothesis in 5/7 weeks with our data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do we interpret these results?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endParaRPr lang="en-US" dirty="0"/>
              </a:p>
            </p:txBody>
          </p:sp>
        </mc:Choice>
        <mc:Fallback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High variability in recovery rate within the first four weeks of the disease entering a location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At approximately the 5-week mark, we see the medians converge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Week-7 may be anomalous, but it still has a p-value of 0.03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Smallest sample size of all Week-Data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Will continue to see how the median recovery rates trend in future weeks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correlation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exploration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Patient demographics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Population analysis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 quality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to Previous Pandemics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31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Google Shape;28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Contagion spread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Correlation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Countermeasures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Accelerating affects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Climate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Flatten the Curve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289" name="Google Shape;28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25" y="2122212"/>
            <a:ext cx="5506973" cy="3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Critical Values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Rate of change in Cases, Deaths, and Recoveries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Zero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Dataset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Picking Correlation to test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76" y="2207500"/>
            <a:ext cx="4531124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Mean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Temperature Differential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Climate</a:t>
            </a:r>
            <a:endParaRPr dirty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00" y="1032950"/>
            <a:ext cx="5122200" cy="41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625" y="1902675"/>
            <a:ext cx="465738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3364"/>
            <a:ext cx="4572000" cy="31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derive without correlation?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629"/>
            <a:ext cx="4572001" cy="34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6100"/>
            <a:ext cx="4572001" cy="3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2571738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00" y="2571742"/>
            <a:ext cx="3410250" cy="257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601" y="0"/>
            <a:ext cx="3410251" cy="25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125" y="0"/>
            <a:ext cx="3410249" cy="260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335</Words>
  <Application>Microsoft Office PowerPoint</Application>
  <PresentationFormat>On-screen Show (16:9)</PresentationFormat>
  <Paragraphs>97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Nunito</vt:lpstr>
      <vt:lpstr>Arial</vt:lpstr>
      <vt:lpstr>Maven Pro</vt:lpstr>
      <vt:lpstr>Cambria Math</vt:lpstr>
      <vt:lpstr>Momentum</vt:lpstr>
      <vt:lpstr>Initial Analysis of Covid-19 </vt:lpstr>
      <vt:lpstr>Preliminary Setup</vt:lpstr>
      <vt:lpstr>Purpose</vt:lpstr>
      <vt:lpstr>Dataset</vt:lpstr>
      <vt:lpstr>Weather</vt:lpstr>
      <vt:lpstr>Latitude</vt:lpstr>
      <vt:lpstr>What can we derive without correlation?</vt:lpstr>
      <vt:lpstr>What Now?</vt:lpstr>
      <vt:lpstr>PowerPoint Presentation</vt:lpstr>
      <vt:lpstr>PowerPoint Presentation</vt:lpstr>
      <vt:lpstr>Let’s revisit our Hypothesis</vt:lpstr>
      <vt:lpstr>Visual check</vt:lpstr>
      <vt:lpstr>Kruskal-Wallis Test</vt:lpstr>
      <vt:lpstr>Conclusion</vt:lpstr>
      <vt:lpstr>Conclusion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Analysis of Covid-19 </dc:title>
  <cp:lastModifiedBy>Shobair</cp:lastModifiedBy>
  <cp:revision>7</cp:revision>
  <dcterms:modified xsi:type="dcterms:W3CDTF">2020-03-24T10:02:56Z</dcterms:modified>
</cp:coreProperties>
</file>