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8de46e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8de46e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18de46e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18de46e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8de46e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8de46e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8de46e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8de46e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8de46bc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8de46bc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8de46bc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8de46bc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de46e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de46e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8de46bc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8de46bc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18de46e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18de46e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udalairajkumar/novel-corona-virus-2019-dataset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Shobair Abidi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50" y="0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48" y="2621674"/>
            <a:ext cx="3410251" cy="2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251" y="0"/>
            <a:ext cx="344399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856" y="2621675"/>
            <a:ext cx="3305393" cy="2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correlation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exploration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Patient demographics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Population analysis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 quality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to Previous Pandemics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452800" y="1942525"/>
            <a:ext cx="76551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Contagion spread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Countermeasures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Accelerating affects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Climate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Flatten the Curve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025" y="2122212"/>
            <a:ext cx="5506973" cy="30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Defining Critical Values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Rate of change in Cases, Deaths, and Recoveries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 Zero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Dataset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Picking Correlation to test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76" y="2207500"/>
            <a:ext cx="4531124" cy="2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Temperature / Week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 Temperature / Week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Temperature / Week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 Differential / Week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Climate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00" y="1032950"/>
            <a:ext cx="5122200" cy="41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625" y="1902675"/>
            <a:ext cx="465738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3364"/>
            <a:ext cx="4572000" cy="316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derive without correlation?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629"/>
            <a:ext cx="4572001" cy="34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6100"/>
            <a:ext cx="4572001" cy="3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2571738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600" y="2571742"/>
            <a:ext cx="3410250" cy="257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601" y="0"/>
            <a:ext cx="3410251" cy="252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125" y="0"/>
            <a:ext cx="3410249" cy="260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