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Launch the </a:t>
            </a:r>
            <a:r>
              <a:rPr lang="en-US" sz="1200" dirty="0" err="1" smtClean="0"/>
              <a:t>LoginPage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the user credentials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Validate to check if both username and password is provided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Validate the login details</a:t>
            </a:r>
            <a:endParaRPr lang="en-US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xmlns="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xmlns="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Valid?</a:t>
            </a:r>
            <a:endParaRPr lang="en-US" sz="12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xmlns="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the Welcome Message</a:t>
            </a:r>
            <a:endParaRPr lang="en-US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xmlns="" id="{ACD05CFA-7355-4BE7-8FFE-16E0EEF9D00B}"/>
              </a:ext>
            </a:extLst>
          </p:cNvPr>
          <p:cNvSpPr/>
          <p:nvPr/>
        </p:nvSpPr>
        <p:spPr>
          <a:xfrm>
            <a:off x="7911849" y="7001583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xmlns="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0A518589-6609-4E60-9CAB-A3EE780008AB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491691" y="2688585"/>
            <a:ext cx="12897" cy="95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B1EEA14-972A-4340-BAFC-DD4EF69848BC}"/>
              </a:ext>
            </a:extLst>
          </p:cNvPr>
          <p:cNvSpPr txBox="1"/>
          <p:nvPr/>
        </p:nvSpPr>
        <p:spPr>
          <a:xfrm>
            <a:off x="5569616" y="277546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xmlns="" id="{6FFD0B4C-DBC2-4312-8969-9D51BF861876}"/>
              </a:ext>
            </a:extLst>
          </p:cNvPr>
          <p:cNvSpPr/>
          <p:nvPr/>
        </p:nvSpPr>
        <p:spPr>
          <a:xfrm>
            <a:off x="13152342" y="4919681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Redirect to </a:t>
            </a:r>
            <a:r>
              <a:rPr lang="en-US" sz="1200" dirty="0" err="1" smtClean="0"/>
              <a:t>ViewTeacher.jsp</a:t>
            </a:r>
            <a:r>
              <a:rPr lang="en-US" sz="1200" dirty="0" smtClean="0"/>
              <a:t> </a:t>
            </a:r>
            <a:r>
              <a:rPr lang="en-US" sz="1200" dirty="0"/>
              <a:t>page</a:t>
            </a:r>
            <a:endParaRPr lang="en-US" sz="1200" dirty="0"/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xmlns="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Redirect to error Page and display the Message</a:t>
            </a:r>
            <a:endParaRPr lang="en-US" sz="120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73DD6314-D16A-407E-A1F7-73392B4BD58C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5488648" y="3639291"/>
            <a:ext cx="2064825" cy="2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821FFDB3-2717-4484-9F53-BE32478AC95B}"/>
              </a:ext>
            </a:extLst>
          </p:cNvPr>
          <p:cNvSpPr/>
          <p:nvPr/>
        </p:nvSpPr>
        <p:spPr>
          <a:xfrm>
            <a:off x="8966609" y="1919835"/>
            <a:ext cx="1340062" cy="86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The Dashboard Page and Select the Preference</a:t>
            </a:r>
            <a:endParaRPr lang="en-US" sz="1200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xmlns="" id="{44A5B45C-7EC9-44C6-8042-F774E52A68A7}"/>
              </a:ext>
            </a:extLst>
          </p:cNvPr>
          <p:cNvCxnSpPr/>
          <p:nvPr/>
        </p:nvCxnSpPr>
        <p:spPr>
          <a:xfrm flipV="1">
            <a:off x="10306671" y="636548"/>
            <a:ext cx="3081287" cy="1555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xmlns="" id="{E24D01F8-D77F-427C-B1F0-D513CD6CC142}"/>
              </a:ext>
            </a:extLst>
          </p:cNvPr>
          <p:cNvSpPr/>
          <p:nvPr/>
        </p:nvSpPr>
        <p:spPr>
          <a:xfrm>
            <a:off x="12970746" y="383698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Redirect to </a:t>
            </a:r>
            <a:r>
              <a:rPr lang="en-US" sz="1200" dirty="0" err="1" smtClean="0"/>
              <a:t>ViewClass.jsp</a:t>
            </a:r>
            <a:r>
              <a:rPr lang="en-US" sz="1200" dirty="0" smtClean="0"/>
              <a:t> page</a:t>
            </a:r>
            <a:endParaRPr lang="en-US" sz="1200" dirty="0"/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xmlns="" id="{697F6E1E-B71D-4E1B-ABDF-C0346F68503F}"/>
              </a:ext>
            </a:extLst>
          </p:cNvPr>
          <p:cNvSpPr/>
          <p:nvPr/>
        </p:nvSpPr>
        <p:spPr>
          <a:xfrm>
            <a:off x="13028777" y="17232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Redirect to </a:t>
            </a:r>
            <a:r>
              <a:rPr lang="en-US" sz="1200" dirty="0" err="1" smtClean="0"/>
              <a:t>ViewSubjects.jsp</a:t>
            </a:r>
            <a:r>
              <a:rPr lang="en-US" sz="1200" dirty="0" smtClean="0"/>
              <a:t> </a:t>
            </a:r>
            <a:r>
              <a:rPr lang="en-US" sz="1200" dirty="0"/>
              <a:t>page</a:t>
            </a:r>
            <a:endParaRPr lang="en-US" sz="1200" dirty="0"/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xmlns="" id="{092A948C-9BD0-4CA5-99B2-B67092526DF4}"/>
              </a:ext>
            </a:extLst>
          </p:cNvPr>
          <p:cNvSpPr/>
          <p:nvPr/>
        </p:nvSpPr>
        <p:spPr>
          <a:xfrm>
            <a:off x="13028777" y="3091466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Redirect to </a:t>
            </a:r>
            <a:r>
              <a:rPr lang="en-US" sz="1200" dirty="0" err="1" smtClean="0"/>
              <a:t>ViewStudent.jsp</a:t>
            </a:r>
            <a:r>
              <a:rPr lang="en-US" sz="1200" dirty="0" smtClean="0"/>
              <a:t> </a:t>
            </a:r>
            <a:r>
              <a:rPr lang="en-US" sz="1200" dirty="0"/>
              <a:t>page</a:t>
            </a:r>
            <a:endParaRPr lang="en-US" sz="1200" dirty="0"/>
          </a:p>
        </p:txBody>
      </p: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xmlns="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5" idx="3"/>
            <a:endCxn id="115" idx="1"/>
          </p:cNvCxnSpPr>
          <p:nvPr/>
        </p:nvCxnSpPr>
        <p:spPr>
          <a:xfrm>
            <a:off x="8252356" y="2265344"/>
            <a:ext cx="714253" cy="8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306671" y="1925223"/>
            <a:ext cx="15424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/>
              <a:t>Manage Classes selected</a:t>
            </a:r>
            <a:endParaRPr lang="en-IN" sz="105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0182792" y="2362052"/>
            <a:ext cx="2876338" cy="4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10116378" y="2514556"/>
            <a:ext cx="2854368" cy="1298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9759726" y="2692359"/>
            <a:ext cx="3392616" cy="2665110"/>
          </a:xfrm>
          <a:prstGeom prst="bentConnector3">
            <a:avLst>
              <a:gd name="adj1" fmla="val 42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1332318" y="2167887"/>
            <a:ext cx="16674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/>
              <a:t>Manage </a:t>
            </a:r>
            <a:r>
              <a:rPr lang="en-IN" sz="1100" dirty="0" smtClean="0"/>
              <a:t>Subjects </a:t>
            </a:r>
            <a:r>
              <a:rPr lang="en-IN" sz="1100" dirty="0"/>
              <a:t>selected</a:t>
            </a:r>
            <a:endParaRPr lang="en-IN" sz="1100" dirty="0"/>
          </a:p>
        </p:txBody>
      </p:sp>
      <p:sp>
        <p:nvSpPr>
          <p:cNvPr id="79" name="Rectangle 78"/>
          <p:cNvSpPr/>
          <p:nvPr/>
        </p:nvSpPr>
        <p:spPr>
          <a:xfrm>
            <a:off x="11392824" y="3443623"/>
            <a:ext cx="16946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/>
              <a:t>Manage </a:t>
            </a:r>
            <a:r>
              <a:rPr lang="en-IN" sz="1100" dirty="0" smtClean="0"/>
              <a:t>Students </a:t>
            </a:r>
            <a:r>
              <a:rPr lang="en-IN" sz="1100" dirty="0"/>
              <a:t>selected</a:t>
            </a:r>
            <a:endParaRPr lang="en-IN" sz="1100" dirty="0"/>
          </a:p>
        </p:txBody>
      </p:sp>
      <p:sp>
        <p:nvSpPr>
          <p:cNvPr id="80" name="Rectangle 79"/>
          <p:cNvSpPr/>
          <p:nvPr/>
        </p:nvSpPr>
        <p:spPr>
          <a:xfrm>
            <a:off x="11319332" y="4991394"/>
            <a:ext cx="16514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/>
              <a:t>Manage </a:t>
            </a:r>
            <a:r>
              <a:rPr lang="en-IN" sz="1100" dirty="0" smtClean="0"/>
              <a:t>Teacher </a:t>
            </a:r>
            <a:r>
              <a:rPr lang="en-IN" sz="1100" dirty="0"/>
              <a:t>selected</a:t>
            </a:r>
            <a:endParaRPr lang="en-IN" sz="1100" dirty="0"/>
          </a:p>
        </p:txBody>
      </p:sp>
      <p:sp>
        <p:nvSpPr>
          <p:cNvPr id="131" name="Flowchart: Process 130">
            <a:extLst>
              <a:ext uri="{FF2B5EF4-FFF2-40B4-BE49-F238E27FC236}">
                <a16:creationId xmlns:a16="http://schemas.microsoft.com/office/drawing/2014/main" xmlns="" id="{E24D01F8-D77F-427C-B1F0-D513CD6CC142}"/>
              </a:ext>
            </a:extLst>
          </p:cNvPr>
          <p:cNvSpPr/>
          <p:nvPr/>
        </p:nvSpPr>
        <p:spPr>
          <a:xfrm>
            <a:off x="11077876" y="6761262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Logout successful Message</a:t>
            </a:r>
            <a:endParaRPr lang="en-US" sz="1200" dirty="0"/>
          </a:p>
        </p:txBody>
      </p:sp>
      <p:cxnSp>
        <p:nvCxnSpPr>
          <p:cNvPr id="85" name="Straight Connector 84"/>
          <p:cNvCxnSpPr>
            <a:stCxn id="138" idx="3"/>
          </p:cNvCxnSpPr>
          <p:nvPr/>
        </p:nvCxnSpPr>
        <p:spPr>
          <a:xfrm>
            <a:off x="14621746" y="903583"/>
            <a:ext cx="746591" cy="1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4694741" y="5442952"/>
            <a:ext cx="746591" cy="1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4621745" y="3715634"/>
            <a:ext cx="746591" cy="1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4679777" y="2340167"/>
            <a:ext cx="746591" cy="1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368336" y="915948"/>
            <a:ext cx="0" cy="649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12728876" y="7411453"/>
            <a:ext cx="2639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13105532" y="7075933"/>
            <a:ext cx="12346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smtClean="0"/>
              <a:t>Logout link clicked</a:t>
            </a:r>
            <a:endParaRPr lang="en-IN" sz="1100" dirty="0"/>
          </a:p>
        </p:txBody>
      </p:sp>
      <p:cxnSp>
        <p:nvCxnSpPr>
          <p:cNvPr id="98" name="Straight Arrow Connector 97"/>
          <p:cNvCxnSpPr>
            <a:stCxn id="131" idx="1"/>
            <a:endCxn id="67" idx="3"/>
          </p:cNvCxnSpPr>
          <p:nvPr/>
        </p:nvCxnSpPr>
        <p:spPr>
          <a:xfrm flipH="1">
            <a:off x="9307115" y="7281147"/>
            <a:ext cx="177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9" idx="2"/>
          </p:cNvCxnSpPr>
          <p:nvPr/>
        </p:nvCxnSpPr>
        <p:spPr>
          <a:xfrm>
            <a:off x="8378973" y="4152882"/>
            <a:ext cx="0" cy="284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8508247" y="5633930"/>
            <a:ext cx="12346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smtClean="0"/>
              <a:t>Logout link clicked</a:t>
            </a:r>
            <a:endParaRPr lang="en-IN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272127" y="5323346"/>
            <a:ext cx="530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LEARNERS ACADEMY APPLICATION WORKFLOW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89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Windows User</cp:lastModifiedBy>
  <cp:revision>41</cp:revision>
  <dcterms:created xsi:type="dcterms:W3CDTF">2021-01-19T12:02:17Z</dcterms:created>
  <dcterms:modified xsi:type="dcterms:W3CDTF">2021-07-17T19:01:38Z</dcterms:modified>
</cp:coreProperties>
</file>