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6" roundtripDataSignature="AMtx7mhn9hov5br2qVoOCoEW4CIavali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C750C6-FAB8-4EEF-BC82-57BE9012EF3D}">
  <a:tblStyle styleId="{28C750C6-FAB8-4EEF-BC82-57BE9012EF3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3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b="1" lang="en-IN"/>
            </a:b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Networking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Output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457200" y="1000108"/>
            <a:ext cx="8229600" cy="5214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C:\AOOC\exp14&gt;javac Inet.java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C:\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AOOC\exp14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&gt;java Inet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Host Name: www.google.com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IP Address: 172.217.163.164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C:\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AOOC\exp14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&gt;javac Inet.java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C:\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AOOC\exp14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&gt;java Inet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Host Name: www.facebook.com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IP Address: 31.13.79.35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Socket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1"/>
          <p:cNvSpPr txBox="1"/>
          <p:nvPr>
            <p:ph idx="1" type="body"/>
          </p:nvPr>
        </p:nvSpPr>
        <p:spPr>
          <a:xfrm>
            <a:off x="457200" y="928670"/>
            <a:ext cx="8229600" cy="5643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i="1" lang="en-IN" sz="2800">
                <a:latin typeface="Times New Roman"/>
                <a:ea typeface="Times New Roman"/>
                <a:cs typeface="Times New Roman"/>
                <a:sym typeface="Times New Roman"/>
              </a:rPr>
              <a:t>socket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 is one endpoint of a two-way communication link between two programs running on the network. </a:t>
            </a:r>
            <a:endParaRPr/>
          </a:p>
          <a:p>
            <a:pPr indent="-260350" lvl="0" marL="3429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 socket is bound to a port number to identify the application to whom data is to be sent.</a:t>
            </a:r>
            <a:endParaRPr/>
          </a:p>
          <a:p>
            <a:pPr indent="-260350" lvl="0" marL="3429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An endpoint is a combination of an IP address and a port number. </a:t>
            </a:r>
            <a:endParaRPr/>
          </a:p>
          <a:p>
            <a:pPr indent="-260350" lvl="0" marL="3429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Every TCP connection can be uniquely identified by its two endpoints. 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We can have multiple connections between your host and the server.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Socket Programming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2"/>
          <p:cNvSpPr txBox="1"/>
          <p:nvPr>
            <p:ph idx="1" type="body"/>
          </p:nvPr>
        </p:nvSpPr>
        <p:spPr>
          <a:xfrm>
            <a:off x="457200" y="1000108"/>
            <a:ext cx="8229600" cy="542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Java Socket programming-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Used for communication between the applications running on different JRE.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Can be connection-oriented or connection-less.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Socket used for Client and server programming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Client should know two information: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IP Address of Server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Port number.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Connection-oriented protocol-TCP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3"/>
          <p:cNvSpPr txBox="1"/>
          <p:nvPr>
            <p:ph idx="1" type="body"/>
          </p:nvPr>
        </p:nvSpPr>
        <p:spPr>
          <a:xfrm>
            <a:off x="457200" y="1285860"/>
            <a:ext cx="8229600" cy="507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connection-oriented protocol-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Acknowledgement is sent by the receiver.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So it is reliable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It is slow. </a:t>
            </a:r>
            <a:endParaRPr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Socket programming is connection-oriented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Socket class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ServerSocket class</a:t>
            </a:r>
            <a:endParaRPr/>
          </a:p>
          <a:p>
            <a:pPr indent="-203200" lvl="1" marL="74295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The java.net package provides a class, Socket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java.net.Socket class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Connection-less protocol-UDP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connection-less protocol-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Acknowledgement is not sent by the receiver.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It is not reliable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It is fast.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Socket programming is connection-less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DatagramSocket class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DatagramPacket class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Socket class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457200" y="857232"/>
            <a:ext cx="8229600" cy="5643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 socket is simply an endpoint for communications between the machines.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Socket class 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can be used to create a socket.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Important methods-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	</a:t>
            </a:r>
            <a:endParaRPr/>
          </a:p>
        </p:txBody>
      </p:sp>
      <p:graphicFrame>
        <p:nvGraphicFramePr>
          <p:cNvPr id="165" name="Google Shape;165;p15"/>
          <p:cNvGraphicFramePr/>
          <p:nvPr/>
        </p:nvGraphicFramePr>
        <p:xfrm>
          <a:off x="571472" y="28574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{28C750C6-FAB8-4EEF-BC82-57BE9012EF3D}</a:tableStyleId>
              </a:tblPr>
              <a:tblGrid>
                <a:gridCol w="3857650"/>
                <a:gridCol w="4214850"/>
              </a:tblGrid>
              <a:tr h="66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3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InputStream getInputStream()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the InputStream attached with socket.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92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OutputStream getOutputStream()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the OutputStream attached with socket.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6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synchronized void close()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closes this socket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ServerSocket class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457200" y="857232"/>
            <a:ext cx="8229600" cy="5572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The ServerSocket class can be used to create a server socket.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This object is used to establish communication with the clients.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Important methods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16"/>
          <p:cNvGraphicFramePr/>
          <p:nvPr/>
        </p:nvGraphicFramePr>
        <p:xfrm>
          <a:off x="785786" y="3500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{28C750C6-FAB8-4EEF-BC82-57BE9012EF3D}</a:tableStyleId>
              </a:tblPr>
              <a:tblGrid>
                <a:gridCol w="3964800"/>
                <a:gridCol w="3964800"/>
              </a:tblGrid>
              <a:tr h="613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05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Socket accept()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the socket and establish a connection between server and client.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13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synchronized void close()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closes the server socket.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Steps for Client Side Programming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457200" y="1000108"/>
            <a:ext cx="8229600" cy="542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Establish a Socket Connection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To open a socket: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Socket socket = new Socket(“127.0.0.1”, 6000)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getOutputStream() to send output to the server socket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getInputStream()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Closing the data stream and connection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input.close();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out.close();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socket.close()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Client Side Programming-Writing to a Socket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import java.io.*;  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import java.net.*;  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public class Client {  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public static void main(String[] args) {  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try{      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Socket s=new Socket("localhost",6000);  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DataOutputStream dout=new DataOutputStream(s.getOutputStream());  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dout.writeUTF("Hello Server");  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dout.close();  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s.close();  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}catch(Exception e){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System.out.println(e);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}  }  }  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Steps for Server Programming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457200" y="857232"/>
            <a:ext cx="8229600" cy="571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3000">
                <a:latin typeface="Times New Roman"/>
                <a:ea typeface="Times New Roman"/>
                <a:cs typeface="Times New Roman"/>
                <a:sym typeface="Times New Roman"/>
              </a:rPr>
              <a:t>Establish a Socket Connection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ServerSocket which waits for the client requests (when a client makes a new Socket())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 plain Socket to use for communication with the client (after accepting connection)</a:t>
            </a:r>
            <a:endParaRPr/>
          </a:p>
          <a:p>
            <a:pPr indent="-266573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3000"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getOutputStream() method to send the output through the socket.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getInputStream() method to receive the input through the socket.</a:t>
            </a:r>
            <a:endParaRPr/>
          </a:p>
          <a:p>
            <a:pPr indent="-266573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3000">
                <a:latin typeface="Times New Roman"/>
                <a:ea typeface="Times New Roman"/>
                <a:cs typeface="Times New Roman"/>
                <a:sym typeface="Times New Roman"/>
              </a:rPr>
              <a:t>Close the i/o stream and Connection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Close() method.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Basics of Networking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457200" y="857232"/>
            <a:ext cx="8229600" cy="571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Networking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Concept of connecting two or more computing devices together so that we can share resources.</a:t>
            </a:r>
            <a:endParaRPr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Java Networking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Java socket programming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It provides facility to share data between different computing devices.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java.net.* package for java network related classes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6225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b="1"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Advantage of Java Networking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Sharing resources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Centralize software management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457200" y="214290"/>
            <a:ext cx="8229600" cy="428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Server Programming-Reading from a Socket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457200" y="714356"/>
            <a:ext cx="8472518" cy="5929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import java.io.*;  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import java.net.*;  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public class Server {  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public static void main(String[] args){  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try{  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ServerSocket ss=new ServerSocket(6666);  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Socket s=ss.accept();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DataInputStream dis=new DataInputStream(s.getInputStream());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String  str=(String)dis.readUTF();  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System.out.println("message= "+str);  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ss.close();  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}catch(Exception e){ System.out.println(e);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}  }  }  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Connection-less protocol-UDP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connection-less protocol-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Acknowledgement is not sent by the receiver.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It is not reliable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It is fast.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Socket programming is connection-less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DatagramSocket class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DatagramPacket class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Datagrams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457200" y="1214422"/>
            <a:ext cx="8229600" cy="514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Client and server communication via TCP socket.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Dedicated point-to-point channel between them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To communicate, they establish a connection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Transmit the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Close the connection.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Data sent via channel is received in same order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Guaranteed by the channel.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Acknowledgement is sent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Datagrams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457200" y="1214422"/>
            <a:ext cx="8229600" cy="5214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Client and server communication via datagrams.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Send and receive completely independent packets of information.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Connection-less socket for sending and receiving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Do not have dedicated point-to-point channel.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Delivery of datagrams is not guaranteed.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Order of their arrival is not same.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Arrival time not same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No acknowledgement is sent.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What is Datagram?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285720" y="1000108"/>
            <a:ext cx="8643998" cy="542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A datagram is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An independent, self-contained message sent over the network whose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Arrival, arrival time, and content are not guaranteed.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Bundles of information passed between machines.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No assurance that it will arrive after sending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No assurance that someone will be catch it.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No response to sender.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Java implements datagrams on top of the UDP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Implements datagrams using DatagramSocket and DatagramPacket class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DatagramSocket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457200" y="1000108"/>
            <a:ext cx="8229600" cy="542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DatagramSocket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Mechanism used to send or receive the datagram packets.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Class represents a connection-less socket.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Constructors of DatagramSocket class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DatagramSocket() throws SocketException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DatagramSocket(int port) throws SocketException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DatagramSocket(int port, InetAddress address)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Constructors of DatagramSocket class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2" name="Google Shape;232;p26"/>
          <p:cNvGraphicFramePr/>
          <p:nvPr/>
        </p:nvGraphicFramePr>
        <p:xfrm>
          <a:off x="457200" y="10001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{28C750C6-FAB8-4EEF-BC82-57BE9012EF3D}</a:tableStyleId>
              </a:tblPr>
              <a:tblGrid>
                <a:gridCol w="2543175"/>
                <a:gridCol w="5686425"/>
              </a:tblGrid>
              <a:tr h="608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lang="en-I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Constructors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1583000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IN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DatagramSocket()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creates a datagram socket and binds it with the available Port Number on the localhost machine.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1094300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IN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DatagramSocket(int port)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creates a datagram socket and binds it with the given Port Number.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1583000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IN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DatagramSocket(int port, InetAddress address)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creates a datagram socket and binds it with the specified port number and host address.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DatagramPacket class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357158" y="857232"/>
            <a:ext cx="8501122" cy="571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DatagramPacket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Message that can be sent or received.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send multiple packet, it may arrive in any order.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Packet delivery is not guaranteed.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Object is the data container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Constructors of DatagramPacket class</a:t>
            </a:r>
            <a:endParaRPr/>
          </a:p>
        </p:txBody>
      </p:sp>
      <p:graphicFrame>
        <p:nvGraphicFramePr>
          <p:cNvPr id="239" name="Google Shape;239;p27"/>
          <p:cNvGraphicFramePr/>
          <p:nvPr/>
        </p:nvGraphicFramePr>
        <p:xfrm>
          <a:off x="428596" y="42148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{28C750C6-FAB8-4EEF-BC82-57BE9012EF3D}</a:tableStyleId>
              </a:tblPr>
              <a:tblGrid>
                <a:gridCol w="4000525"/>
                <a:gridCol w="4357725"/>
              </a:tblGrid>
              <a:tr h="1093000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IN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DatagramPacket(byte[] barr, int length)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creates a datagram packet.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to receive the packets.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1093000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IN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DatagramPacket(byte[] barr, int length, InetAddress address, int port)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creates a datagram packet.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to send the packets.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Sending DatagramPacket by DatagramSocket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Hp\Desktop\901.JPG" id="245" name="Google Shape;245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71547"/>
            <a:ext cx="8258204" cy="521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Receiving DatagramPacket by DatagramSocket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Hp\Desktop\902.JPG" id="251" name="Google Shape;251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1071546"/>
            <a:ext cx="7572427" cy="53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Java Networking Terminology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457200" y="1071546"/>
            <a:ext cx="8229600" cy="535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Widely used Java networking terminologies 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IP Address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Protocol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Port Number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MAC Address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Connection-oriented and connection-less protocol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Socket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457200" y="428604"/>
            <a:ext cx="8229600" cy="600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IP Address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IP address is a unique number assigned to a node of a network.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e.g. 192.168.0.1 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It is composed of octets that range from 0 to 255.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It is a logical address that can be changed.</a:t>
            </a:r>
            <a:endParaRPr/>
          </a:p>
          <a:p>
            <a:pPr indent="-342900" lvl="0" marL="3429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Protocol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 protocol is a set of rules basically that is followed for communication.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TCP, FTP, Telnet, SMTP, POP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457200" y="500042"/>
            <a:ext cx="8229600" cy="600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Port Number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port number is used to uniquely identify different applications.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It acts as a communication endpoint between applications.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It is associated with the IP address for communication between two applications.</a:t>
            </a:r>
            <a:endParaRPr/>
          </a:p>
          <a:p>
            <a:pPr indent="-3429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MAC Address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MAC (Media Access Control)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MAC Address is a unique identifier of NIC (Network Interface Controller).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 network node can have multiple NIC but each with unique MAC.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457200" y="571480"/>
            <a:ext cx="8229600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Connection-oriented and connection-less protocol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 connection-oriented protocol-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Acknowledgement is sent by the receiver. 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So it is reliable but slow. 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The example is TCP.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 connection-less protocol- 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Acknowledgement is not sent by the receiver. 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So it is not reliable but fast. 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The example is UDP.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Socket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 socket is an endpoint between two way communication.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Java InetAddress class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7"/>
          <p:cNvSpPr txBox="1"/>
          <p:nvPr>
            <p:ph idx="1" type="body"/>
          </p:nvPr>
        </p:nvSpPr>
        <p:spPr>
          <a:xfrm>
            <a:off x="457200" y="1500174"/>
            <a:ext cx="8229600" cy="462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Java InetAddress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 class represents an IP address.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The java.net.InetAddress class provides methods to get the IP of any host name.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www.google.com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www.facebook.com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Methods of InetAddress class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457200" y="1071546"/>
            <a:ext cx="8229600" cy="542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public static InetAddress getByName(String host)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it returns the instance of InetAddress containing LocalHost IP and name.</a:t>
            </a:r>
            <a:endParaRPr/>
          </a:p>
          <a:p>
            <a:pPr indent="-260350" lvl="0" marL="3429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public static InetAddress getLocalHost()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it returns the instance of InetAdddress containing local host name and address.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public String getHostName()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it returns the host name of the IP address.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public String getHostAddress()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it returns the IP address in string format.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357158" y="500042"/>
            <a:ext cx="8572560" cy="5929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import java.io.*;  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import java.net.*;  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public class Inet{  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public static void main(String[] args){  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try{  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InetAddress ip=InetAddress.getByName("www.google.com");  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System.out.println("Host Name: "+ip.getHostName());  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System.out.println("IP Address: "+ip.getHostAddress());  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}catch(Exception e)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	System.out.println(e);}  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}  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}  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2018-09-20T12:57:06Z</dcterms:created>
  <dc:creator>Hp</dc:creator>
</cp:coreProperties>
</file>