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46" autoAdjust="0"/>
    <p:restoredTop sz="94660"/>
  </p:normalViewPr>
  <p:slideViewPr>
    <p:cSldViewPr snapToGrid="0">
      <p:cViewPr>
        <p:scale>
          <a:sx n="50" d="100"/>
          <a:sy n="50" d="100"/>
        </p:scale>
        <p:origin x="36" y="13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2268-C06C-4658-8DEB-85602A9BC39C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51F81-F631-4564-8AFF-680AF7986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67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2268-C06C-4658-8DEB-85602A9BC39C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51F81-F631-4564-8AFF-680AF7986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17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2268-C06C-4658-8DEB-85602A9BC39C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51F81-F631-4564-8AFF-680AF7986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86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2268-C06C-4658-8DEB-85602A9BC39C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51F81-F631-4564-8AFF-680AF7986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249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2268-C06C-4658-8DEB-85602A9BC39C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51F81-F631-4564-8AFF-680AF7986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1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2268-C06C-4658-8DEB-85602A9BC39C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51F81-F631-4564-8AFF-680AF7986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2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2268-C06C-4658-8DEB-85602A9BC39C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51F81-F631-4564-8AFF-680AF7986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9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2268-C06C-4658-8DEB-85602A9BC39C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51F81-F631-4564-8AFF-680AF7986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24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2268-C06C-4658-8DEB-85602A9BC39C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51F81-F631-4564-8AFF-680AF7986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43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2268-C06C-4658-8DEB-85602A9BC39C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51F81-F631-4564-8AFF-680AF7986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4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2268-C06C-4658-8DEB-85602A9BC39C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51F81-F631-4564-8AFF-680AF7986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51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C2268-C06C-4658-8DEB-85602A9BC39C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51F81-F631-4564-8AFF-680AF7986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98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mesdflynn.com/json-ld-schema-generator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13162" y="-4138864"/>
            <a:ext cx="11162270" cy="29068296"/>
            <a:chOff x="813162" y="-4138864"/>
            <a:chExt cx="11162270" cy="29068296"/>
          </a:xfrm>
        </p:grpSpPr>
        <p:sp>
          <p:nvSpPr>
            <p:cNvPr id="4" name="Rectangle 3"/>
            <p:cNvSpPr/>
            <p:nvPr/>
          </p:nvSpPr>
          <p:spPr>
            <a:xfrm>
              <a:off x="813162" y="-4138864"/>
              <a:ext cx="11162270" cy="145341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bn-IN" sz="6000" dirty="0" smtClean="0">
                  <a:solidFill>
                    <a:schemeClr val="tx1"/>
                  </a:solidFill>
                </a:rPr>
                <a:t>কিভাবে স্ট্রাকচার্ড ডাটা দেখ্বো</a:t>
              </a:r>
              <a:r>
                <a:rPr lang="en-US" sz="6000" dirty="0" smtClean="0">
                  <a:solidFill>
                    <a:schemeClr val="tx1"/>
                  </a:solidFill>
                </a:rPr>
                <a:t>:</a:t>
              </a:r>
              <a:br>
                <a:rPr lang="en-US" sz="6000" dirty="0" smtClean="0">
                  <a:solidFill>
                    <a:schemeClr val="tx1"/>
                  </a:solidFill>
                </a:rPr>
              </a:br>
              <a:r>
                <a:rPr lang="en-US" sz="6000" dirty="0" smtClean="0">
                  <a:solidFill>
                    <a:schemeClr val="tx1"/>
                  </a:solidFill>
                </a:rPr>
                <a:t>google search&gt; validator.schema.org</a:t>
              </a:r>
              <a:endParaRPr lang="bn-IN" sz="6000" dirty="0" smtClean="0">
                <a:solidFill>
                  <a:schemeClr val="tx1"/>
                </a:solidFill>
              </a:endParaRPr>
            </a:p>
            <a:p>
              <a:endParaRPr lang="bn-IN" sz="6000" dirty="0">
                <a:solidFill>
                  <a:schemeClr val="tx1"/>
                </a:solidFill>
              </a:endParaRPr>
            </a:p>
            <a:p>
              <a:r>
                <a:rPr lang="bn-IN" sz="6000" dirty="0" smtClean="0">
                  <a:solidFill>
                    <a:schemeClr val="tx1"/>
                  </a:solidFill>
                </a:rPr>
                <a:t>কিভাবে স্ট্রাকচার্ড বানাবোঃ </a:t>
              </a:r>
              <a:r>
                <a:rPr lang="en-US" sz="6000" dirty="0" smtClean="0">
                  <a:solidFill>
                    <a:schemeClr val="tx1"/>
                  </a:solidFill>
                  <a:hlinkClick r:id="rId2"/>
                </a:rPr>
                <a:t>https://www.jamesdflynn.com/json-ld-schema-generator/</a:t>
              </a:r>
              <a:endParaRPr lang="en-US" sz="6000" dirty="0" smtClean="0">
                <a:solidFill>
                  <a:schemeClr val="tx1"/>
                </a:solidFill>
              </a:endParaRPr>
            </a:p>
            <a:p>
              <a:endParaRPr lang="en-US" sz="6000" dirty="0">
                <a:solidFill>
                  <a:schemeClr val="tx1"/>
                </a:solidFill>
              </a:endParaRPr>
            </a:p>
            <a:p>
              <a:r>
                <a:rPr lang="en-US" sz="6000" dirty="0" smtClean="0">
                  <a:solidFill>
                    <a:schemeClr val="tx1"/>
                  </a:solidFill>
                </a:rPr>
                <a:t>Mobile friendly </a:t>
              </a:r>
              <a:r>
                <a:rPr lang="bn-IN" sz="6000" dirty="0" smtClean="0">
                  <a:solidFill>
                    <a:schemeClr val="tx1"/>
                  </a:solidFill>
                </a:rPr>
                <a:t>কিনা সেটা চেক করা </a:t>
              </a:r>
              <a:r>
                <a:rPr lang="en-US" sz="6000" dirty="0" smtClean="0">
                  <a:solidFill>
                    <a:schemeClr val="tx1"/>
                  </a:solidFill>
                </a:rPr>
                <a:t>: google search 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813162" y="10395284"/>
              <a:ext cx="11162270" cy="14534148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4000" dirty="0" smtClean="0">
                  <a:solidFill>
                    <a:schemeClr val="tx1"/>
                  </a:solidFill>
                </a:rPr>
                <a:t>Niche </a:t>
              </a:r>
              <a:r>
                <a:rPr lang="bn-IN" sz="4000" dirty="0" smtClean="0">
                  <a:solidFill>
                    <a:schemeClr val="tx1"/>
                  </a:solidFill>
                </a:rPr>
                <a:t>কি?</a:t>
              </a:r>
            </a:p>
            <a:p>
              <a:r>
                <a:rPr lang="bn-IN" sz="4000" dirty="0" smtClean="0">
                  <a:solidFill>
                    <a:schemeClr val="tx1"/>
                  </a:solidFill>
                </a:rPr>
                <a:t>একটা প্রডাক্ট ক্যাটেগরি।</a:t>
              </a:r>
            </a:p>
            <a:p>
              <a:r>
                <a:rPr lang="bn-IN" sz="4000" dirty="0" smtClean="0">
                  <a:solidFill>
                    <a:schemeClr val="tx1"/>
                  </a:solidFill>
                </a:rPr>
                <a:t>ব্রড</a:t>
              </a:r>
            </a:p>
            <a:p>
              <a:r>
                <a:rPr lang="bn-IN" sz="4000" dirty="0" smtClean="0">
                  <a:solidFill>
                    <a:schemeClr val="tx1"/>
                  </a:solidFill>
                </a:rPr>
                <a:t>ম্যাক্রো</a:t>
              </a:r>
            </a:p>
            <a:p>
              <a:endParaRPr lang="bn-IN" sz="4000" dirty="0">
                <a:solidFill>
                  <a:schemeClr val="tx1"/>
                </a:solidFill>
              </a:endParaRPr>
            </a:p>
            <a:p>
              <a:r>
                <a:rPr lang="en-US" sz="4000" dirty="0" smtClean="0">
                  <a:solidFill>
                    <a:schemeClr val="tx1"/>
                  </a:solidFill>
                </a:rPr>
                <a:t>Keyword planner </a:t>
              </a:r>
            </a:p>
            <a:p>
              <a:r>
                <a:rPr lang="en-US" sz="4000" dirty="0" smtClean="0">
                  <a:solidFill>
                    <a:schemeClr val="tx1"/>
                  </a:solidFill>
                </a:rPr>
                <a:t>Google trends : </a:t>
              </a:r>
              <a:r>
                <a:rPr lang="bn-IN" sz="4000" dirty="0" smtClean="0">
                  <a:solidFill>
                    <a:schemeClr val="tx1"/>
                  </a:solidFill>
                </a:rPr>
                <a:t>উধাহরণ </a:t>
              </a:r>
              <a:r>
                <a:rPr lang="en-US" sz="4000" dirty="0" smtClean="0">
                  <a:solidFill>
                    <a:schemeClr val="tx1"/>
                  </a:solidFill>
                </a:rPr>
                <a:t>: AC keyword</a:t>
              </a:r>
              <a:r>
                <a:rPr lang="bn-IN" sz="4000" dirty="0" smtClean="0">
                  <a:solidFill>
                    <a:schemeClr val="tx1"/>
                  </a:solidFill>
                </a:rPr>
                <a:t>, এসি কিন্তু সবসময় ব্যবহার হয়না।</a:t>
              </a:r>
              <a:endParaRPr lang="en-US" sz="4000" dirty="0" smtClean="0">
                <a:solidFill>
                  <a:schemeClr val="tx1"/>
                </a:solidFill>
              </a:endParaRPr>
            </a:p>
            <a:p>
              <a:endParaRPr lang="en-US" sz="4000" dirty="0">
                <a:solidFill>
                  <a:schemeClr val="tx1"/>
                </a:solidFill>
              </a:endParaRPr>
            </a:p>
            <a:p>
              <a:r>
                <a:rPr lang="en-US" sz="4000" dirty="0" err="1" smtClean="0">
                  <a:solidFill>
                    <a:schemeClr val="tx1"/>
                  </a:solidFill>
                </a:rPr>
                <a:t>Moz</a:t>
              </a:r>
              <a:r>
                <a:rPr lang="en-US" sz="4000" dirty="0" smtClean="0">
                  <a:solidFill>
                    <a:schemeClr val="tx1"/>
                  </a:solidFill>
                </a:rPr>
                <a:t> – </a:t>
              </a:r>
              <a:r>
                <a:rPr lang="bn-IN" sz="4000" dirty="0" smtClean="0">
                  <a:solidFill>
                    <a:schemeClr val="tx1"/>
                  </a:solidFill>
                </a:rPr>
                <a:t>এইটা কেন ব্যবহার করবো?</a:t>
              </a:r>
            </a:p>
            <a:p>
              <a:r>
                <a:rPr lang="en-US" sz="4000" dirty="0" smtClean="0">
                  <a:solidFill>
                    <a:schemeClr val="tx1"/>
                  </a:solidFill>
                </a:rPr>
                <a:t>Difficulty or Competition </a:t>
              </a:r>
              <a:r>
                <a:rPr lang="en-US" sz="4000" dirty="0" err="1" smtClean="0">
                  <a:solidFill>
                    <a:schemeClr val="tx1"/>
                  </a:solidFill>
                </a:rPr>
                <a:t>dekhbo</a:t>
              </a:r>
              <a:r>
                <a:rPr lang="en-US" sz="4000" dirty="0" smtClean="0">
                  <a:solidFill>
                    <a:schemeClr val="tx1"/>
                  </a:solidFill>
                </a:rPr>
                <a:t> .</a:t>
              </a:r>
              <a:endParaRPr lang="bn-IN" sz="4000" dirty="0" smtClean="0">
                <a:solidFill>
                  <a:schemeClr val="tx1"/>
                </a:solidFill>
              </a:endParaRPr>
            </a:p>
            <a:p>
              <a:r>
                <a:rPr lang="bn-IN" sz="4000" dirty="0" smtClean="0">
                  <a:solidFill>
                    <a:schemeClr val="tx1"/>
                  </a:solidFill>
                </a:rPr>
                <a:t>সার্চ ভলিউম দেখার জন্য</a:t>
              </a:r>
              <a:endParaRPr lang="en-US" sz="4000" dirty="0" smtClean="0">
                <a:solidFill>
                  <a:schemeClr val="tx1"/>
                </a:solidFill>
              </a:endParaRPr>
            </a:p>
            <a:p>
              <a:endParaRPr lang="en-US" sz="4000" dirty="0">
                <a:solidFill>
                  <a:schemeClr val="tx1"/>
                </a:solidFill>
              </a:endParaRPr>
            </a:p>
            <a:p>
              <a:r>
                <a:rPr lang="en-US" sz="4000" dirty="0" err="1" smtClean="0">
                  <a:solidFill>
                    <a:schemeClr val="tx1"/>
                  </a:solidFill>
                </a:rPr>
                <a:t>Urbun</a:t>
              </a:r>
              <a:r>
                <a:rPr lang="en-US" sz="4000" dirty="0" smtClean="0">
                  <a:solidFill>
                    <a:schemeClr val="tx1"/>
                  </a:solidFill>
                </a:rPr>
                <a:t> </a:t>
              </a:r>
              <a:r>
                <a:rPr lang="en-US" sz="4000" dirty="0" err="1" smtClean="0">
                  <a:solidFill>
                    <a:schemeClr val="tx1"/>
                  </a:solidFill>
                </a:rPr>
                <a:t>vpn</a:t>
              </a:r>
              <a:r>
                <a:rPr lang="en-US" sz="4000" dirty="0" smtClean="0">
                  <a:solidFill>
                    <a:schemeClr val="tx1"/>
                  </a:solidFill>
                </a:rPr>
                <a:t> chrome </a:t>
              </a:r>
              <a:r>
                <a:rPr lang="en-US" sz="4000" dirty="0" err="1" smtClean="0">
                  <a:solidFill>
                    <a:schemeClr val="tx1"/>
                  </a:solidFill>
                </a:rPr>
                <a:t>extention</a:t>
              </a:r>
              <a:r>
                <a:rPr lang="en-US" sz="4000" dirty="0" smtClean="0">
                  <a:solidFill>
                    <a:schemeClr val="tx1"/>
                  </a:solidFill>
                </a:rPr>
                <a:t> </a:t>
              </a:r>
              <a:endParaRPr lang="bn-IN" sz="4000" dirty="0" smtClean="0">
                <a:solidFill>
                  <a:schemeClr val="tx1"/>
                </a:solidFill>
              </a:endParaRPr>
            </a:p>
            <a:p>
              <a:endParaRPr lang="it-IT" sz="4000" dirty="0" smtClean="0">
                <a:solidFill>
                  <a:schemeClr val="tx1"/>
                </a:solidFill>
              </a:endParaRPr>
            </a:p>
            <a:p>
              <a:r>
                <a:rPr lang="it-IT" sz="4000" dirty="0" smtClean="0">
                  <a:solidFill>
                    <a:schemeClr val="tx1"/>
                  </a:solidFill>
                </a:rPr>
                <a:t>Tampmailo.com – tamp mail </a:t>
              </a:r>
              <a:r>
                <a:rPr lang="bn-IN" sz="4000" dirty="0" smtClean="0">
                  <a:solidFill>
                    <a:schemeClr val="tx1"/>
                  </a:solidFill>
                </a:rPr>
                <a:t>তৈরি করার জন্য</a:t>
              </a:r>
            </a:p>
            <a:p>
              <a:endParaRPr lang="bn-IN" sz="4000" dirty="0">
                <a:solidFill>
                  <a:schemeClr val="tx1"/>
                </a:solidFill>
              </a:endParaRPr>
            </a:p>
            <a:p>
              <a:r>
                <a:rPr lang="en-US" sz="4000" dirty="0" err="1" smtClean="0">
                  <a:solidFill>
                    <a:schemeClr val="tx1"/>
                  </a:solidFill>
                </a:rPr>
                <a:t>Moz</a:t>
              </a:r>
              <a:r>
                <a:rPr lang="en-US" sz="4000" dirty="0" smtClean="0">
                  <a:solidFill>
                    <a:schemeClr val="tx1"/>
                  </a:solidFill>
                </a:rPr>
                <a:t> e </a:t>
              </a:r>
              <a:r>
                <a:rPr lang="bn-IN" sz="4000" dirty="0" smtClean="0">
                  <a:solidFill>
                    <a:schemeClr val="tx1"/>
                  </a:solidFill>
                </a:rPr>
                <a:t>ডিফিকাল্টি </a:t>
              </a:r>
              <a:r>
                <a:rPr lang="en-US" sz="4000" dirty="0" smtClean="0">
                  <a:solidFill>
                    <a:schemeClr val="tx1"/>
                  </a:solidFill>
                </a:rPr>
                <a:t>level 40</a:t>
              </a:r>
              <a:r>
                <a:rPr lang="bn-IN" sz="4000" dirty="0" smtClean="0">
                  <a:solidFill>
                    <a:schemeClr val="tx1"/>
                  </a:solidFill>
                </a:rPr>
                <a:t>নিচ হতে হবে।</a:t>
              </a:r>
            </a:p>
            <a:p>
              <a:endParaRPr lang="bn-IN" sz="4000" dirty="0">
                <a:solidFill>
                  <a:schemeClr val="tx1"/>
                </a:solidFill>
              </a:endParaRPr>
            </a:p>
            <a:p>
              <a:r>
                <a:rPr lang="en-US" sz="4000" dirty="0" err="1" smtClean="0">
                  <a:solidFill>
                    <a:schemeClr val="tx1"/>
                  </a:solidFill>
                </a:rPr>
                <a:t>Allintitle</a:t>
              </a:r>
              <a:r>
                <a:rPr lang="en-US" sz="4000" dirty="0" smtClean="0">
                  <a:solidFill>
                    <a:schemeClr val="tx1"/>
                  </a:solidFill>
                </a:rPr>
                <a:t>: best umbrella stroller for travel </a:t>
              </a:r>
              <a:endParaRPr lang="it-IT" sz="40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7392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13162" y="-4138864"/>
            <a:ext cx="11162270" cy="14534148"/>
          </a:xfrm>
          <a:prstGeom prst="rect">
            <a:avLst/>
          </a:prstGeom>
          <a:solidFill>
            <a:schemeClr val="accent2">
              <a:lumMod val="40000"/>
              <a:lumOff val="60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4000" dirty="0" smtClean="0">
                <a:solidFill>
                  <a:schemeClr val="tx1"/>
                </a:solidFill>
              </a:rPr>
              <a:t>Niche </a:t>
            </a:r>
            <a:r>
              <a:rPr lang="bn-IN" sz="4000" dirty="0" smtClean="0">
                <a:solidFill>
                  <a:schemeClr val="tx1"/>
                </a:solidFill>
              </a:rPr>
              <a:t>কি?</a:t>
            </a:r>
          </a:p>
          <a:p>
            <a:r>
              <a:rPr lang="bn-IN" sz="4000" dirty="0" smtClean="0">
                <a:solidFill>
                  <a:schemeClr val="tx1"/>
                </a:solidFill>
              </a:rPr>
              <a:t>একটা প্রডাক্ট ক্যাটেগরি।</a:t>
            </a:r>
          </a:p>
          <a:p>
            <a:r>
              <a:rPr lang="bn-IN" sz="4000" dirty="0" smtClean="0">
                <a:solidFill>
                  <a:schemeClr val="tx1"/>
                </a:solidFill>
              </a:rPr>
              <a:t>ব্রড</a:t>
            </a:r>
          </a:p>
          <a:p>
            <a:r>
              <a:rPr lang="bn-IN" sz="4000" dirty="0" smtClean="0">
                <a:solidFill>
                  <a:schemeClr val="tx1"/>
                </a:solidFill>
              </a:rPr>
              <a:t>ম্যাক্রো</a:t>
            </a:r>
          </a:p>
          <a:p>
            <a:endParaRPr lang="bn-IN" sz="4000" dirty="0">
              <a:solidFill>
                <a:schemeClr val="tx1"/>
              </a:solidFill>
            </a:endParaRPr>
          </a:p>
          <a:p>
            <a:r>
              <a:rPr lang="en-US" sz="4000" dirty="0" smtClean="0">
                <a:solidFill>
                  <a:schemeClr val="tx1"/>
                </a:solidFill>
              </a:rPr>
              <a:t>Keyword planner </a:t>
            </a:r>
          </a:p>
          <a:p>
            <a:r>
              <a:rPr lang="en-US" sz="4000" dirty="0" smtClean="0">
                <a:solidFill>
                  <a:schemeClr val="tx1"/>
                </a:solidFill>
              </a:rPr>
              <a:t>Google trends : </a:t>
            </a:r>
            <a:r>
              <a:rPr lang="bn-IN" sz="4000" dirty="0" smtClean="0">
                <a:solidFill>
                  <a:schemeClr val="tx1"/>
                </a:solidFill>
              </a:rPr>
              <a:t>উধাহরণ </a:t>
            </a:r>
            <a:r>
              <a:rPr lang="en-US" sz="4000" dirty="0" smtClean="0">
                <a:solidFill>
                  <a:schemeClr val="tx1"/>
                </a:solidFill>
              </a:rPr>
              <a:t>: AC keyword</a:t>
            </a:r>
            <a:r>
              <a:rPr lang="bn-IN" sz="4000" dirty="0" smtClean="0">
                <a:solidFill>
                  <a:schemeClr val="tx1"/>
                </a:solidFill>
              </a:rPr>
              <a:t>, এসি কিন্তু সবসময় ব্যবহার হয়না।</a:t>
            </a:r>
            <a:endParaRPr lang="en-US" sz="4000" dirty="0" smtClean="0">
              <a:solidFill>
                <a:schemeClr val="tx1"/>
              </a:solidFill>
            </a:endParaRPr>
          </a:p>
          <a:p>
            <a:endParaRPr lang="en-US" sz="4000" dirty="0">
              <a:solidFill>
                <a:schemeClr val="tx1"/>
              </a:solidFill>
            </a:endParaRPr>
          </a:p>
          <a:p>
            <a:r>
              <a:rPr lang="en-US" sz="4000" dirty="0" err="1" smtClean="0">
                <a:solidFill>
                  <a:schemeClr val="tx1"/>
                </a:solidFill>
              </a:rPr>
              <a:t>Moz</a:t>
            </a:r>
            <a:r>
              <a:rPr lang="en-US" sz="4000" dirty="0" smtClean="0">
                <a:solidFill>
                  <a:schemeClr val="tx1"/>
                </a:solidFill>
              </a:rPr>
              <a:t> – </a:t>
            </a:r>
            <a:r>
              <a:rPr lang="bn-IN" sz="4000" dirty="0" smtClean="0">
                <a:solidFill>
                  <a:schemeClr val="tx1"/>
                </a:solidFill>
              </a:rPr>
              <a:t>এইটা কেন ব্যবহার করবো?</a:t>
            </a:r>
          </a:p>
          <a:p>
            <a:r>
              <a:rPr lang="en-US" sz="4000" dirty="0" smtClean="0">
                <a:solidFill>
                  <a:schemeClr val="tx1"/>
                </a:solidFill>
              </a:rPr>
              <a:t>Difficulty or Competition </a:t>
            </a:r>
            <a:r>
              <a:rPr lang="en-US" sz="4000" dirty="0" err="1" smtClean="0">
                <a:solidFill>
                  <a:schemeClr val="tx1"/>
                </a:solidFill>
              </a:rPr>
              <a:t>dekhbo</a:t>
            </a:r>
            <a:r>
              <a:rPr lang="en-US" sz="4000" dirty="0" smtClean="0">
                <a:solidFill>
                  <a:schemeClr val="tx1"/>
                </a:solidFill>
              </a:rPr>
              <a:t> .</a:t>
            </a:r>
            <a:endParaRPr lang="bn-IN" sz="4000" dirty="0" smtClean="0">
              <a:solidFill>
                <a:schemeClr val="tx1"/>
              </a:solidFill>
            </a:endParaRPr>
          </a:p>
          <a:p>
            <a:r>
              <a:rPr lang="bn-IN" sz="4000" dirty="0" smtClean="0">
                <a:solidFill>
                  <a:schemeClr val="tx1"/>
                </a:solidFill>
              </a:rPr>
              <a:t>সার্চ ভলিউম দেখার জন্য</a:t>
            </a:r>
            <a:endParaRPr lang="en-US" sz="4000" dirty="0" smtClean="0">
              <a:solidFill>
                <a:schemeClr val="tx1"/>
              </a:solidFill>
            </a:endParaRPr>
          </a:p>
          <a:p>
            <a:endParaRPr lang="en-US" sz="4000" dirty="0">
              <a:solidFill>
                <a:schemeClr val="tx1"/>
              </a:solidFill>
            </a:endParaRPr>
          </a:p>
          <a:p>
            <a:r>
              <a:rPr lang="en-US" sz="4000" dirty="0" err="1" smtClean="0">
                <a:solidFill>
                  <a:schemeClr val="tx1"/>
                </a:solidFill>
              </a:rPr>
              <a:t>Urbun</a:t>
            </a:r>
            <a:r>
              <a:rPr lang="en-US" sz="4000" dirty="0" smtClean="0">
                <a:solidFill>
                  <a:schemeClr val="tx1"/>
                </a:solidFill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</a:rPr>
              <a:t>vpn</a:t>
            </a:r>
            <a:r>
              <a:rPr lang="en-US" sz="4000" dirty="0" smtClean="0">
                <a:solidFill>
                  <a:schemeClr val="tx1"/>
                </a:solidFill>
              </a:rPr>
              <a:t> chrome </a:t>
            </a:r>
            <a:r>
              <a:rPr lang="en-US" sz="4000" dirty="0" err="1" smtClean="0">
                <a:solidFill>
                  <a:schemeClr val="tx1"/>
                </a:solidFill>
              </a:rPr>
              <a:t>extention</a:t>
            </a:r>
            <a:r>
              <a:rPr lang="en-US" sz="4000" dirty="0" smtClean="0">
                <a:solidFill>
                  <a:schemeClr val="tx1"/>
                </a:solidFill>
              </a:rPr>
              <a:t> </a:t>
            </a:r>
            <a:endParaRPr lang="bn-IN" sz="4000" dirty="0" smtClean="0">
              <a:solidFill>
                <a:schemeClr val="tx1"/>
              </a:solidFill>
            </a:endParaRPr>
          </a:p>
          <a:p>
            <a:endParaRPr lang="it-IT" sz="4000" dirty="0" smtClean="0">
              <a:solidFill>
                <a:schemeClr val="tx1"/>
              </a:solidFill>
            </a:endParaRPr>
          </a:p>
          <a:p>
            <a:r>
              <a:rPr lang="it-IT" sz="4000" dirty="0" smtClean="0">
                <a:solidFill>
                  <a:schemeClr val="tx1"/>
                </a:solidFill>
              </a:rPr>
              <a:t>Tampmailo.com – tamp mail </a:t>
            </a:r>
            <a:r>
              <a:rPr lang="bn-IN" sz="4000" dirty="0" smtClean="0">
                <a:solidFill>
                  <a:schemeClr val="tx1"/>
                </a:solidFill>
              </a:rPr>
              <a:t>তৈরি করার জন্য</a:t>
            </a:r>
          </a:p>
          <a:p>
            <a:endParaRPr lang="bn-IN" sz="4000" dirty="0">
              <a:solidFill>
                <a:schemeClr val="tx1"/>
              </a:solidFill>
            </a:endParaRPr>
          </a:p>
          <a:p>
            <a:r>
              <a:rPr lang="en-US" sz="4000" dirty="0" err="1" smtClean="0">
                <a:solidFill>
                  <a:schemeClr val="tx1"/>
                </a:solidFill>
              </a:rPr>
              <a:t>Moz</a:t>
            </a:r>
            <a:r>
              <a:rPr lang="en-US" sz="4000" dirty="0" smtClean="0">
                <a:solidFill>
                  <a:schemeClr val="tx1"/>
                </a:solidFill>
              </a:rPr>
              <a:t> e </a:t>
            </a:r>
            <a:r>
              <a:rPr lang="bn-IN" sz="4000" dirty="0" smtClean="0">
                <a:solidFill>
                  <a:schemeClr val="tx1"/>
                </a:solidFill>
              </a:rPr>
              <a:t>ডিফিকাল্টি </a:t>
            </a:r>
            <a:r>
              <a:rPr lang="en-US" sz="4000" dirty="0" smtClean="0">
                <a:solidFill>
                  <a:schemeClr val="tx1"/>
                </a:solidFill>
              </a:rPr>
              <a:t>level 40</a:t>
            </a:r>
            <a:r>
              <a:rPr lang="bn-IN" sz="4000" dirty="0" smtClean="0">
                <a:solidFill>
                  <a:schemeClr val="tx1"/>
                </a:solidFill>
              </a:rPr>
              <a:t>নিচ হতে হবে।</a:t>
            </a:r>
          </a:p>
          <a:p>
            <a:endParaRPr lang="bn-IN" sz="4000" dirty="0">
              <a:solidFill>
                <a:schemeClr val="tx1"/>
              </a:solidFill>
            </a:endParaRPr>
          </a:p>
          <a:p>
            <a:r>
              <a:rPr lang="en-US" sz="4000" dirty="0" err="1" smtClean="0">
                <a:solidFill>
                  <a:schemeClr val="tx1"/>
                </a:solidFill>
              </a:rPr>
              <a:t>Allintitle</a:t>
            </a:r>
            <a:r>
              <a:rPr lang="en-US" sz="4000" dirty="0" smtClean="0">
                <a:solidFill>
                  <a:schemeClr val="tx1"/>
                </a:solidFill>
              </a:rPr>
              <a:t>: best umbrella stroller for travel </a:t>
            </a:r>
            <a:endParaRPr lang="it-IT" sz="4000" dirty="0" smtClean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781" y="4376697"/>
            <a:ext cx="5651651" cy="5596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00" y="8525761"/>
            <a:ext cx="1764632" cy="186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248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13162" y="-4138864"/>
            <a:ext cx="11162270" cy="14534148"/>
          </a:xfrm>
          <a:prstGeom prst="rect">
            <a:avLst/>
          </a:prstGeom>
          <a:solidFill>
            <a:schemeClr val="accent2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4000" dirty="0" smtClean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3162" y="-3714750"/>
            <a:ext cx="89535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/>
              <a:t>Allintitle</a:t>
            </a:r>
            <a:r>
              <a:rPr lang="en-US" sz="4400" dirty="0" smtClean="0"/>
              <a:t>: best umbrella stroller for travel </a:t>
            </a: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211840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" y="0"/>
            <a:ext cx="5869880" cy="8809856"/>
            <a:chOff x="-1" y="0"/>
            <a:chExt cx="5869880" cy="880985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5869879" cy="462915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4629150"/>
              <a:ext cx="5869879" cy="41807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61377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169</Words>
  <Application>Microsoft Office PowerPoint</Application>
  <PresentationFormat>Widescreen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Vrinda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16</cp:revision>
  <dcterms:created xsi:type="dcterms:W3CDTF">2023-04-25T17:36:26Z</dcterms:created>
  <dcterms:modified xsi:type="dcterms:W3CDTF">2023-04-25T19:26:57Z</dcterms:modified>
</cp:coreProperties>
</file>