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94660"/>
  </p:normalViewPr>
  <p:slideViewPr>
    <p:cSldViewPr snapToGrid="0">
      <p:cViewPr>
        <p:scale>
          <a:sx n="75" d="100"/>
          <a:sy n="75" d="100"/>
        </p:scale>
        <p:origin x="272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1719-999C-441D-A064-EB2F5F32E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F4B9B-2A09-4CD2-B05F-EF469CFC3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4E08-D2A1-4160-9F0D-81EF025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D2751-C952-45DA-8D6E-E36B28A6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B1D32-5750-4340-B1E1-A28F08DF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20BB-4C81-4D7C-B18B-A6CD6762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C82AD-D64D-41A4-AAA5-E3255CE7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99F2-3925-42B2-A488-2B2AE41F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D701F-99F5-4488-AC10-BC404D56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5901-0527-430A-A760-807AC20B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7A8FC-6A9C-4DCE-8C2B-A1313724F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2109D-B8DB-4D6F-BB92-62BAFCDDB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D496-47BE-475C-86D2-796C8456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0BEF-E079-41DA-83B2-9A6D8BD9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7E4C-F738-45DA-8EB8-E07398D9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4B6D-D280-4B14-998A-7EC06AE4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CACB-68C4-403D-B4A2-A3E6EEEF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E559-1550-4A2E-947B-43AB66CE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76CE-AC6C-4F0B-9AFB-73ECFB70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0D13-8EB2-445A-A9E0-B22D0E1C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6BA1-39E5-4414-9771-85EA74CB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D5807-5324-4B6A-A278-39421DD0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42A9-DF1C-4917-8480-1BEE191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9033-E7A3-4629-A004-886CF4C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349C-91E7-4BA0-8DAB-7A2179A7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83BE-3BCA-4593-A195-03A9A54D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E007-1B56-471D-A10F-A3EB3372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430F8-6B54-4B36-8263-60B4A63D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AD61-4FBD-4968-A455-03939658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B8B34-03DE-4AD8-894B-56B4AF12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CABD-43D8-438F-960E-5955CFE8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A90F-0BF4-4DED-A3E4-5133B395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79BB-527C-408D-9377-695D6AAF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CE092-8AFF-43D7-B09C-FFA95CA8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84486-6E9C-4473-92B0-F22C45860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9D8F8-8DF1-4373-B7F2-A9695CB2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6F228-D503-4A87-833F-08D06C9F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1518C-B397-4437-A649-ED4F987E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2AB33-9792-4DC2-8E26-CA67C3F3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3CDD-B8C7-43A0-AF02-A2780964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855DD-7101-431E-B57A-ECB0C6D9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CB541-1EC4-4355-AE26-46080917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53924-B3B0-4C15-8533-A17BBF2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D6BF4-AF68-4720-B793-F5953265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3CDCF-17F0-4E6C-AB4D-CAF49A1A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48CAD-90CA-49F9-B6CB-67232028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8C7B-2317-4FEF-A3B6-30836189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5478-8DCA-4A7F-9C8E-E71CD4DE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8C7F2-FD5F-4C63-9026-4C9DBF20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84322-890D-43DE-8404-0869752A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D248F-B17F-430B-B434-CFE0141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BE990-FBEB-4EFB-90CF-CF23A08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26B6-2C0E-4B7A-B7DB-4FF37881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DEABA-6E78-4281-8F4A-6E5451D33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6835-E495-4EF9-84C8-9337B3EAB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5A40A-B98E-4141-9225-4CF48C5A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F5D8-FAF6-4B85-96CC-81C63A04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3138-C34E-4666-816A-62358EC5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40F1B-A109-4F8F-9A4F-478C3DC5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52DA-86E8-4920-AAB0-EBBD19FE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EEAC-9DE4-45C7-A0DD-57CF2980E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9E09-3A8B-455B-9B7A-F2CBDBE009BE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712C-B43C-4FA9-927A-C1E431CE7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223C-31DB-49EB-99A3-537A9670E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8A47-83BC-42F5-B2B7-EDAD5940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B4A65-2249-4920-BD37-CE2A56DEF477}"/>
              </a:ext>
            </a:extLst>
          </p:cNvPr>
          <p:cNvSpPr txBox="1"/>
          <p:nvPr/>
        </p:nvSpPr>
        <p:spPr>
          <a:xfrm>
            <a:off x="1068511" y="914399"/>
            <a:ext cx="8409318" cy="39703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Jodi Keyword Volume / difficulty level = 0.25 hoi tobe kaj korte pari.</a:t>
            </a:r>
          </a:p>
          <a:p>
            <a:endParaRPr lang="en-US"/>
          </a:p>
          <a:p>
            <a:r>
              <a:rPr lang="en-US"/>
              <a:t>LSI KW - Laten Semantic Indexing</a:t>
            </a:r>
          </a:p>
          <a:p>
            <a:r>
              <a:rPr lang="en-US"/>
              <a:t>1. To Avoid KW Stuffing</a:t>
            </a:r>
          </a:p>
          <a:p>
            <a:r>
              <a:rPr lang="en-US"/>
              <a:t>2. To better Ranking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Statscrop : website r validity check korar upai </a:t>
            </a:r>
          </a:p>
          <a:p>
            <a:r>
              <a:rPr lang="en-US"/>
              <a:t>Amr competitor website r boyos 5years r kom hoite hobe.</a:t>
            </a:r>
          </a:p>
          <a:p>
            <a:r>
              <a:rPr lang="en-US"/>
              <a:t>Less number of link- 30</a:t>
            </a:r>
            <a:r>
              <a:rPr lang="as-IN"/>
              <a:t>র</a:t>
            </a:r>
            <a:r>
              <a:rPr lang="en-US"/>
              <a:t> নিচে হতে হবে। </a:t>
            </a:r>
            <a:r>
              <a:rPr lang="en-US" b="1"/>
              <a:t>Moz </a:t>
            </a:r>
            <a:r>
              <a:rPr lang="en-US"/>
              <a:t>extention use korte hobe. </a:t>
            </a:r>
            <a:r>
              <a:rPr lang="as-IN"/>
              <a:t>এ</a:t>
            </a:r>
            <a:r>
              <a:rPr lang="en-US"/>
              <a:t>র মানে </a:t>
            </a:r>
            <a:r>
              <a:rPr lang="as-IN"/>
              <a:t>বাকলিঙ্ক । </a:t>
            </a:r>
          </a:p>
          <a:p>
            <a:r>
              <a:rPr lang="as-IN"/>
              <a:t>১৫০০</a:t>
            </a:r>
          </a:p>
          <a:p>
            <a:r>
              <a:rPr lang="as-IN"/>
              <a:t>ওরা তাদের ওয়েবসাইট লিঙ্ক মারকেটিং এর জন্য ১৫০০টা ওয়েবসাইট এ দিয়ে আসছে</a:t>
            </a:r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3225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E45EA4-564F-4A8C-A517-8E7C064ECF00}"/>
              </a:ext>
            </a:extLst>
          </p:cNvPr>
          <p:cNvGrpSpPr/>
          <p:nvPr/>
        </p:nvGrpSpPr>
        <p:grpSpPr>
          <a:xfrm>
            <a:off x="-1" y="-1"/>
            <a:ext cx="10581820" cy="8809857"/>
            <a:chOff x="-1" y="-1"/>
            <a:chExt cx="10581820" cy="88098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F0B97E-EE5A-452C-9F7B-92A78C19D3D4}"/>
                </a:ext>
              </a:extLst>
            </p:cNvPr>
            <p:cNvGrpSpPr/>
            <p:nvPr/>
          </p:nvGrpSpPr>
          <p:grpSpPr>
            <a:xfrm>
              <a:off x="-1" y="0"/>
              <a:ext cx="5869880" cy="8809856"/>
              <a:chOff x="-1" y="0"/>
              <a:chExt cx="5869880" cy="880985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88FA56A-0C51-47B8-91B5-EA3FD24E4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5869879" cy="462915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2253826-E067-4546-BC34-2BB580A0D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4629150"/>
                <a:ext cx="5869879" cy="4180706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F210D8-A9B5-4E84-8480-E4214CFFB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9877" y="-1"/>
              <a:ext cx="4667493" cy="43979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440F40-4113-4C2E-89F8-72EAC6723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9877" y="4397960"/>
              <a:ext cx="4711942" cy="1866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10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Shobhan Saha</dc:creator>
  <cp:lastModifiedBy>Shobhan Saha</cp:lastModifiedBy>
  <cp:revision>13</cp:revision>
  <dcterms:created xsi:type="dcterms:W3CDTF">2023-04-27T04:50:17Z</dcterms:created>
  <dcterms:modified xsi:type="dcterms:W3CDTF">2023-04-27T06:12:59Z</dcterms:modified>
</cp:coreProperties>
</file>