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342" autoAdjust="0"/>
    <p:restoredTop sz="94660"/>
  </p:normalViewPr>
  <p:slideViewPr>
    <p:cSldViewPr snapToGrid="0">
      <p:cViewPr varScale="1">
        <p:scale>
          <a:sx n="34" d="100"/>
          <a:sy n="34" d="100"/>
        </p:scale>
        <p:origin x="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3C8-9247-4EE9-B2DD-ED00EC3E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7A6AA-26EC-4856-890B-009ABAF83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6DD6-3F9B-495F-9A46-99D9F6E3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7EE4-1D7B-4D66-BD47-C2DE6165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B048-A2D9-421E-B444-7FEAA05F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92E7-5052-4BCD-ABB7-6867222D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DA558-19FD-4965-B522-8DDF1D4D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BFBA-DBED-4538-94CD-01DD3A57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CA16-558A-49CD-9DF9-5ADF6E6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7A24-3187-4651-AD30-8682E042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BCA90-B2F9-4B31-BB44-8445A34E7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784A8-3775-47CE-88E5-6D19CE097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A6D3-73DB-4776-B9F7-08C12F4D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A2A6-20FC-4903-928C-DD6027AF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BF48-EE8F-4232-9C41-1EAF8E1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5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1D4E-F3EA-4644-A088-7EA5008A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FAF2-82BF-4CA3-8D70-139DCDBA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5749-7EA5-4CD7-83DC-3F264BD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004D-1633-48DB-8FA3-2B5AD613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1004-EE97-42C9-8401-6F2E61C8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D56A-AAD6-4536-86D5-16F2F51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7CE5-A542-4026-80C1-3390DBAD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4043-5072-4D61-B1FA-CD269FAD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D0953-EB2F-4B7E-BD62-AB49BDA3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DD05-D67F-43A1-87D1-35A38D7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904-0DCB-4CFB-9629-8F3FABB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C5E2-39C2-499A-9CF9-4DBCC6238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9B5B-45C6-4959-8EDA-CB005EE8A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49CD4-BDFA-4937-BA15-504DEA4A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24CC-AECF-4FE5-A71F-6BE6FCFA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1457E-291C-47EA-AD49-28A7799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C671-0430-4871-B0DA-EB0F1739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C1584-0619-4853-9C07-B7EB151B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E1A9-2CB6-4C33-8B69-0D70606F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241C8-1856-40F9-A731-797B7147E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8BEBC-65AA-460F-BCE3-28B6A9A8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CFE4-F91C-47EC-A255-A9AE6D76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745AB-B0B2-41A0-A5DE-A3A5FB6C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4A10B-50A4-4B86-AAE2-35BFAB0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4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A247-901B-4EA9-B783-3EB00DB8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32D6F-526B-4D18-B1BB-A28F4D37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64718-7D93-46A8-A5BA-7B357983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69001-0AD5-426E-8F94-33BEF8F0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4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6430-24B7-4793-9C92-E2F15D4D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F2B8E-757F-4CA1-870D-2B7308B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B46E-2823-4015-8267-2B47013F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6259-18A5-422A-8AEF-F70E34F4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D6D0-A70B-4B85-99C8-E8569791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E525-7CD9-42A7-B8A8-DE6FE2DC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F7A5-45FC-4BC0-B99C-334F7FB4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74FA-16F3-4F14-A5C2-79D6D2BF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2046-78F7-47F0-9D00-9C86EAF8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7CA5-D2D6-4BEC-BF06-F9E8AC88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6F8C3-9323-458A-97C6-9765090EF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73591-2F8C-442A-9A4B-B05845F7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11584-E617-4D0B-843A-53A4CDD1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F9929-9AEA-4372-B2F3-2AA0615B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059A0-0A6B-4029-B5C9-60ACF79F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5C488-5B22-4634-8CFA-4D9F56BF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DF18-7C88-4B7C-A558-21A93C5D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89C6-B3C4-40CC-8DC3-69A5AF6D9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EB7D-512C-47FD-A523-57D23E2DC85D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74D7-0BFA-4C89-A521-00BC9E91F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CC5F-0249-4E98-ADDD-08DC5A3FE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6310-1804-4E6F-959F-E0F55B4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83B78B-BF80-4448-B6DC-B697AED8C4E4}"/>
              </a:ext>
            </a:extLst>
          </p:cNvPr>
          <p:cNvGrpSpPr/>
          <p:nvPr/>
        </p:nvGrpSpPr>
        <p:grpSpPr>
          <a:xfrm>
            <a:off x="1451429" y="787400"/>
            <a:ext cx="10087428" cy="12780115"/>
            <a:chOff x="1451429" y="787400"/>
            <a:chExt cx="10087428" cy="127801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4870E2-0976-4362-94BD-A9AD10DF1DC1}"/>
                </a:ext>
              </a:extLst>
            </p:cNvPr>
            <p:cNvSpPr txBox="1"/>
            <p:nvPr/>
          </p:nvSpPr>
          <p:spPr>
            <a:xfrm>
              <a:off x="1451429" y="856343"/>
              <a:ext cx="10087428" cy="127111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/>
                <a:t>Make sure korte hobe 6ta jaigai jani keyword thake.</a:t>
              </a:r>
            </a:p>
            <a:p>
              <a:r>
                <a:rPr lang="en-US" sz="2800"/>
                <a:t>1.url e thakte hobe.</a:t>
              </a:r>
            </a:p>
            <a:p>
              <a:r>
                <a:rPr lang="en-US" sz="2800"/>
                <a:t>2.Title e thakte hobe .</a:t>
              </a:r>
            </a:p>
            <a:p>
              <a:r>
                <a:rPr lang="en-US" sz="2800"/>
                <a:t>3.Description e .</a:t>
              </a:r>
            </a:p>
            <a:p>
              <a:r>
                <a:rPr lang="en-US" sz="2800"/>
                <a:t>4.Page r h1 e thakte hobe . </a:t>
              </a:r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r>
                <a:rPr lang="en-US" sz="2800"/>
                <a:t>5.Feature image r alt tag e ase kina .inspect &gt; photo hover  </a:t>
              </a:r>
            </a:p>
            <a:p>
              <a:endParaRPr lang="en-US" sz="2800"/>
            </a:p>
            <a:p>
              <a:r>
                <a:rPr lang="en-US" sz="4000" b="1"/>
                <a:t>Allintitle:</a:t>
              </a:r>
              <a:endParaRPr lang="en-US" sz="2800" b="1"/>
            </a:p>
            <a:p>
              <a:endParaRPr lang="en-US" sz="2800"/>
            </a:p>
            <a:p>
              <a:r>
                <a:rPr lang="en-US" sz="2800"/>
                <a:t>Keyword prominence: Jodi keyword venge venge thake tobe promince No hobe </a:t>
              </a:r>
            </a:p>
            <a:p>
              <a:endParaRPr lang="en-US" sz="2800"/>
            </a:p>
            <a:p>
              <a:r>
                <a:rPr lang="en-US" sz="2800"/>
                <a:t>Moz extention </a:t>
              </a:r>
            </a:p>
            <a:p>
              <a:r>
                <a:rPr lang="en-US" sz="2800"/>
                <a:t>Ubbersuggest extention </a:t>
              </a:r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  <a:p>
              <a:endParaRPr lang="en-US" sz="280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CE8FAD-E8E9-4C81-9FEE-83BD99B56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3025" y="787400"/>
              <a:ext cx="2482978" cy="15621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98F230-BD25-4C26-B80A-0319691E1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673" y="2349580"/>
              <a:ext cx="4553184" cy="1289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89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D17B-75E3-429A-8714-A446801C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AE3C-806B-4819-8420-2FFC19E2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Shobhan Saha</dc:creator>
  <cp:lastModifiedBy>Shobhan Saha</cp:lastModifiedBy>
  <cp:revision>13</cp:revision>
  <dcterms:created xsi:type="dcterms:W3CDTF">2023-04-27T06:13:31Z</dcterms:created>
  <dcterms:modified xsi:type="dcterms:W3CDTF">2023-04-27T08:52:02Z</dcterms:modified>
</cp:coreProperties>
</file>