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15:29.2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24575,'4'0'0,"0"1"0,0-1 0,0 1 0,0 0 0,0 0 0,0 0 0,0 1 0,0-1 0,0 1 0,-1 0 0,1 0 0,-1 0 0,1 1 0,-1-1 0,5 6 0,4 4 0,-2 0 0,17 25 0,-19-26 0,227 393 0,-178-298 0,47 89 0,145 386 0,-226-504 66,18 121-1,0-3-1561,-30-152-5330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15:43.0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0 24575,'-2'97'0,"5"106"0,-3-201 0,0 1 0,0-1 0,1 0 0,-1 0 0,1 1 0,-1-1 0,1 0 0,0 0 0,0 0 0,0 0 0,0 0 0,2 3 0,-2-4 0,-1-1 0,1 1 0,0-1 0,-1 1 0,1-1 0,-1 0 0,1 1 0,0-1 0,-1 0 0,1 1 0,0-1 0,-1 0 0,1 0 0,0 0 0,0 1 0,-1-1 0,1 0 0,0 0 0,0 0 0,-1 0 0,1 0 0,0-1 0,0 1 0,-1 0 0,2 0 0,1-2 0,-1 1 0,1-1 0,0 0 0,-1 1 0,1-1 0,-1 0 0,0-1 0,0 1 0,0 0 0,0-1 0,0 1 0,0-1 0,-1 1 0,1-1 0,-1 0 0,2-3 0,5-18 0,-1-1 0,-1 0 0,-2 0 0,3-34 0,-3 28 0,-4 30 0,0 0 0,0-1 0,0 1 0,0 0 0,0-1 0,1 1 0,-1 0 0,0 0 0,1-1 0,-1 1 0,1 0 0,-1 0 0,1 0 0,0 0 0,1-2 0,-1 3 0,-1 0 0,1 0 0,-1 0 0,0 0 0,1 0 0,-1 0 0,1 0 0,-1 0 0,1 0 0,-1 0 0,0 0 0,1 0 0,-1 1 0,1-1 0,-1 0 0,0 0 0,1 1 0,-1-1 0,0 0 0,1 0 0,-1 1 0,0-1 0,0 0 0,1 1 0,-1-1 0,0 1 0,0-1 0,1 0 0,-1 1 0,20 43 0,119 332 0,-118-321 0,-11-31 0,-1 0 0,-1 1 0,-1 0 0,6 35 0,-13-51 0,1-1 0,-1 1 0,-1 0 0,1-1 0,-2 1 0,1-1 0,-1 1 0,0-1 0,-1 0 0,0 1 0,0-2 0,-1 1 0,0 0 0,0-1 0,-1 1 0,0-1 0,-8 9 0,8-10 0,0-1 0,0 0 0,0 0 0,-1 0 0,0-1 0,0 1 0,0-1 0,-1-1 0,1 1 0,-1-1 0,0-1 0,0 1 0,0-1 0,0 0 0,0-1 0,0 1 0,-1-1 0,1-1 0,0 0 0,-14 0 0,15-1 0,0-1 0,0 1 0,0-1 0,0 0 0,0-1 0,1 1 0,-1-1 0,1 0 0,-1 0 0,1-1 0,0 0 0,0 0 0,1 0 0,-1 0 0,1-1 0,0 1 0,0-1 0,0 0 0,1-1 0,0 1 0,0-1 0,0 1 0,1-1 0,-4-10 0,4 10 4,1-1-1,0 0 0,0 0 0,0 0 1,0 1-1,1-1 0,0 0 0,1 0 1,0 0-1,0 0 0,0 0 1,1 1-1,0-1 0,0 1 0,0-1 1,1 1-1,0 0 0,1 0 1,-1 0-1,1 0 0,0 0 0,1 1 1,-1 0-1,1 0 0,7-6 0,13-10-141,1 1-1,1 1 1,1 2 0,32-16-1,-21 12-619,9-6-6068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15:44.6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 78 24575,'1'17'0,"2"0"0,0-1 0,1 1 0,0-1 0,2 0 0,0 0 0,0-1 0,18 29 0,-21-39 0,1 0 0,1 0 0,-1-1 0,0 0 0,1 0 0,0 0 0,0 0 0,0-1 0,1 0 0,-1 0 0,1 0 0,-1-1 0,1 0 0,0 0 0,0 0 0,0-1 0,0 1 0,12-1 0,4 1 0,0-2 0,1 0 0,40-7 0,-60 7 0,0-1 0,0 0 0,0 0 0,-1 0 0,1 0 0,0 0 0,0 0 0,-1-1 0,1 1 0,-1-1 0,1 0 0,-1 0 0,0 0 0,0 0 0,0 0 0,0-1 0,0 1 0,0 0 0,-1-1 0,1 1 0,-1-1 0,0 0 0,1 0 0,-1 1 0,-1-1 0,1 0 0,0 0 0,-1 0 0,1-4 0,1-10 0,-1 0 0,-1 1 0,-1-1 0,-3-18 0,3 21 0,0 8 0,1 1 0,-1-1 0,0 1 0,0 0 0,-1-1 0,0 1 0,0 0 0,0 0 0,0 0 0,-1 0 0,0 1 0,0-1 0,0 1 0,-1-1 0,1 1 0,-1 0 0,0 1 0,0-1 0,0 0 0,-1 1 0,-7-4 0,4 3 0,-1 1 0,0 0 0,0 0 0,0 1 0,0 0 0,0 0 0,-1 1 0,1 0 0,0 1 0,-1 0 0,-17 3 0,15-1-85,1 0 0,0 1-1,0 0 1,1 1 0,-1 0-1,1 0 1,-1 1 0,1 1-1,1-1 1,-1 2 0,1-1-1,0 1 1,1 1 0,-1 0-1,-8 11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15:47.4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24575,'6'1'0,"1"0"0,-1 0 0,0 1 0,0 0 0,-1 0 0,1 0 0,0 1 0,-1 0 0,1 0 0,5 5 0,11 5 0,250 150 0,219 73-106,15-28-526,-343-142 528,21 7-4,303 129 334,-359-142-898,203 130 1,-282-156-5453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15:49.4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49 0 24575,'0'8'0,"1"0"0,0 1 0,0-1 0,1 0 0,0 0 0,0-1 0,1 1 0,0 0 0,0-1 0,6 8 0,5 8 0,31 36 0,-34-47 0,0 1 0,-1 0 0,-1 1 0,0 0 0,-1 1 0,12 29 0,-19-43 0,-1 1 0,0-1 0,1 1 0,-1 0 0,0-1 0,0 1 0,0-1 0,0 1 0,0-1 0,-1 1 0,1-1 0,0 1 0,-1-1 0,1 1 0,-1-1 0,1 1 0,-1-1 0,0 0 0,0 1 0,1-1 0,-1 0 0,0 0 0,0 1 0,0-1 0,0 0 0,-1 0 0,1 0 0,0 0 0,0-1 0,-1 1 0,1 0 0,-2 1 0,-7 2 0,0 0 0,0 0 0,-21 4 0,0 0 0,-48 33-1365,57-28-5461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15:52.6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 0 24575,'-4'4'0,"-1"6"0,-1 5 0,2 14 0,1 13 0,1 4 0,10 8 0,7-2 0,1-1 0,-2-1 0,-3 4 0,-4 1 0,-3-4 0,-2-16 0,-2-17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15:54.1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22 24575,'0'-1'0,"0"1"0,0-1 0,0 0 0,0 0 0,1 0 0,-1 0 0,0 0 0,0 0 0,1 0 0,-1 0 0,0 1 0,1-1 0,-1 0 0,1 0 0,-1 0 0,1 1 0,0-1 0,-1 0 0,1 1 0,0-1 0,-1 1 0,1-1 0,0 0 0,0 1 0,-1 0 0,1-1 0,0 1 0,0-1 0,0 1 0,0 0 0,0 0 0,-1-1 0,1 1 0,0 0 0,0 0 0,0 0 0,0 0 0,0 0 0,0 0 0,0 0 0,0 0 0,0 1 0,-1-1 0,1 0 0,0 1 0,0-1 0,0 0 0,1 1 0,4 1 0,0 0 0,0 1 0,-1 0 0,1-1 0,9 8 0,-7-3 0,0 0 0,0 1 0,0 0 0,-1 1 0,0 0 0,-1 0 0,0 0 0,0 1 0,-1 0 0,0 0 0,-1 0 0,0 0 0,4 20 0,-4-8 0,0-1 0,-2 1 0,0 0 0,-2 1 0,0-1 0,-4 22 0,4-42-45,-1 1-1,1-1 1,-1 1-1,1-1 1,-1 0-1,0 0 1,0 1-1,0-1 1,0 0-1,0 0 1,-1 0-1,1 0 1,0 0-1,-1 0 1,0 0-1,1-1 1,-1 1-1,0-1 1,0 1-1,0-1 1,0 0-1,0 1 1,0-1-1,0 0 1,-1 0-1,1-1 0,0 1 1,0 0-1,-5 0 1,-12 2-6781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15:55.8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279 23 24575,'0'0'0,"0"-1"0,0 0 0,-1 0 0,1 0 0,-1 1 0,1-1 0,-1 0 0,1 0 0,-1 1 0,1-1 0,-1 1 0,0-1 0,1 0 0,-1 1 0,0-1 0,0 1 0,1 0 0,-1-1 0,0 1 0,0-1 0,0 1 0,0 0 0,1 0 0,-1 0 0,-1-1 0,-27-4 0,26 5 0,-6-2 0,0 1 0,0 0 0,-1 1 0,1 0 0,0 1 0,0 0 0,0 0 0,0 1 0,0 0 0,0 0 0,1 1 0,-15 6 0,17-4 0,-1-1 0,1 1 0,0 0 0,0 0 0,0 0 0,1 1 0,0 0 0,0 0 0,0 0 0,1 1 0,0-1 0,0 1 0,1 0 0,0 1 0,-3 7 0,2-4 0,1 0 0,0 0 0,0 0 0,1 0 0,1 0 0,0 0 0,0 0 0,1 1 0,1-1 0,3 22 0,-3-28 0,1 1 0,0-1 0,0 0 0,0 0 0,0 0 0,1 0 0,0 0 0,0 0 0,0-1 0,1 1 0,0-1 0,0 0 0,0 0 0,0 0 0,0-1 0,1 1 0,0-1 0,-1 0 0,1 0 0,0-1 0,1 0 0,-1 0 0,8 2 0,-9-2 0,0-1 0,0 0 0,0 0 0,0-1 0,0 0 0,0 1 0,1-1 0,-1 0 0,0-1 0,0 1 0,0-1 0,0 0 0,0 0 0,0 0 0,0 0 0,-1-1 0,1 0 0,0 1 0,-1-1 0,1-1 0,-1 1 0,1 0 0,-1-1 0,0 0 0,0 0 0,0 0 0,-1 0 0,1 0 0,-1 0 0,4-7 0,4-10 0,0-1 0,-2 1 0,0-1 0,8-37 0,1 1 0,2 16 0,-18 41 0,-1-1 0,1 1 0,-1-1 0,1 1 0,-1-1 0,1 1 0,0-1 0,-1 1 0,1 0 0,0-1 0,-1 1 0,1 0 0,0-1 0,-1 1 0,1 0 0,0 0 0,0 0 0,-1 0 0,1 0 0,0 0 0,0 0 0,-1 0 0,1 0 0,0 0 0,0 0 0,-1 0 0,1 0 0,0 1 0,0-1 0,-1 0 0,1 1 0,0-1 0,-1 0 0,1 1 0,0-1 0,-1 1 0,1-1 0,-1 1 0,1-1 0,-1 1 0,1-1 0,-1 1 0,1 0 0,-1-1 0,0 1 0,1 0 0,-1-1 0,0 1 0,0 0 0,1 1 0,26 42-36,-22-33-130,1 0 0,1 0 0,0-1 0,0 0-1,1 0 1,0-1 0,16 14 0,-6-11-6660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15:57.5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54 0 24575,'-1'7'0,"0"-1"0,-1 0 0,0 0 0,0 0 0,0 0 0,-6 11 0,-3 11 0,4-9 0,2 1 0,-5 38 0,9-54 0,0-1 0,1 1 0,-1-1 0,1 1 0,0 0 0,0-1 0,0 1 0,1-1 0,-1 1 0,1-1 0,0 1 0,0-1 0,0 1 0,1-1 0,-1 0 0,1 0 0,0 1 0,-1-1 0,1 0 0,1-1 0,-1 1 0,0 0 0,1-1 0,4 5 0,-5-6 0,-1 0 0,1-1 0,-1 1 0,1 0 0,0-1 0,-1 0 0,1 1 0,0-1 0,-1 0 0,1 0 0,0 0 0,-1 0 0,1 0 0,0 0 0,0 0 0,-1 0 0,1-1 0,0 1 0,-1-1 0,1 1 0,-1-1 0,1 0 0,-1 1 0,1-1 0,-1 0 0,1 0 0,-1 0 0,0 0 0,1-1 0,-1 1 0,0 0 0,0 0 0,0-1 0,0 1 0,0-1 0,0 1 0,-1-1 0,1 1 0,0-1 0,-1 1 0,1-1 0,-1 0 0,1-2 0,4-11 0,-1-1 0,-1 1 0,3-29 0,-4 24 0,7-6 0,-8 26 0,-1 0 0,0 0 0,1 0 0,-1 0 0,0 0 0,1 0 0,-1 0 0,0 0 0,1 0 0,-1 1 0,0-1 0,1 0 0,-1 0 0,0 0 0,1 0 0,-1 0 0,0 1 0,0-1 0,1 0 0,-1 0 0,0 1 0,0-1 0,1 0 0,-1 0 0,0 1 0,0-1 0,0 0 0,0 1 0,1-1 0,-1 0 0,0 1 0,0-1 0,0 0 0,0 1 0,0-1 0,0 0 0,0 1 0,16 60 0,-12-39 0,118 427 0,-112-417 0,-6-22 0,-1 0 0,0 1 0,0-1 0,-1 1 0,0 11 0,-2-20 0,0 0 0,0 0 0,0 0 0,0 0 0,-1 0 0,1 0 0,-1 0 0,1 0 0,-1 0 0,0 0 0,1 0 0,-1 0 0,0-1 0,-1 1 0,1 0 0,0-1 0,0 1 0,-1 0 0,1-1 0,-1 0 0,1 1 0,-1-1 0,1 0 0,-1 0 0,0 0 0,0 0 0,0 0 0,1 0 0,-1 0 0,0-1 0,-3 1 0,-2 1 0,1 0 0,-1-1 0,1 0 0,-1 0 0,0 0 0,1-1 0,-1 0 0,0-1 0,1 1 0,-1-1 0,1-1 0,-1 1 0,-11-5 0,15 4 0,-1 0 0,0 0 0,1-1 0,-1 0 0,1 1 0,0-1 0,0 0 0,0-1 0,0 1 0,0 0 0,1-1 0,0 0 0,-1 1 0,1-1 0,1 0 0,-1 0 0,0 0 0,1 0 0,0 0 0,0-1 0,-1-7 0,0-4-97,0-1-1,1 1 1,1-1-1,0 1 1,1-1-1,1 1 1,1 0-1,0 0 1,1 0-1,1 0 1,0 0-1,1 1 0,11-20 1,-3 12-6729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15:58.9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29 196 24575,'3'0'0,"-1"-1"0,0 0 0,0-1 0,0 1 0,0 0 0,0 0 0,0-1 0,0 0 0,0 1 0,0-1 0,-1 0 0,1 0 0,-1 1 0,3-6 0,19-30 0,-19 29 0,-1 0 0,0 0 0,0-1 0,-1 1 0,0-1 0,-1 0 0,1-13 0,-2 19 0,0 0 0,0 1 0,0-1 0,-1 0 0,1 0 0,-1 0 0,0 1 0,0-1 0,0 0 0,0 1 0,0-1 0,-2-2 0,2 4 0,0 0 0,0-1 0,0 1 0,0 0 0,0 0 0,-1 0 0,1 1 0,0-1 0,-1 0 0,1 0 0,0 1 0,-1-1 0,1 1 0,-1-1 0,1 1 0,-1 0 0,1-1 0,-1 1 0,1 0 0,-1 0 0,0 0 0,1 0 0,-3 1 0,1 0 0,0-1 0,1 1 0,-1 0 0,0 0 0,1 1 0,-1-1 0,1 1 0,-1-1 0,1 1 0,0 0 0,-1-1 0,1 1 0,0 0 0,0 1 0,1-1 0,-1 0 0,0 1 0,1-1 0,-1 0 0,1 1 0,0 0 0,0-1 0,0 1 0,0 0 0,0 0 0,1-1 0,-1 1 0,1 4 0,-3 11 0,1 1 0,2-1 0,0 23 0,1-30 0,-1 20 0,-1-18 0,1 0 0,1-1 0,0 1 0,1 0 0,4 16 0,-5-26 0,0 0 0,0 0 0,1 0 0,-1 0 0,1 0 0,0 0 0,0-1 0,0 1 0,0 0 0,0-1 0,1 0 0,-1 1 0,1-1 0,-1 0 0,1 0 0,0-1 0,0 1 0,0 0 0,0-1 0,0 0 0,0 0 0,0 0 0,1 0 0,-1 0 0,4 0 0,11 1 28,0-1-1,1-1 1,21-2 0,-24 0-324,0 2 1,0-1 0,1 2 0,18 3 0,-16 1-6531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16:00.1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106 10 24575,'0'0'0,"0"-1"0,0 1 0,0-1 0,0 1 0,0 0 0,0-1 0,0 1 0,0 0 0,0-1 0,-1 1 0,1-1 0,0 1 0,0 0 0,0-1 0,0 1 0,-1 0 0,1 0 0,0-1 0,0 1 0,-1 0 0,1-1 0,0 1 0,-1 0 0,1 0 0,0-1 0,-1 1 0,1 0 0,0 0 0,-1 0 0,1 0 0,0 0 0,-1-1 0,1 1 0,0 0 0,-1 0 0,1 0 0,-1 0 0,1 0 0,-21 5 0,-16 15 0,33-15 0,0-1 0,1 0 0,0 1 0,0-1 0,0 1 0,0 0 0,1 0 0,-1 0 0,1 1 0,1-1 0,-1 0 0,1 1 0,0-1 0,0 1 0,0 6 0,0 7 0,0 0 0,2 0 0,3 21 0,-4-38 0,0 1 0,1-1 0,-1 1 0,1-1 0,0 0 0,0 1 0,0-1 0,0 0 0,0 0 0,0 1 0,1-1 0,-1 0 0,1 0 0,-1-1 0,1 1 0,0 0 0,0 0 0,0-1 0,0 1 0,0-1 0,4 2 0,4 1 0,-1 0 0,1-1 0,-1-1 0,15 3 0,37 11 0,-58-15 0,0 1 0,0-1 0,-1 1 0,1-1 0,-1 1 0,1 0 0,-1 0 0,0 0 0,0 0 0,0 1 0,0-1 0,0 0 0,0 1 0,-1-1 0,1 1 0,-1 0 0,2 4 0,-2-4 0,-1 0 0,1 0 0,-1 1 0,0-1 0,0 0 0,0 0 0,0 1 0,-1-1 0,1 0 0,-1 0 0,0 0 0,0 1 0,0-1 0,0 0 0,0 0 0,-1-1 0,0 1 0,1 0 0,-1 0 0,-3 2 0,-5 8 0,-1-1 0,-20 18 0,26-26 0,-5 5-227,0-1-1,-1 1 1,1-2-1,-2 0 1,-15 7-1,-4-2-6598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15:30.1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 1 24575,'-3'3'0,"1"0"0,0 1 0,0-1 0,0 1 0,0-1 0,1 1 0,0 0 0,-1-1 0,1 1 0,1 0 0,-1 0 0,0 0 0,1 7 0,3 56 0,11 4 0,3 0 0,50 130 0,-64-193 0,0 0 0,0-1 0,1 0 0,0 0 0,0 0 0,0 0 0,1 0 0,0-1 0,1 0 0,-1 0 0,14 10 0,-15-13 0,0-1 0,0 0 0,1 0 0,-1 0 0,1 0 0,-1-1 0,1 0 0,-1 0 0,1 0 0,0 0 0,0-1 0,0 0 0,-1 0 0,1 0 0,0 0 0,0-1 0,0 0 0,-1 0 0,1 0 0,-1-1 0,7-2 0,-8 2 0,1 0 0,-1 0 0,0 0 0,0 0 0,0-1 0,0 1 0,-1-1 0,1 0 0,-1 0 0,1 0 0,-1 0 0,0 0 0,0 0 0,0-1 0,-1 1 0,1-1 0,-1 1 0,0-1 0,0 1 0,0-1 0,0 0 0,0-5 0,1-12 0,-1 1 0,-2-41 0,-1 35 0,-2-266-1365,4 267-5461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16:01.8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306 1 24575,'-18'-1'0,"0"2"0,1 1 0,-1 0 0,1 1 0,-1 0 0,1 2 0,0 0 0,-28 13 0,38-14 0,-1 0 0,1 1 0,0 0 0,1 0 0,-1 0 0,1 1 0,0 0 0,0 0 0,1 0 0,-1 1 0,2 0 0,-1 0 0,1 0 0,0 1 0,0-1 0,1 1 0,0 0 0,0 0 0,1 0 0,-2 13 0,-4 63 0,3 1 0,8 110 0,0-52 0,-3-130 0,0-1 0,1 1 0,1 0 0,0-1 0,0 0 0,7 20 0,-8-29 0,0 0 0,1 0 0,-1-1 0,1 1 0,0 0 0,0 0 0,0-1 0,0 1 0,0-1 0,1 0 0,-1 1 0,1-1 0,-1 0 0,1 0 0,0-1 0,0 1 0,0-1 0,0 1 0,0-1 0,0 0 0,0 0 0,0 0 0,0-1 0,1 1 0,-1-1 0,0 0 0,0 1 0,1-1 0,-1-1 0,5 0 0,7 0-98,81-13 329,-89 13-368,0-1 1,-1 0 0,1 0 0,0-1 0,-1 0 0,1 0 0,-1 0-1,0-1 1,0 0 0,10-9 0,3-10-6690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16:02.8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25 24575,'1'-1'0,"-1"0"0,1 1 0,-1-1 0,1 0 0,0 0 0,-1 0 0,1 1 0,0-1 0,0 0 0,-1 1 0,1-1 0,0 0 0,0 1 0,0-1 0,0 1 0,0 0 0,0-1 0,0 1 0,0 0 0,0 0 0,0-1 0,2 1 0,32-6 0,-26 5 0,-3-1 0,0 1 0,0 0 0,1 1 0,-1 0 0,0 0 0,1 0 0,-1 0 0,0 1 0,8 2 0,-11-2 0,-1 0 0,0 0 0,1 0 0,-1 1 0,0-1 0,0 1 0,0 0 0,0-1 0,0 1 0,0 0 0,0 0 0,-1 0 0,1 0 0,-1 0 0,1 1 0,-1-1 0,0 0 0,0 1 0,0-1 0,0 1 0,-1-1 0,1 1 0,0-1 0,-1 1 0,0 3 0,1 12 0,-1 1 0,-1-1 0,-1 0 0,0 0 0,-2 0 0,-5 18 0,-3 17 0,3-11 62,-16 41 0,-8 36-1551,29-96-5337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16:04.0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24575,'5'0'0,"4"4"0,11 6 0,5 1 0,-1-1-8191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16:05.4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27 24575,'5'-4'0,"-1"1"0,1 0 0,0 1 0,0-1 0,0 1 0,0 0 0,0 0 0,0 1 0,0-1 0,1 1 0,-1 0 0,1 1 0,6-1 0,72 2 0,-81-1 0,0 0 0,0 1 0,0-1 0,0 1 0,0 0 0,0 0 0,-1 0 0,1 0 0,0 0 0,-1 1 0,1-1 0,-1 1 0,1 0 0,-1-1 0,0 1 0,0 0 0,0 1 0,0-1 0,0 0 0,0 0 0,-1 1 0,1-1 0,-1 1 0,1 0 0,-1-1 0,1 5 0,2 7 0,0 1 0,-2-1 0,0 0 0,1 22 0,2 14 0,10 53 0,-5 0 0,-4 155 0,1-180 0,-4-60 0,-1-1 0,-1 1 0,-2 22 0,1-34 0,-1 1 0,0-1 0,-1 0 0,0 0 0,1 0 0,-2 0 0,1-1 0,-1 1 0,0 0 0,0-1 0,-1 0 0,1 0 0,-6 6 0,-11 8 0,-1-1 0,-1-1 0,-1 0 0,0-2 0,-36 18 0,25-20-1365,4-5-5461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15:32.0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0 171 24575,'2'1'0,"0"0"0,-1 0 0,1 0 0,-1 1 0,1-1 0,-1 1 0,0-1 0,1 1 0,-1-1 0,0 1 0,0 0 0,0 0 0,0-1 0,-1 1 0,1 0 0,0 0 0,-1 0 0,1 0 0,-1 0 0,0 0 0,1 3 0,0 2 0,17 77 0,10 117 0,-26-188 0,5 71 0,-5-50 0,-2-29 0,0-11 0,-32-554 0,32 557 0,0 0 0,0 0 0,0 1 0,0-1 0,1 0 0,-1 0 0,1 0 0,0 0 0,0 1 0,0-1 0,0 0 0,0 1 0,1-1 0,-1 1 0,1-1 0,-1 1 0,1-1 0,0 1 0,0 0 0,0 0 0,0 0 0,1 0 0,-1 1 0,0-1 0,4-1 0,-2 1 0,0 1 0,0 0 0,0 0 0,1 0 0,-1 1 0,0 0 0,1 0 0,-1 0 0,0 0 0,1 0 0,-1 1 0,0 0 0,0 0 0,1 0 0,-1 0 0,6 4 0,-6-3 0,1 0 0,-1 1 0,0-1 0,0 1 0,0 0 0,-1 0 0,1 1 0,-1-1 0,0 1 0,1 0 0,-2 0 0,1 0 0,0 0 0,-1 0 0,0 0 0,0 1 0,0-1 0,0 1 0,-1 0 0,0-1 0,1 10 0,1 9 0,-1 0 0,-2 0 0,-2 33 0,0-23 0,1-17 0,-1 0 0,0 0 0,-1 0 0,-1-1 0,0 1 0,-1-1 0,-1 0 0,-13 25 0,18-39 0,1-1 0,-1 1 0,1 0 0,0 0 0,0-1 0,-1 1 0,1 0 0,0 0 0,0 0 0,0-1 0,0 1 0,0 0 0,0 0 0,0 0 0,0-1 0,0 1 0,0 0 0,0 0 0,1 0 0,-1-1 0,0 1 0,1 0 0,-1 0 0,0-1 0,1 1 0,-1 0 0,1-1 0,-1 1 0,1-1 0,-1 1 0,1 0 0,0-1 0,-1 1 0,1-1 0,0 0 0,-1 1 0,1-1 0,0 1 0,-1-1 0,1 0 0,0 0 0,0 1 0,0-1 0,-1 0 0,1 0 0,0 0 0,0 0 0,0 0 0,-1 0 0,3 0 0,49 0 0,-44 0 0,0-1 8,0 1 0,0 0 0,-1 1 0,1 0 0,0 0 0,0 1 0,0 0 0,-1 0 0,1 1 0,-1 0 0,0 0 0,0 0 0,0 1 0,9 7 0,-2 0-256,-1 1 1,-1 1-1,0 0 1,-1 0-1,14 21 1,-13-17-6579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15:33.1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24575,'6'34'0,"17"55"0,23 101 0,-45-180 0,1 0 0,0 0 0,0-1 0,1 1 0,0-1 0,0 0 0,9 16 0,-9-22 0,0 1 0,0 0 0,1-1 0,-1 1 0,1-1 0,0 0 0,-1 0 0,1-1 0,1 1 0,-1-1 0,0 0 0,0 0 0,1 0 0,0-1 0,-1 1 0,1-1 0,0 0 0,6 0 0,5 0-151,0-1-1,0 0 0,0-1 0,0-1 1,0-1-1,-1 0 0,1-1 1,19-7-1,-1-1-6674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15:37.9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26 164 24575,'-1'1'0,"0"-1"0,0 0 0,0 1 0,0-1 0,0 1 0,0 0 0,0-1 0,0 1 0,0 0 0,1-1 0,-1 1 0,0 0 0,1 0 0,-1-1 0,0 1 0,1 0 0,-1 0 0,1 0 0,-1 0 0,1 0 0,0 0 0,-1 0 0,1 0 0,0 0 0,0 0 0,-1 2 0,-4 34 0,5-32 0,-2 9 0,1 0 0,1 0 0,1 0 0,0 0 0,0 0 0,1-1 0,1 1 0,1 0 0,0-1 0,0 0 0,1 0 0,1 0 0,0-1 0,1 1 0,1-2 0,-1 1 0,2-1 0,0 0 0,0-1 0,14 13 0,-21-22 0,-1 0 0,0 0 0,1 0 0,-1 0 0,1 0 0,0 0 0,-1-1 0,1 1 0,0 0 0,-1-1 0,1 0 0,0 1 0,0-1 0,-1 0 0,1 0 0,0 0 0,0 0 0,0 0 0,-1 0 0,1-1 0,0 1 0,3-2 0,-2 1 0,1-1 0,0-1 0,-1 1 0,1 0 0,-1-1 0,0 0 0,0 1 0,0-1 0,4-6 0,4-7 0,0 0 0,-1-1 0,10-23 0,-16 33 0,66-167 115,3-6-1595,-55 144-5346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15:34.7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0 169 24575,'13'-9'0,"29"-2"0,38 0 0,30-2 0,22-3 0,5 2 0,1-7 0,-10-2 0,-23 1 0,-26 5 0,-25 6-8191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15:35.8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24575,'8'1'0,"1"1"0,-1 0 0,0 0 0,0 1 0,0 0 0,14 7 0,3 1 0,14 4 0,0 0 0,-1 0 0,0 3 0,38 23 0,-72-37 3,1-1 0,-1 0 0,0 1 0,0 0 0,-1 0 0,1 0 0,-1 0 0,0 1 0,0-1 0,0 1 0,0 0 0,-1 0 0,0 0 0,0 0 0,-1 0 0,1 1 0,-1-1 0,0 0 0,0 1 0,-1-1 0,0 0 0,0 1 0,0-1 0,-1 9 0,-3 9-112,-2 0 1,0-1 0,-1 1 0,-14 29-1,5-11-789,4-8-5928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15:39.6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24575,'1'125'0,"18"124"0,-18-242 0,0-1 0,0 0 0,0 1 0,1-1 0,0 0 0,0 0 0,0 0 0,1 0 0,0 0 0,0-1 0,6 8 0,-6-10 0,0 0 0,0-1 0,0 1 0,1-1 0,0 1 0,-1-1 0,1 0 0,0-1 0,0 1 0,0-1 0,0 1 0,0-1 0,0 0 0,0-1 0,1 1 0,-1-1 0,0 0 0,6 0 0,404-10-1365,-371 10-5461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15:40.9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91 24575,'-2'42'0,"1"-20"0,0-1 0,2 1 0,3 24 0,-4-41 0,1 0 0,0-1 0,0 1 0,1 0 0,0-1 0,-1 1 0,1-1 0,1 0 0,-1 0 0,1 0 0,-1 0 0,1 0 0,0 0 0,1 0 0,-1-1 0,1 0 0,-1 0 0,1 0 0,5 3 0,7 1 0,-1 0 0,1-2 0,0 0 0,0 0 0,1-2 0,-1 0 0,1-1 0,0 0 0,33-3 0,-47 1 0,1-1 0,0 1 0,-1-1 0,1 0 0,-1 0 0,1-1 0,-1 1 0,1-1 0,-1 0 0,0 0 0,0 0 0,0 0 0,0 0 0,0-1 0,-1 1 0,1-1 0,-1 0 0,1 0 0,-1 0 0,0 0 0,0 0 0,0 0 0,-1-1 0,1 1 0,-1-1 0,0 1 0,0-1 0,0 1 0,1-8 0,1-9 0,-1-1 0,-1 0 0,-1 0 0,-2-23 0,1 25 0,0-12 0,2 17 0,-2-1 0,0 1 0,0-1 0,-6-20 0,6 34 0,1 0 0,-1 0 0,1 0 0,-1 0 0,1 0 0,-1 0 0,0 0 0,1 0 0,-1 0 0,0 1 0,0-1 0,1 0 0,-1 0 0,0 1 0,0-1 0,0 1 0,0-1 0,0 1 0,0-1 0,0 1 0,0-1 0,0 1 0,0 0 0,-1 0 0,1 0 0,0 0 0,0-1 0,0 1 0,0 1 0,0-1 0,0 0 0,0 0 0,-1 0 0,1 0 0,0 1 0,0-1 0,0 1 0,0-1 0,0 1 0,0-1 0,-1 2 0,-44 27 0,41-26 0,-12 10-124,0 1 0,1 0 0,1 1 0,0 1 0,1 1 0,1 0-1,0 0 1,1 2 0,1-1 0,-10 25 0,12-22-6702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DF67-3901-1498-7C70-FA2BFEBD0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EBAE8-5172-E69B-BB20-ACAF2B17C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369CD-3B26-4196-326B-CD6E0C62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091-87D5-4863-8FA0-2E93CAA2579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A5F7B-E0C0-9F27-24B3-1AC7D965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1B556-3155-E3B6-E877-29FB6F7F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0193-28DA-482F-BF67-952C1887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3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6950-B5F6-79BC-785A-AF2C0D1F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30479-9524-4595-627A-13E36B727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E71EC-003D-BF95-ABB3-263F549D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091-87D5-4863-8FA0-2E93CAA2579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DD3F0-F827-BBD9-C2AA-6228120A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1A4C3-1871-73A6-8EC8-CF0C718B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0193-28DA-482F-BF67-952C1887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2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2B701-2A6C-6E28-F787-324C5A48E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F8AA2-8B1A-34EE-AB6D-EC63E83EA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0F169-BBE0-CC72-C354-D35A984B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091-87D5-4863-8FA0-2E93CAA2579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49168-A3FC-66F9-8AC4-4FB4F438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D2B8F-B60D-1299-631D-231AFBB3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0193-28DA-482F-BF67-952C1887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2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476E-8D9A-4E35-6AEF-FBC52CE6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CE64-A217-16B7-D6D2-713847FC2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A0FB8-F516-7381-6153-AB19956B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091-87D5-4863-8FA0-2E93CAA2579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48B14-E351-ECBF-DE3F-43BEA027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CD6FF-0D1D-89CF-245D-45159C89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0193-28DA-482F-BF67-952C1887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FBC2-B33A-8383-5C16-487AEA41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B360-7B2B-512A-5988-781CC2613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9F520-D143-6A85-DF73-CE8FAC2B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091-87D5-4863-8FA0-2E93CAA2579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50BEF-3915-6F7E-DAC9-26AEE84F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0D63F-5A60-3D7F-A790-E03BCDF6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0193-28DA-482F-BF67-952C1887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4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9A21-AB69-746D-65CA-C63B74B9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F03AD-68DA-A52B-8D29-EEDD21054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4E70F-1245-D4B2-1499-752515576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D72E7-CE80-2AA0-3347-B33512DA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091-87D5-4863-8FA0-2E93CAA2579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705DE-40C3-1562-9004-798E9729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18435-F62B-CF4D-2745-2E1012B6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0193-28DA-482F-BF67-952C1887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7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B6A7-F673-8287-F754-7444B8D51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32150-AEDD-4819-6BBB-732DA5A0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3EEE9-737A-D469-A3A6-F81756892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B03E4-40AA-C39A-BE26-5007A626B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9E975-720F-7468-567D-1EDB2C4D9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8D2D3-6B46-8415-517C-4073C2C8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091-87D5-4863-8FA0-2E93CAA2579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6411E-3F2D-3070-5C8C-A585B368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040F8-8144-B197-1C13-F80C16F4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0193-28DA-482F-BF67-952C1887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8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B990-41DB-DE66-6C8A-D5283CB4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4E022-A805-9448-59C8-DB6D4243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091-87D5-4863-8FA0-2E93CAA2579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44254-8DCC-CD08-8F6F-1C031E63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AA33B-2625-25DB-5A31-BDE0AB97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0193-28DA-482F-BF67-952C1887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9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BEDF7-F05B-8C5E-6585-B21CCC28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091-87D5-4863-8FA0-2E93CAA2579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CCDF1-48E8-E769-2EC3-079EC935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DE196-1C6E-1B0F-6080-AA9CDD38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0193-28DA-482F-BF67-952C1887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6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E09C-347D-1E87-D6D9-48B00E4D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72F15-2F4D-24D4-3868-91DE840F7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3AEFC-A1C9-B9ED-C118-AFB1668E8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24889-568A-90DC-D465-CFD888B9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091-87D5-4863-8FA0-2E93CAA2579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9AF45-67C3-0A77-ACCC-EBF1228D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6582-1B43-3FBC-F719-89F006BB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0193-28DA-482F-BF67-952C1887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7DC5-70F3-9361-B441-AF8C4FBA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5BAF7A-D849-3044-8A5E-99A1A5CCA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2CBA6-BECC-051E-72E1-9997106AE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55373-9A44-D2D5-2146-92280B43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091-87D5-4863-8FA0-2E93CAA2579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FB30E-809E-9D98-C8B4-3AB00738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D68F0-E63E-AA13-3165-A6DFD943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0193-28DA-482F-BF67-952C1887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8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EF9FD-35BB-5B98-E467-66C7CEE5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A393E-1A0E-159F-09E5-EED710AF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5AB4F-8788-5EEB-D65B-F742604E7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06091-87D5-4863-8FA0-2E93CAA2579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3B6CE-8B9E-1ED5-216C-71C1358E5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60C7-FDD9-B43F-B99F-7B86DDF42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A0193-28DA-482F-BF67-952C1887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3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47" Type="http://schemas.openxmlformats.org/officeDocument/2006/relationships/customXml" Target="../ink/ink23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18.xml"/><Relationship Id="rId40" Type="http://schemas.openxmlformats.org/officeDocument/2006/relationships/image" Target="../media/image22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3.xml"/><Relationship Id="rId30" Type="http://schemas.openxmlformats.org/officeDocument/2006/relationships/image" Target="../media/image17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6.png"/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20" Type="http://schemas.openxmlformats.org/officeDocument/2006/relationships/image" Target="../media/image12.png"/><Relationship Id="rId41" Type="http://schemas.openxmlformats.org/officeDocument/2006/relationships/customXml" Target="../ink/ink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65BEAD-AEEA-F979-840B-0C0EEA79E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3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F39DA4-C334-AE50-07E4-BD350EBBC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3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D825E6-B200-CE0A-D1EB-12A7BC0F3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50779C1-8FDB-BDA5-C081-B51C2ABF3D8F}"/>
              </a:ext>
            </a:extLst>
          </p:cNvPr>
          <p:cNvGrpSpPr/>
          <p:nvPr/>
        </p:nvGrpSpPr>
        <p:grpSpPr>
          <a:xfrm>
            <a:off x="3523158" y="313871"/>
            <a:ext cx="639720" cy="907560"/>
            <a:chOff x="3523158" y="313871"/>
            <a:chExt cx="639720" cy="90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5FFA888-3BB2-F058-6743-E9EFB435044E}"/>
                    </a:ext>
                  </a:extLst>
                </p14:cNvPr>
                <p14:cNvContentPartPr/>
                <p14:nvPr/>
              </p14:nvContentPartPr>
              <p14:xfrm>
                <a:off x="3523158" y="313871"/>
                <a:ext cx="318240" cy="684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5FFA888-3BB2-F058-6743-E9EFB435044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05158" y="295871"/>
                  <a:ext cx="35388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7A637EC-DC1A-0837-34E2-E7326A1A78E6}"/>
                    </a:ext>
                  </a:extLst>
                </p14:cNvPr>
                <p14:cNvContentPartPr/>
                <p14:nvPr/>
              </p14:nvContentPartPr>
              <p14:xfrm>
                <a:off x="3650238" y="1012631"/>
                <a:ext cx="117360" cy="208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7A637EC-DC1A-0837-34E2-E7326A1A78E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32598" y="994991"/>
                  <a:ext cx="1530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89323C-9628-F7DD-E7C1-D729CC5B3F63}"/>
                    </a:ext>
                  </a:extLst>
                </p14:cNvPr>
                <p14:cNvContentPartPr/>
                <p14:nvPr/>
              </p14:nvContentPartPr>
              <p14:xfrm>
                <a:off x="3845718" y="969431"/>
                <a:ext cx="173880" cy="229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89323C-9628-F7DD-E7C1-D729CC5B3F6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27718" y="951791"/>
                  <a:ext cx="2095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549253A-13F0-93F6-E9B8-C666BE65F99B}"/>
                    </a:ext>
                  </a:extLst>
                </p14:cNvPr>
                <p14:cNvContentPartPr/>
                <p14:nvPr/>
              </p14:nvContentPartPr>
              <p14:xfrm>
                <a:off x="4024998" y="1021991"/>
                <a:ext cx="137880" cy="163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549253A-13F0-93F6-E9B8-C666BE65F99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06998" y="1003991"/>
                  <a:ext cx="1735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5AA769B-DEEC-DC9D-28EB-3569A788116E}"/>
                    </a:ext>
                  </a:extLst>
                </p14:cNvPr>
                <p14:cNvContentPartPr/>
                <p14:nvPr/>
              </p14:nvContentPartPr>
              <p14:xfrm>
                <a:off x="3765078" y="801311"/>
                <a:ext cx="146160" cy="187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5AA769B-DEEC-DC9D-28EB-3569A78811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47078" y="783311"/>
                  <a:ext cx="18180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04703F-BC88-6FB8-E8D8-91237AC78EC0}"/>
              </a:ext>
            </a:extLst>
          </p:cNvPr>
          <p:cNvGrpSpPr/>
          <p:nvPr/>
        </p:nvGrpSpPr>
        <p:grpSpPr>
          <a:xfrm>
            <a:off x="6597918" y="1477751"/>
            <a:ext cx="1267560" cy="385200"/>
            <a:chOff x="6597918" y="1477751"/>
            <a:chExt cx="1267560" cy="38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B52541E-D62B-7772-AA2A-09F90DCA45C7}"/>
                    </a:ext>
                  </a:extLst>
                </p14:cNvPr>
                <p14:cNvContentPartPr/>
                <p14:nvPr/>
              </p14:nvContentPartPr>
              <p14:xfrm>
                <a:off x="6597918" y="1642631"/>
                <a:ext cx="366840" cy="60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B52541E-D62B-7772-AA2A-09F90DCA45C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79918" y="1624991"/>
                  <a:ext cx="402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805FA55-3102-E7BA-E1ED-0D47FDA1127E}"/>
                    </a:ext>
                  </a:extLst>
                </p14:cNvPr>
                <p14:cNvContentPartPr/>
                <p14:nvPr/>
              </p14:nvContentPartPr>
              <p14:xfrm>
                <a:off x="6866838" y="1577471"/>
                <a:ext cx="137880" cy="173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805FA55-3102-E7BA-E1ED-0D47FDA1127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49198" y="1559831"/>
                  <a:ext cx="173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9D57C9-9E5E-E9BB-7337-93FBA0BFD770}"/>
                    </a:ext>
                  </a:extLst>
                </p14:cNvPr>
                <p14:cNvContentPartPr/>
                <p14:nvPr/>
              </p14:nvContentPartPr>
              <p14:xfrm>
                <a:off x="7135758" y="1523831"/>
                <a:ext cx="210960" cy="174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9D57C9-9E5E-E9BB-7337-93FBA0BFD77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17758" y="1505831"/>
                  <a:ext cx="246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0BD9278-25F8-D48D-0725-602DF33057CA}"/>
                    </a:ext>
                  </a:extLst>
                </p14:cNvPr>
                <p14:cNvContentPartPr/>
                <p14:nvPr/>
              </p14:nvContentPartPr>
              <p14:xfrm>
                <a:off x="7367598" y="1563071"/>
                <a:ext cx="121680" cy="131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0BD9278-25F8-D48D-0725-602DF33057C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49598" y="1545071"/>
                  <a:ext cx="1573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A20D48F-4589-EFAC-ED12-87F280D137F0}"/>
                    </a:ext>
                  </a:extLst>
                </p14:cNvPr>
                <p14:cNvContentPartPr/>
                <p14:nvPr/>
              </p14:nvContentPartPr>
              <p14:xfrm>
                <a:off x="7601238" y="1523831"/>
                <a:ext cx="126360" cy="339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A20D48F-4589-EFAC-ED12-87F280D137F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83238" y="1505831"/>
                  <a:ext cx="1620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93E06D-5252-E8BF-A335-57ED9C9BE1E0}"/>
                    </a:ext>
                  </a:extLst>
                </p14:cNvPr>
                <p14:cNvContentPartPr/>
                <p14:nvPr/>
              </p14:nvContentPartPr>
              <p14:xfrm>
                <a:off x="7732998" y="1477751"/>
                <a:ext cx="132480" cy="113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93E06D-5252-E8BF-A335-57ED9C9BE1E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15358" y="1459751"/>
                  <a:ext cx="16812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F525347-532A-507D-DAAF-426E4AACF060}"/>
              </a:ext>
            </a:extLst>
          </p:cNvPr>
          <p:cNvGrpSpPr/>
          <p:nvPr/>
        </p:nvGrpSpPr>
        <p:grpSpPr>
          <a:xfrm>
            <a:off x="8776278" y="3092711"/>
            <a:ext cx="2129760" cy="603360"/>
            <a:chOff x="8776278" y="3092711"/>
            <a:chExt cx="2129760" cy="60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35B42A1-9B6F-71AD-6B17-3934FED972CC}"/>
                    </a:ext>
                  </a:extLst>
                </p14:cNvPr>
                <p14:cNvContentPartPr/>
                <p14:nvPr/>
              </p14:nvContentPartPr>
              <p14:xfrm>
                <a:off x="8776278" y="3092711"/>
                <a:ext cx="973080" cy="458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35B42A1-9B6F-71AD-6B17-3934FED972C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758278" y="3075071"/>
                  <a:ext cx="100872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BCEB796-ED07-2D8D-5F5B-CD60B444521B}"/>
                    </a:ext>
                  </a:extLst>
                </p14:cNvPr>
                <p14:cNvContentPartPr/>
                <p14:nvPr/>
              </p14:nvContentPartPr>
              <p14:xfrm>
                <a:off x="9655398" y="3424631"/>
                <a:ext cx="77760" cy="154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BCEB796-ED07-2D8D-5F5B-CD60B444521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637398" y="3406631"/>
                  <a:ext cx="113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5B20FB7-9ACE-43D9-3CE1-682EA894B64D}"/>
                    </a:ext>
                  </a:extLst>
                </p14:cNvPr>
                <p14:cNvContentPartPr/>
                <p14:nvPr/>
              </p14:nvContentPartPr>
              <p14:xfrm>
                <a:off x="9861318" y="3487271"/>
                <a:ext cx="28080" cy="204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5B20FB7-9ACE-43D9-3CE1-682EA894B64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843318" y="3469271"/>
                  <a:ext cx="637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AF6A51E-1833-0DCE-BD40-A643441D26A0}"/>
                    </a:ext>
                  </a:extLst>
                </p14:cNvPr>
                <p14:cNvContentPartPr/>
                <p14:nvPr/>
              </p14:nvContentPartPr>
              <p14:xfrm>
                <a:off x="9887958" y="3461351"/>
                <a:ext cx="64800" cy="144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AF6A51E-1833-0DCE-BD40-A643441D26A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869958" y="3443351"/>
                  <a:ext cx="1004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38B3CB8-BBC2-E8A6-3628-30342229F0E4}"/>
                    </a:ext>
                  </a:extLst>
                </p14:cNvPr>
                <p14:cNvContentPartPr/>
                <p14:nvPr/>
              </p14:nvContentPartPr>
              <p14:xfrm>
                <a:off x="9975798" y="3460991"/>
                <a:ext cx="162720" cy="133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38B3CB8-BBC2-E8A6-3628-30342229F0E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57798" y="3442991"/>
                  <a:ext cx="198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12FC977-5699-2054-FB69-97D47B0BDEEC}"/>
                    </a:ext>
                  </a:extLst>
                </p14:cNvPr>
                <p14:cNvContentPartPr/>
                <p14:nvPr/>
              </p14:nvContentPartPr>
              <p14:xfrm>
                <a:off x="10200438" y="3406631"/>
                <a:ext cx="107640" cy="289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12FC977-5699-2054-FB69-97D47B0BDEE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182438" y="3388631"/>
                  <a:ext cx="1432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5CA6516-AF75-2951-E768-151A7A3862A1}"/>
                    </a:ext>
                  </a:extLst>
                </p14:cNvPr>
                <p14:cNvContentPartPr/>
                <p14:nvPr/>
              </p14:nvContentPartPr>
              <p14:xfrm>
                <a:off x="10307718" y="3398711"/>
                <a:ext cx="104760" cy="128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5CA6516-AF75-2951-E768-151A7A3862A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290078" y="3380711"/>
                  <a:ext cx="140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659250-EF0A-A085-AC79-607EE862748A}"/>
                    </a:ext>
                  </a:extLst>
                </p14:cNvPr>
                <p14:cNvContentPartPr/>
                <p14:nvPr/>
              </p14:nvContentPartPr>
              <p14:xfrm>
                <a:off x="10450638" y="3376031"/>
                <a:ext cx="73080" cy="188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659250-EF0A-A085-AC79-607EE862748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432638" y="3358031"/>
                  <a:ext cx="108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0D3865B-AF9D-498E-C660-AB56E0F74827}"/>
                    </a:ext>
                  </a:extLst>
                </p14:cNvPr>
                <p14:cNvContentPartPr/>
                <p14:nvPr/>
              </p14:nvContentPartPr>
              <p14:xfrm>
                <a:off x="10557918" y="3271991"/>
                <a:ext cx="114840" cy="306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0D3865B-AF9D-498E-C660-AB56E0F7482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540278" y="3253991"/>
                  <a:ext cx="1504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F8E7F45-022B-16A6-5BB7-379A12778144}"/>
                    </a:ext>
                  </a:extLst>
                </p14:cNvPr>
                <p14:cNvContentPartPr/>
                <p14:nvPr/>
              </p14:nvContentPartPr>
              <p14:xfrm>
                <a:off x="10712718" y="3316991"/>
                <a:ext cx="63360" cy="189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F8E7F45-022B-16A6-5BB7-379A1277814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694718" y="3299351"/>
                  <a:ext cx="990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71102EB-7C66-B4A4-785A-6A259FCB74ED}"/>
                    </a:ext>
                  </a:extLst>
                </p14:cNvPr>
                <p14:cNvContentPartPr/>
                <p14:nvPr/>
              </p14:nvContentPartPr>
              <p14:xfrm>
                <a:off x="10721718" y="3406631"/>
                <a:ext cx="29880" cy="12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71102EB-7C66-B4A4-785A-6A259FCB74E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703718" y="3388631"/>
                  <a:ext cx="655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62FC328-E20C-C053-8727-9EC83C93BBDA}"/>
                    </a:ext>
                  </a:extLst>
                </p14:cNvPr>
                <p14:cNvContentPartPr/>
                <p14:nvPr/>
              </p14:nvContentPartPr>
              <p14:xfrm>
                <a:off x="10802358" y="3181991"/>
                <a:ext cx="103680" cy="379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62FC328-E20C-C053-8727-9EC83C93BBD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784358" y="3163991"/>
                  <a:ext cx="139320" cy="41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7387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Shobhan Saha</dc:creator>
  <cp:lastModifiedBy>Shobhan Saha</cp:lastModifiedBy>
  <cp:revision>1</cp:revision>
  <dcterms:created xsi:type="dcterms:W3CDTF">2023-03-24T20:16:24Z</dcterms:created>
  <dcterms:modified xsi:type="dcterms:W3CDTF">2023-03-24T20:16:40Z</dcterms:modified>
</cp:coreProperties>
</file>