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14CC-9058-4039-8D4F-5268597FD3C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3825"/>
            <a:ext cx="11534775" cy="314325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en-US" dirty="0" smtClean="0"/>
              <a:t>10vocabs </a:t>
            </a:r>
            <a:br>
              <a:rPr lang="en-US" dirty="0" smtClean="0"/>
            </a:br>
            <a:r>
              <a:rPr lang="en-US" dirty="0" smtClean="0"/>
              <a:t>module 1 </a:t>
            </a:r>
            <a:r>
              <a:rPr lang="en-US" dirty="0" err="1" smtClean="0"/>
              <a:t>programmingHero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10vocabs  module 1 programmingHero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All recording Intern Report  html, css , js </dc:title>
  <dc:creator>User</dc:creator>
  <cp:lastModifiedBy>User</cp:lastModifiedBy>
  <cp:revision>3</cp:revision>
  <dcterms:created xsi:type="dcterms:W3CDTF">2023-04-13T12:04:37Z</dcterms:created>
  <dcterms:modified xsi:type="dcterms:W3CDTF">2023-04-20T06:42:55Z</dcterms:modified>
</cp:coreProperties>
</file>