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B14CC-9058-4039-8D4F-5268597FD3CA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4A9F6-654C-4989-A835-D50C4948C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94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B14CC-9058-4039-8D4F-5268597FD3CA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4A9F6-654C-4989-A835-D50C4948C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64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B14CC-9058-4039-8D4F-5268597FD3CA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4A9F6-654C-4989-A835-D50C4948C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55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B14CC-9058-4039-8D4F-5268597FD3CA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4A9F6-654C-4989-A835-D50C4948C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0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B14CC-9058-4039-8D4F-5268597FD3CA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4A9F6-654C-4989-A835-D50C4948C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95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B14CC-9058-4039-8D4F-5268597FD3CA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4A9F6-654C-4989-A835-D50C4948C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489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B14CC-9058-4039-8D4F-5268597FD3CA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4A9F6-654C-4989-A835-D50C4948C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679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B14CC-9058-4039-8D4F-5268597FD3CA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4A9F6-654C-4989-A835-D50C4948C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644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B14CC-9058-4039-8D4F-5268597FD3CA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4A9F6-654C-4989-A835-D50C4948C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4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B14CC-9058-4039-8D4F-5268597FD3CA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4A9F6-654C-4989-A835-D50C4948C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0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B14CC-9058-4039-8D4F-5268597FD3CA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4A9F6-654C-4989-A835-D50C4948C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814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B14CC-9058-4039-8D4F-5268597FD3CA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4A9F6-654C-4989-A835-D50C4948C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8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057275"/>
            <a:ext cx="9686925" cy="4186238"/>
          </a:xfrm>
        </p:spPr>
        <p:txBody>
          <a:bodyPr>
            <a:normAutofit fontScale="90000"/>
          </a:bodyPr>
          <a:lstStyle/>
          <a:p>
            <a:pPr marL="857250" indent="-857250" algn="l">
              <a:buFont typeface="Wingdings" panose="05000000000000000000" pitchFamily="2" charset="2"/>
              <a:buChar char="ü"/>
            </a:pPr>
            <a:r>
              <a:rPr lang="en-US" dirty="0" smtClean="0"/>
              <a:t>Digital Marketing </a:t>
            </a:r>
            <a:r>
              <a:rPr lang="en-US" smtClean="0"/>
              <a:t>All recording</a:t>
            </a:r>
            <a:br>
              <a:rPr lang="en-US" smtClean="0"/>
            </a:br>
            <a:r>
              <a:rPr lang="en-US" smtClean="0"/>
              <a:t>Intern </a:t>
            </a:r>
            <a:r>
              <a:rPr lang="en-US" dirty="0" smtClean="0"/>
              <a:t>Report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html, </a:t>
            </a:r>
            <a:r>
              <a:rPr lang="en-US" dirty="0" err="1" smtClean="0"/>
              <a:t>css</a:t>
            </a:r>
            <a:r>
              <a:rPr lang="en-US" dirty="0" smtClean="0"/>
              <a:t> , </a:t>
            </a:r>
            <a:r>
              <a:rPr lang="en-US" dirty="0" err="1" smtClean="0"/>
              <a:t>js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143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Digital Marketing All recording Intern Report  html, css , js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Marketing All recording Intern Report  html, css , js </dc:title>
  <dc:creator>User</dc:creator>
  <cp:lastModifiedBy>User</cp:lastModifiedBy>
  <cp:revision>1</cp:revision>
  <dcterms:created xsi:type="dcterms:W3CDTF">2023-04-13T12:04:37Z</dcterms:created>
  <dcterms:modified xsi:type="dcterms:W3CDTF">2023-04-13T12:07:27Z</dcterms:modified>
</cp:coreProperties>
</file>